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8" r:id="rId5"/>
    <p:sldId id="258" r:id="rId6"/>
    <p:sldId id="26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16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1497-09C5-4E38-82A4-F06A55D1AF1B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8938-BC24-4607-9334-2558C7AC7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7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E46E-5208-4912-85E3-1EE5A872CA76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7F847-33EB-41E1-A326-8AE395A0E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7F847-33EB-41E1-A326-8AE395A0E0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2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D9E83E-7B95-4B10-9F8B-807FF471F131}" type="datetimeFigureOut">
              <a:rPr lang="en-IN" smtClean="0"/>
              <a:t>16-02-2023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117E11-937B-49AC-AC44-56A1D3EBF03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420" y="3701482"/>
            <a:ext cx="5654474" cy="11867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Dashboards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852936"/>
            <a:ext cx="5504656" cy="838944"/>
          </a:xfrm>
        </p:spPr>
        <p:txBody>
          <a:bodyPr/>
          <a:lstStyle/>
          <a:p>
            <a:r>
              <a:rPr lang="en-IN" sz="4000" b="1" dirty="0" smtClean="0"/>
              <a:t>Tableau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Bahnschrift SemiBold Condensed" pitchFamily="34" charset="0"/>
              </a:rPr>
              <a:t>          Minita Nilesh Bhatt</a:t>
            </a:r>
            <a:endParaRPr lang="en-IN" sz="4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21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Covid 19 INTL &amp;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903"/>
            <a:ext cx="8229600" cy="4386557"/>
          </a:xfrm>
        </p:spPr>
      </p:pic>
    </p:spTree>
    <p:extLst>
      <p:ext uri="{BB962C8B-B14F-4D97-AF65-F5344CB8AC3E}">
        <p14:creationId xmlns:p14="http://schemas.microsoft.com/office/powerpoint/2010/main" val="73481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SFO Flight Frequency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600200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156815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USA Tender Opportunity23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2945"/>
            <a:ext cx="8229600" cy="4500472"/>
          </a:xfrm>
        </p:spPr>
      </p:pic>
    </p:spTree>
    <p:extLst>
      <p:ext uri="{BB962C8B-B14F-4D97-AF65-F5344CB8AC3E}">
        <p14:creationId xmlns:p14="http://schemas.microsoft.com/office/powerpoint/2010/main" val="387904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Vietnam war Fatalities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67270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Resume.MNB.23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6978"/>
            <a:ext cx="8229600" cy="4112406"/>
          </a:xfrm>
        </p:spPr>
      </p:pic>
    </p:spTree>
    <p:extLst>
      <p:ext uri="{BB962C8B-B14F-4D97-AF65-F5344CB8AC3E}">
        <p14:creationId xmlns:p14="http://schemas.microsoft.com/office/powerpoint/2010/main" val="194826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SemiBold Condensed" pitchFamily="34" charset="0"/>
              </a:rPr>
              <a:t>KPMG RFM Analysis</a:t>
            </a:r>
            <a:endParaRPr lang="en-IN" dirty="0">
              <a:latin typeface="Bahnschrift SemiBold Condensed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0924"/>
            <a:ext cx="8229600" cy="3944515"/>
          </a:xfrm>
        </p:spPr>
      </p:pic>
    </p:spTree>
    <p:extLst>
      <p:ext uri="{BB962C8B-B14F-4D97-AF65-F5344CB8AC3E}">
        <p14:creationId xmlns:p14="http://schemas.microsoft.com/office/powerpoint/2010/main" val="946751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Medical Tourism In India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229600" cy="3523821"/>
          </a:xfrm>
        </p:spPr>
      </p:pic>
    </p:spTree>
    <p:extLst>
      <p:ext uri="{BB962C8B-B14F-4D97-AF65-F5344CB8AC3E}">
        <p14:creationId xmlns:p14="http://schemas.microsoft.com/office/powerpoint/2010/main" val="2598253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ASIA -INDIA Republic WB Grant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1765146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Condensed" pitchFamily="34" charset="0"/>
              </a:rPr>
              <a:t>New york Air Quality Data Analysis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085"/>
            <a:ext cx="8229600" cy="4204193"/>
          </a:xfrm>
        </p:spPr>
      </p:pic>
    </p:spTree>
    <p:extLst>
      <p:ext uri="{BB962C8B-B14F-4D97-AF65-F5344CB8AC3E}">
        <p14:creationId xmlns:p14="http://schemas.microsoft.com/office/powerpoint/2010/main" val="272606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Exploratory DA of IMDb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6805"/>
            <a:ext cx="8229600" cy="3872753"/>
          </a:xfrm>
        </p:spPr>
      </p:pic>
    </p:spTree>
    <p:extLst>
      <p:ext uri="{BB962C8B-B14F-4D97-AF65-F5344CB8AC3E}">
        <p14:creationId xmlns:p14="http://schemas.microsoft.com/office/powerpoint/2010/main" val="378532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Bahnschrift Condensed" pitchFamily="34" charset="0"/>
              </a:rPr>
              <a:t>Insights of FDI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8" y="1567333"/>
            <a:ext cx="7652143" cy="4525963"/>
          </a:xfrm>
        </p:spPr>
      </p:pic>
    </p:spTree>
    <p:extLst>
      <p:ext uri="{BB962C8B-B14F-4D97-AF65-F5344CB8AC3E}">
        <p14:creationId xmlns:p14="http://schemas.microsoft.com/office/powerpoint/2010/main" val="401916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Space Mission Data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7068"/>
            <a:ext cx="8229600" cy="4112226"/>
          </a:xfrm>
        </p:spPr>
      </p:pic>
    </p:spTree>
    <p:extLst>
      <p:ext uri="{BB962C8B-B14F-4D97-AF65-F5344CB8AC3E}">
        <p14:creationId xmlns:p14="http://schemas.microsoft.com/office/powerpoint/2010/main" val="17211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Bahnschrift Condensed" pitchFamily="34" charset="0"/>
              </a:rPr>
              <a:t>Everest Fatalities Report</a:t>
            </a:r>
            <a:endParaRPr lang="en-IN" dirty="0">
              <a:latin typeface="Bahnschrift Condense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5" y="1600200"/>
            <a:ext cx="7692970" cy="4525963"/>
          </a:xfrm>
        </p:spPr>
      </p:pic>
    </p:spTree>
    <p:extLst>
      <p:ext uri="{BB962C8B-B14F-4D97-AF65-F5344CB8AC3E}">
        <p14:creationId xmlns:p14="http://schemas.microsoft.com/office/powerpoint/2010/main" val="363631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116</TotalTime>
  <Words>56</Words>
  <Application>Microsoft Office PowerPoint</Application>
  <PresentationFormat>On-screen Show (4:3)</PresentationFormat>
  <Paragraphs>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My Dashboards </vt:lpstr>
      <vt:lpstr>KPMG RFM Analysis</vt:lpstr>
      <vt:lpstr>Medical Tourism In India</vt:lpstr>
      <vt:lpstr>ASIA -INDIA Republic WB Grant</vt:lpstr>
      <vt:lpstr>New york Air Quality Data Analysis</vt:lpstr>
      <vt:lpstr>Exploratory DA of IMDb</vt:lpstr>
      <vt:lpstr>Insights of FDI</vt:lpstr>
      <vt:lpstr>Space Mission Data</vt:lpstr>
      <vt:lpstr>Everest Fatalities Report</vt:lpstr>
      <vt:lpstr>Covid 19 INTL &amp; INDIA</vt:lpstr>
      <vt:lpstr>SFO Flight Frequency Data</vt:lpstr>
      <vt:lpstr>USA Tender Opportunity23</vt:lpstr>
      <vt:lpstr>Vietnam war Fatalities</vt:lpstr>
      <vt:lpstr>Resume.MNB.23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Dashboards</dc:title>
  <dc:creator>Hp</dc:creator>
  <cp:lastModifiedBy>Hp</cp:lastModifiedBy>
  <cp:revision>13</cp:revision>
  <dcterms:created xsi:type="dcterms:W3CDTF">2023-02-16T12:06:44Z</dcterms:created>
  <dcterms:modified xsi:type="dcterms:W3CDTF">2023-02-16T17:47:27Z</dcterms:modified>
</cp:coreProperties>
</file>