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406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8" r:id="rId15"/>
    <p:sldId id="479" r:id="rId16"/>
    <p:sldId id="477" r:id="rId17"/>
    <p:sldId id="480" r:id="rId18"/>
    <p:sldId id="481" r:id="rId19"/>
    <p:sldId id="482" r:id="rId20"/>
    <p:sldId id="483" r:id="rId21"/>
    <p:sldId id="484" r:id="rId22"/>
    <p:sldId id="485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고딕" panose="020D0604000000000000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B72-6BB5-46A1-9AE4-38677F8BEEC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EE1B1-0329-4283-91BB-F04567E67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68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32168-1BAC-4DAD-AA94-4E44BF614B1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E520-6101-49F0-B6D2-F32491E79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3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9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8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3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9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7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2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0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8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E520-6101-49F0-B6D2-F32491E799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656184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82623" y="548680"/>
            <a:ext cx="317875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</a:rPr>
              <a:t>4190.414A</a:t>
            </a:r>
            <a:r>
              <a:rPr lang="en-US" altLang="ko-KR" sz="2000" b="1" baseline="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baseline="0" dirty="0" smtClean="0">
                <a:solidFill>
                  <a:schemeClr val="accent1"/>
                </a:solidFill>
              </a:rPr>
              <a:t>멀티코어 컴퓨팅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31" y="5998840"/>
            <a:ext cx="4518337" cy="4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4190.414A </a:t>
            </a:r>
            <a:r>
              <a:rPr lang="ko-KR" altLang="en-US" smtClean="0"/>
              <a:t>멀티코어 컴퓨팅 </a:t>
            </a:r>
            <a:r>
              <a:rPr lang="en-US" altLang="ko-KR" smtClean="0"/>
              <a:t>- </a:t>
            </a:r>
            <a:r>
              <a:rPr lang="ko-KR" altLang="en-US" smtClean="0"/>
              <a:t>천둥 사용하기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8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2936"/>
            <a:ext cx="7772400" cy="864097"/>
          </a:xfrm>
        </p:spPr>
        <p:txBody>
          <a:bodyPr anchor="ctr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4190.414A </a:t>
            </a:r>
            <a:r>
              <a:rPr lang="ko-KR" altLang="en-US" smtClean="0"/>
              <a:t>멀티코어 컴퓨팅 </a:t>
            </a:r>
            <a:r>
              <a:rPr lang="en-US" altLang="ko-KR" smtClean="0"/>
              <a:t>- </a:t>
            </a:r>
            <a:r>
              <a:rPr lang="ko-KR" altLang="en-US" smtClean="0"/>
              <a:t>천둥 사용하기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005064"/>
            <a:ext cx="7772400" cy="1944217"/>
          </a:xfrm>
        </p:spPr>
        <p:txBody>
          <a:bodyPr anchor="t">
            <a:normAutofit/>
          </a:bodyPr>
          <a:lstStyle>
            <a:lvl1pPr marL="342900" indent="-342900">
              <a:buFont typeface="나눔고딕" pitchFamily="50" charset="-127"/>
              <a:buChar char="‐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255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24428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4190.414A </a:t>
            </a:r>
            <a:r>
              <a:rPr lang="ko-KR" altLang="en-US" smtClean="0"/>
              <a:t>멀티코어 컴퓨팅 </a:t>
            </a:r>
            <a:r>
              <a:rPr lang="en-US" altLang="ko-KR" smtClean="0"/>
              <a:t>- </a:t>
            </a:r>
            <a:r>
              <a:rPr lang="ko-KR" altLang="en-US" smtClean="0"/>
              <a:t>천둥 사용하기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4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4190.414A </a:t>
            </a:r>
            <a:r>
              <a:rPr lang="ko-KR" altLang="en-US" smtClean="0"/>
              <a:t>멀티코어 컴퓨팅 </a:t>
            </a:r>
            <a:r>
              <a:rPr lang="en-US" altLang="ko-KR" smtClean="0"/>
              <a:t>- </a:t>
            </a:r>
            <a:r>
              <a:rPr lang="ko-KR" altLang="en-US" smtClean="0"/>
              <a:t>천둥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0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4190.414A </a:t>
            </a:r>
            <a:r>
              <a:rPr lang="ko-KR" altLang="en-US" smtClean="0"/>
              <a:t>멀티코어 컴퓨팅 </a:t>
            </a:r>
            <a:r>
              <a:rPr lang="en-US" altLang="ko-KR" smtClean="0"/>
              <a:t>- </a:t>
            </a:r>
            <a:r>
              <a:rPr lang="ko-KR" altLang="en-US" smtClean="0"/>
              <a:t>천둥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6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 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4190.414A </a:t>
            </a:r>
            <a:r>
              <a:rPr lang="ko-KR" altLang="en-US" smtClean="0"/>
              <a:t>멀티코어 컴퓨팅 </a:t>
            </a:r>
            <a:r>
              <a:rPr lang="en-US" altLang="ko-KR" smtClean="0"/>
              <a:t>- </a:t>
            </a:r>
            <a:r>
              <a:rPr lang="ko-KR" altLang="en-US" smtClean="0"/>
              <a:t>천둥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96944" cy="4824536"/>
          </a:xfr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90000" rIns="180000" bIns="90000">
            <a:normAutofit/>
          </a:bodyPr>
          <a:lstStyle>
            <a:lvl1pPr marL="0" indent="0">
              <a:buNone/>
              <a:defRPr sz="200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337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3336"/>
            <a:ext cx="9144000" cy="404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79512" y="6547730"/>
            <a:ext cx="1008112" cy="216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2015-04-07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87624" y="6547730"/>
            <a:ext cx="71284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4190.414A </a:t>
            </a:r>
            <a:r>
              <a:rPr lang="ko-KR" altLang="en-US" dirty="0" smtClean="0"/>
              <a:t>멀티코어 컴퓨팅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천둥 사용하기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16416" y="6547730"/>
            <a:ext cx="648072" cy="216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7DADC7-F95C-4572-B726-CA9D877279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3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md.com/tools-and-sdks/archive/amd-app-profiler/getting-started/using-the-command-line-interfa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프로파일링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/>
              <a:t>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r>
              <a:rPr lang="ko-KR" altLang="en-US" dirty="0" smtClean="0"/>
              <a:t>정우근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2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프로파일 정보 읽기 예제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8496944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cl_command_queue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cmd_queue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cl_event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ev_read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cl_ulong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time_start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300" dirty="0" err="1">
                <a:latin typeface="Consolas" pitchFamily="49" charset="0"/>
                <a:cs typeface="Consolas" pitchFamily="49" charset="0"/>
              </a:rPr>
              <a:t>time_end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커맨드 큐 생성시 </a:t>
            </a:r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CL_QUEUE_PROFILING_ENABLE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플래그 추가</a:t>
            </a:r>
            <a:endParaRPr lang="en-US" altLang="ko-KR" sz="1300" dirty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cmd_queue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clCreateCommandQueue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(context, device, CL_QUEUE_PROFILING_ENABLE, NULL);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// read buffer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에 대한</a:t>
            </a:r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이벤트는 </a:t>
            </a:r>
            <a:r>
              <a:rPr lang="en-US" altLang="ko-KR" sz="13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ev_read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에 저장됨</a:t>
            </a:r>
            <a:endParaRPr lang="en-US" altLang="ko-KR" sz="1300" dirty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clEnqueueReadBuffer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cmd_queue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data_buffer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, CL_TRUE, 0,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(data), data, 0, NULL, </a:t>
            </a:r>
            <a:br>
              <a:rPr lang="en-US" altLang="ko-KR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                   &amp;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ev_read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// read buffer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시작 시간 얻기</a:t>
            </a:r>
            <a:endParaRPr lang="en-US" altLang="ko-KR" sz="1300" dirty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clGetEventProfilingInfo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ev_read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, CL_PROFILING_COMMAND_START,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time_start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                      &amp;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time_start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, NULL);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// read buffer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종료 시간 얻기</a:t>
            </a:r>
            <a:endParaRPr lang="en-US" altLang="ko-KR" sz="1300" dirty="0" smtClean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clGetEventProfilingInfo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ev_read</a:t>
            </a:r>
            <a:r>
              <a:rPr lang="en-US" altLang="ko-KR" sz="13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300" smtClean="0">
                <a:latin typeface="Consolas" pitchFamily="49" charset="0"/>
                <a:cs typeface="Consolas" pitchFamily="49" charset="0"/>
              </a:rPr>
              <a:t>CL_PROFILING_COMMAND_END,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time_end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                      &amp;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time_end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300" dirty="0">
                <a:latin typeface="Consolas" pitchFamily="49" charset="0"/>
                <a:cs typeface="Consolas" pitchFamily="49" charset="0"/>
              </a:rPr>
              <a:t>NULL);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// read buffer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실행 시간은 </a:t>
            </a:r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종료 시간 </a:t>
            </a:r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– </a:t>
            </a:r>
            <a:r>
              <a:rPr lang="ko-KR" altLang="en-US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시작 시간</a:t>
            </a:r>
            <a:r>
              <a:rPr lang="en-US" altLang="ko-KR" sz="13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300" dirty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(“read buffer </a:t>
            </a:r>
            <a:r>
              <a:rPr lang="ko-KR" altLang="en-US" sz="1300" dirty="0" smtClean="0">
                <a:latin typeface="Consolas" pitchFamily="49" charset="0"/>
                <a:cs typeface="Consolas" pitchFamily="49" charset="0"/>
              </a:rPr>
              <a:t>실행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300" dirty="0" smtClean="0">
                <a:latin typeface="Consolas" pitchFamily="49" charset="0"/>
                <a:cs typeface="Consolas" pitchFamily="49" charset="0"/>
              </a:rPr>
              <a:t>시간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: %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lu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ns\n”,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time_end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altLang="ko-KR" sz="1300" dirty="0" err="1" smtClean="0">
                <a:latin typeface="Consolas" pitchFamily="49" charset="0"/>
                <a:cs typeface="Consolas" pitchFamily="49" charset="0"/>
              </a:rPr>
              <a:t>time_start</a:t>
            </a:r>
            <a:r>
              <a:rPr lang="en-US" altLang="ko-KR" sz="1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13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프로파일링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하드웨어 </a:t>
            </a:r>
            <a:r>
              <a:rPr lang="ko-KR" altLang="en-US" dirty="0" err="1" smtClean="0"/>
              <a:t>퍼포먼스</a:t>
            </a:r>
            <a:r>
              <a:rPr lang="ko-KR" altLang="en-US" dirty="0" smtClean="0"/>
              <a:t> 카운터 값을 읽음</a:t>
            </a:r>
            <a:endParaRPr lang="en-US" altLang="ko-KR" dirty="0" smtClean="0"/>
          </a:p>
          <a:p>
            <a:r>
              <a:rPr lang="en-US" altLang="ko-KR" dirty="0" smtClean="0"/>
              <a:t>AMD</a:t>
            </a:r>
            <a:r>
              <a:rPr lang="ko-KR" altLang="en-US" dirty="0" smtClean="0"/>
              <a:t>가 제공하는 </a:t>
            </a:r>
            <a:r>
              <a:rPr lang="en-US" altLang="ko-KR" dirty="0" err="1" smtClean="0"/>
              <a:t>sprofile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http://developer.amd.com/tools-and-sdks/archive/amd-app-profiler/getting-started/using-the-command-line-interface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천둥에 기본으로 설치됨</a:t>
            </a:r>
            <a:endParaRPr lang="en-US" altLang="ko-KR" dirty="0" smtClean="0"/>
          </a:p>
          <a:p>
            <a:pPr lvl="1"/>
            <a:r>
              <a:rPr lang="en-US" altLang="ko-KR" dirty="0"/>
              <a:t>/opt/AMDAPP/AMDAPPProfiler-2.5/x86_64/</a:t>
            </a:r>
            <a:r>
              <a:rPr lang="en-US" altLang="ko-KR" dirty="0" err="1"/>
              <a:t>sprofile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1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수강생의 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44846"/>
            <a:ext cx="5040560" cy="55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0744"/>
            <a:ext cx="6639619" cy="316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445224"/>
            <a:ext cx="6510981" cy="6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프로파일러</a:t>
            </a:r>
            <a:r>
              <a:rPr lang="ko-KR" altLang="en-US" dirty="0" smtClean="0"/>
              <a:t> 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sprofile</a:t>
            </a:r>
            <a:r>
              <a:rPr lang="en-US" altLang="ko-KR" dirty="0" smtClean="0"/>
              <a:t> –p –w . [</a:t>
            </a:r>
            <a:r>
              <a:rPr lang="ko-KR" altLang="en-US" dirty="0" smtClean="0"/>
              <a:t>실행파일 및 인자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952"/>
            <a:ext cx="91041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프로파일러</a:t>
            </a:r>
            <a:r>
              <a:rPr lang="ko-KR" altLang="en-US" dirty="0" smtClean="0"/>
              <a:t> 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결과파일 </a:t>
            </a:r>
            <a:r>
              <a:rPr lang="en-US" altLang="ko-KR" dirty="0" smtClean="0"/>
              <a:t>Session1.csv</a:t>
            </a:r>
            <a:r>
              <a:rPr lang="ko-KR" altLang="en-US" dirty="0" smtClean="0"/>
              <a:t>가 유저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에 생성됨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" y="3501008"/>
            <a:ext cx="8964488" cy="5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72201"/>
            <a:ext cx="8582402" cy="46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하드웨어 </a:t>
            </a:r>
            <a:r>
              <a:rPr lang="ko-KR" altLang="en-US" dirty="0" err="1" smtClean="0"/>
              <a:t>퍼포먼스</a:t>
            </a:r>
            <a:r>
              <a:rPr lang="ko-KR" altLang="en-US" dirty="0" smtClean="0"/>
              <a:t> 카운터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연산장치를 제대로 활용하나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VALUBusy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SALUBusy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레지스터를 얼마나 쓰나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VGPR, SGPR</a:t>
            </a:r>
          </a:p>
          <a:p>
            <a:pPr lvl="1"/>
            <a:r>
              <a:rPr lang="ko-KR" altLang="en-US" dirty="0" smtClean="0"/>
              <a:t>메모리 접근을 얼마나 하나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FetchSize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MemUnitBusy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8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분석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24744"/>
            <a:ext cx="916610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연산장치를 제대로 활용하지 못하고 있음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딱히 레지스터를 많이 </a:t>
            </a:r>
            <a:r>
              <a:rPr lang="ko-KR" altLang="en-US" dirty="0" err="1" smtClean="0"/>
              <a:t>쓰는건</a:t>
            </a:r>
            <a:r>
              <a:rPr lang="ko-KR" altLang="en-US" dirty="0" smtClean="0"/>
              <a:t> 아닌데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시간 내내 메모리 접근하느라</a:t>
            </a:r>
            <a:r>
              <a:rPr lang="en-US" altLang="ko-KR" dirty="0" smtClean="0"/>
              <a:t>..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16832"/>
            <a:ext cx="2448272" cy="7210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09" y="5339929"/>
            <a:ext cx="3569591" cy="8973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660776"/>
            <a:ext cx="2376264" cy="7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</a:t>
            </a:r>
            <a:r>
              <a:rPr lang="ko-KR" altLang="en-US" dirty="0" err="1" smtClean="0"/>
              <a:t>프로파일링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 단위의 </a:t>
            </a:r>
            <a:r>
              <a:rPr lang="ko-KR" altLang="en-US" dirty="0" err="1" smtClean="0"/>
              <a:t>프로파일링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호스트 코드 수준에서의 동작 확인 및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함수가 오래 걸리는가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메모리 전송 시간이 얼마나 걸리는가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프로파일링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실행 시의 성능 병목 확인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0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 Local memory</a:t>
            </a:r>
            <a:r>
              <a:rPr lang="ko-KR" altLang="en-US" dirty="0" smtClean="0"/>
              <a:t>를 활용해보자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026" name="Picture 2" descr="https://mohamedfahmed.files.wordpress.com/2010/05/47039a_openclmemorymodel_375w1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45964"/>
            <a:ext cx="4294413" cy="41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3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971202"/>
            <a:ext cx="4356323" cy="54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4" y="1354456"/>
            <a:ext cx="7701614" cy="24513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437112"/>
            <a:ext cx="3140251" cy="864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4437112"/>
            <a:ext cx="3674231" cy="8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시간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9361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에서 제공하는 함수로 시간 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gettimeofday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323528" y="2204864"/>
            <a:ext cx="8496480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0000" tIns="90000" rIns="180000" bIns="9000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/>
              <a:t>i</a:t>
            </a:r>
            <a:r>
              <a:rPr lang="en-US" altLang="ko-KR" sz="1500" dirty="0" smtClean="0"/>
              <a:t>nline double </a:t>
            </a:r>
            <a:r>
              <a:rPr lang="en-US" altLang="ko-KR" sz="1500" dirty="0" err="1" smtClean="0"/>
              <a:t>get_time</a:t>
            </a:r>
            <a:r>
              <a:rPr lang="en-US" altLang="ko-KR" sz="1500" dirty="0" smtClean="0"/>
              <a:t>()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struct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timeval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tv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gettimeofday</a:t>
            </a:r>
            <a:r>
              <a:rPr lang="en-US" altLang="ko-KR" sz="1500" dirty="0" smtClean="0"/>
              <a:t>(&amp;</a:t>
            </a:r>
            <a:r>
              <a:rPr lang="en-US" altLang="ko-KR" sz="1500" dirty="0" err="1" smtClean="0"/>
              <a:t>tv</a:t>
            </a:r>
            <a:r>
              <a:rPr lang="en-US" altLang="ko-KR" sz="1500" dirty="0" smtClean="0"/>
              <a:t>, NULL);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return (double)</a:t>
            </a:r>
            <a:r>
              <a:rPr lang="en-US" altLang="ko-KR" sz="1500" dirty="0" err="1" smtClean="0"/>
              <a:t>tv.tv_sec</a:t>
            </a:r>
            <a:r>
              <a:rPr lang="en-US" altLang="ko-KR" sz="1500" dirty="0" smtClean="0"/>
              <a:t> + (double)1.0e-6*</a:t>
            </a:r>
            <a:r>
              <a:rPr lang="en-US" altLang="ko-KR" sz="1500" dirty="0" err="1" smtClean="0"/>
              <a:t>tv.tv_usec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중략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err="1">
                <a:solidFill>
                  <a:srgbClr val="FF0000"/>
                </a:solidFill>
              </a:rPr>
              <a:t>s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tart_time</a:t>
            </a:r>
            <a:r>
              <a:rPr lang="en-US" altLang="ko-KR" sz="1500" dirty="0" smtClean="0">
                <a:solidFill>
                  <a:srgbClr val="FF0000"/>
                </a:solidFill>
              </a:rPr>
              <a:t> =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get_time</a:t>
            </a:r>
            <a:r>
              <a:rPr lang="en-US" altLang="ko-KR" sz="1500" dirty="0" smtClean="0">
                <a:solidFill>
                  <a:srgbClr val="FF0000"/>
                </a:solidFill>
              </a:rPr>
              <a:t>();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err = </a:t>
            </a:r>
            <a:r>
              <a:rPr lang="en-US" altLang="ko-KR" sz="1500" dirty="0" err="1" smtClean="0"/>
              <a:t>clEnqueueWriteBuffer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cmd_queue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mem_B</a:t>
            </a:r>
            <a:r>
              <a:rPr lang="en-US" altLang="ko-KR" sz="1500" dirty="0" smtClean="0"/>
              <a:t>, CL_TRUE, 0,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</a:t>
            </a:r>
            <a:r>
              <a:rPr lang="en-US" altLang="ko-KR" sz="1500" dirty="0" err="1" smtClean="0"/>
              <a:t>sizeof</a:t>
            </a:r>
            <a:r>
              <a:rPr lang="en-US" altLang="ko-KR" sz="1500" dirty="0" smtClean="0"/>
              <a:t>(float) * COL_A * COL_B, M_B, 0, NULL, NULL);</a:t>
            </a:r>
          </a:p>
          <a:p>
            <a:r>
              <a:rPr lang="en-US" altLang="ko-KR" sz="1500" dirty="0" smtClean="0"/>
              <a:t>CHECK_ERROR(err);</a:t>
            </a:r>
          </a:p>
          <a:p>
            <a:r>
              <a:rPr lang="en-US" altLang="ko-KR" sz="1500" dirty="0" err="1" smtClean="0">
                <a:solidFill>
                  <a:srgbClr val="FF0000"/>
                </a:solidFill>
              </a:rPr>
              <a:t>end_time</a:t>
            </a:r>
            <a:r>
              <a:rPr lang="en-US" altLang="ko-KR" sz="1500" dirty="0" smtClean="0">
                <a:solidFill>
                  <a:srgbClr val="FF0000"/>
                </a:solidFill>
              </a:rPr>
              <a:t> =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get_time</a:t>
            </a:r>
            <a:r>
              <a:rPr lang="en-US" altLang="ko-KR" sz="15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500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500" dirty="0" smtClean="0">
                <a:solidFill>
                  <a:srgbClr val="FF0000"/>
                </a:solidFill>
              </a:rPr>
              <a:t>("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WriteBuffer</a:t>
            </a:r>
            <a:r>
              <a:rPr lang="en-US" altLang="ko-KR" sz="1500" dirty="0" smtClean="0">
                <a:solidFill>
                  <a:srgbClr val="FF0000"/>
                </a:solidFill>
              </a:rPr>
              <a:t>(B): %lf sec\n",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end_time</a:t>
            </a:r>
            <a:r>
              <a:rPr lang="en-US" altLang="ko-KR" sz="1500" dirty="0" smtClean="0">
                <a:solidFill>
                  <a:srgbClr val="FF0000"/>
                </a:solidFill>
              </a:rPr>
              <a:t> –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start_time</a:t>
            </a:r>
            <a:r>
              <a:rPr lang="en-US" altLang="ko-KR" sz="1500" dirty="0" smtClean="0">
                <a:solidFill>
                  <a:srgbClr val="FF0000"/>
                </a:solidFill>
              </a:rPr>
              <a:t>);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9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시간 측정 </a:t>
            </a:r>
            <a:r>
              <a:rPr lang="en-US" altLang="ko-KR" dirty="0" smtClean="0"/>
              <a:t>– Non-blocking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6480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Non-blocking </a:t>
            </a:r>
            <a:r>
              <a:rPr lang="ko-KR" altLang="en-US" dirty="0" smtClean="0"/>
              <a:t>명령이 있는 경우</a:t>
            </a:r>
            <a:endParaRPr lang="en-US" altLang="ko-KR" dirty="0" smtClean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323528" y="1844824"/>
            <a:ext cx="849648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0000" tIns="90000" rIns="180000" bIns="9000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FF0000"/>
                </a:solidFill>
              </a:rPr>
              <a:t>start_time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get_time</a:t>
            </a:r>
            <a:r>
              <a:rPr lang="en-US" altLang="ko-KR" dirty="0" smtClean="0">
                <a:solidFill>
                  <a:srgbClr val="FF0000"/>
                </a:solidFill>
              </a:rPr>
              <a:t>();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err = </a:t>
            </a:r>
            <a:r>
              <a:rPr lang="en-US" altLang="ko-KR" dirty="0" err="1" smtClean="0"/>
              <a:t>clEnqueueNDRangeKernel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cmd_queue</a:t>
            </a:r>
            <a:r>
              <a:rPr lang="en-US" altLang="ko-KR" dirty="0" smtClean="0"/>
              <a:t>, kernel, 2, NULL,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en-US" altLang="ko-KR" dirty="0" err="1" smtClean="0"/>
              <a:t>gws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lws</a:t>
            </a:r>
            <a:r>
              <a:rPr lang="en-US" altLang="ko-KR" dirty="0" smtClean="0"/>
              <a:t>, 0, NULL, NULL);</a:t>
            </a:r>
          </a:p>
          <a:p>
            <a:r>
              <a:rPr lang="en-US" altLang="ko-KR" dirty="0" smtClean="0"/>
              <a:t>CHECK_ERROR(err);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end_time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get_time</a:t>
            </a:r>
            <a:r>
              <a:rPr lang="en-US" altLang="ko-KR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>
                <a:solidFill>
                  <a:srgbClr val="FF0000"/>
                </a:solidFill>
              </a:rPr>
              <a:t>("</a:t>
            </a:r>
            <a:r>
              <a:rPr lang="en-US" altLang="ko-KR" dirty="0" err="1" smtClean="0">
                <a:solidFill>
                  <a:srgbClr val="FF0000"/>
                </a:solidFill>
              </a:rPr>
              <a:t>NDRangeKernel</a:t>
            </a:r>
            <a:r>
              <a:rPr lang="en-US" altLang="ko-KR" dirty="0" smtClean="0">
                <a:solidFill>
                  <a:srgbClr val="FF0000"/>
                </a:solidFill>
              </a:rPr>
              <a:t>(): %lf sec\n", </a:t>
            </a:r>
            <a:r>
              <a:rPr lang="en-US" altLang="ko-KR" dirty="0" err="1" smtClean="0">
                <a:solidFill>
                  <a:srgbClr val="FF0000"/>
                </a:solidFill>
              </a:rPr>
              <a:t>end_time</a:t>
            </a:r>
            <a:r>
              <a:rPr lang="en-US" altLang="ko-KR" dirty="0" smtClean="0">
                <a:solidFill>
                  <a:srgbClr val="FF0000"/>
                </a:solidFill>
              </a:rPr>
              <a:t> – </a:t>
            </a:r>
            <a:r>
              <a:rPr lang="en-US" altLang="ko-KR" dirty="0" err="1" smtClean="0">
                <a:solidFill>
                  <a:srgbClr val="FF0000"/>
                </a:solidFill>
              </a:rPr>
              <a:t>start_time</a:t>
            </a:r>
            <a:r>
              <a:rPr lang="en-US" altLang="ko-KR" dirty="0" smtClean="0">
                <a:solidFill>
                  <a:srgbClr val="FF0000"/>
                </a:solidFill>
              </a:rPr>
              <a:t>);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명령의 실행 시</a:t>
            </a:r>
            <a:r>
              <a:rPr lang="ko-KR" altLang="en-US" dirty="0"/>
              <a:t>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1152128"/>
          </a:xfrm>
        </p:spPr>
        <p:txBody>
          <a:bodyPr/>
          <a:lstStyle/>
          <a:p>
            <a:r>
              <a:rPr lang="ko-KR" altLang="en-US" dirty="0"/>
              <a:t>커맨드 큐에 들어간 시각 ≠ 실행이 시작된 시각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함수 실행이 끝난 시각 ≠ 실행이 끝난 </a:t>
            </a:r>
            <a:r>
              <a:rPr lang="ko-KR" altLang="en-US" dirty="0" smtClean="0"/>
              <a:t>시각</a:t>
            </a:r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323528" y="2420888"/>
            <a:ext cx="8496480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0000" tIns="90000" rIns="180000" bIns="9000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/>
              <a:t>clEnqueueWriteBuffer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cmd_queue</a:t>
            </a:r>
            <a:r>
              <a:rPr lang="en-US" altLang="ko-KR" sz="1600" dirty="0" smtClean="0"/>
              <a:t>, ..., CL_FALSE, ...); // (1)</a:t>
            </a:r>
          </a:p>
          <a:p>
            <a:r>
              <a:rPr lang="en-US" altLang="ko-KR" sz="1600" dirty="0" err="1" smtClean="0"/>
              <a:t>clEnqueueNDRangeKernel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cmd_queue</a:t>
            </a:r>
            <a:r>
              <a:rPr lang="en-US" altLang="ko-KR" sz="1600" dirty="0" smtClean="0"/>
              <a:t>, ...);              // (2)</a:t>
            </a:r>
          </a:p>
          <a:p>
            <a:r>
              <a:rPr lang="en-US" altLang="ko-KR" sz="1600" dirty="0" err="1" smtClean="0"/>
              <a:t>clEnqueueReadBuffer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cmd_queue</a:t>
            </a:r>
            <a:r>
              <a:rPr lang="en-US" altLang="ko-KR" sz="1600" dirty="0" smtClean="0"/>
              <a:t>, ..., CL_TRUE, ...);   // (3)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70" y="3789938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호스트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프로그</a:t>
            </a:r>
            <a:r>
              <a:rPr lang="ko-KR" altLang="en-US" dirty="0"/>
              <a:t>램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63688" y="4113104"/>
            <a:ext cx="69127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2267808" y="3861104"/>
            <a:ext cx="576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843808" y="3861104"/>
            <a:ext cx="576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419872" y="3861104"/>
            <a:ext cx="4896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648518"/>
            <a:ext cx="14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WriteBuffer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411760" y="4581184"/>
            <a:ext cx="18002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실</a:t>
            </a:r>
            <a:r>
              <a:rPr lang="ko-KR" altLang="en-US" sz="2000" dirty="0"/>
              <a:t>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047" y="5224526"/>
            <a:ext cx="86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2915816" y="5157192"/>
            <a:ext cx="1296144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기다림</a:t>
            </a:r>
            <a:endParaRPr lang="ko-KR" altLang="en-US" sz="2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4211960" y="5157192"/>
            <a:ext cx="2016248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실</a:t>
            </a:r>
            <a:r>
              <a:rPr lang="ko-KR" altLang="en-US" sz="2000" dirty="0"/>
              <a:t>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7373" y="580059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ReadBuffer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3563888" y="5733312"/>
            <a:ext cx="266432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기다림</a:t>
            </a:r>
            <a:endParaRPr lang="ko-KR" altLang="en-US" sz="2000" dirty="0"/>
          </a:p>
        </p:txBody>
      </p:sp>
      <p:sp>
        <p:nvSpPr>
          <p:cNvPr id="23" name="오른쪽 화살표 22"/>
          <p:cNvSpPr/>
          <p:nvPr/>
        </p:nvSpPr>
        <p:spPr>
          <a:xfrm>
            <a:off x="6228208" y="5733256"/>
            <a:ext cx="1872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프로파일링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86595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특정 명령이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1196752"/>
            <a:ext cx="5126724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400" dirty="0" smtClean="0"/>
              <a:t>언제 커맨드 큐에 들어갔는지 </a:t>
            </a:r>
            <a:r>
              <a:rPr lang="en-US" altLang="ko-KR" sz="2000" dirty="0" smtClean="0"/>
              <a:t>(Queued)</a:t>
            </a:r>
          </a:p>
          <a:p>
            <a:pPr>
              <a:lnSpc>
                <a:spcPct val="140000"/>
              </a:lnSpc>
            </a:pPr>
            <a:r>
              <a:rPr lang="ko-KR" altLang="en-US" sz="2400" dirty="0" smtClean="0"/>
              <a:t>언제 시작되었는지 </a:t>
            </a:r>
            <a:r>
              <a:rPr lang="en-US" altLang="ko-KR" sz="2000" dirty="0" smtClean="0"/>
              <a:t>(Start)</a:t>
            </a:r>
          </a:p>
          <a:p>
            <a:pPr>
              <a:lnSpc>
                <a:spcPct val="140000"/>
              </a:lnSpc>
            </a:pPr>
            <a:r>
              <a:rPr lang="ko-KR" altLang="en-US" sz="2400" dirty="0" smtClean="0"/>
              <a:t>언제 끝났는지 </a:t>
            </a:r>
            <a:r>
              <a:rPr lang="en-US" altLang="ko-KR" sz="2000" dirty="0" smtClean="0"/>
              <a:t>(End)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186595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알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5" name="왼쪽 중괄호 14"/>
          <p:cNvSpPr/>
          <p:nvPr/>
        </p:nvSpPr>
        <p:spPr>
          <a:xfrm>
            <a:off x="1907704" y="1484784"/>
            <a:ext cx="144000" cy="122400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/>
          <p:cNvSpPr/>
          <p:nvPr/>
        </p:nvSpPr>
        <p:spPr>
          <a:xfrm>
            <a:off x="7236312" y="1484784"/>
            <a:ext cx="144000" cy="1224000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8470" y="3789938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호스트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프로그</a:t>
            </a:r>
            <a:r>
              <a:rPr lang="ko-KR" altLang="en-US" dirty="0"/>
              <a:t>램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763688" y="4113104"/>
            <a:ext cx="69127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오른쪽 화살표 32"/>
          <p:cNvSpPr/>
          <p:nvPr/>
        </p:nvSpPr>
        <p:spPr>
          <a:xfrm>
            <a:off x="2267808" y="3861104"/>
            <a:ext cx="576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2843808" y="3861104"/>
            <a:ext cx="576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>
            <a:off x="3419872" y="3861104"/>
            <a:ext cx="4896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5536" y="4648518"/>
            <a:ext cx="14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WriteBuffer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2411760" y="4581184"/>
            <a:ext cx="18002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실</a:t>
            </a:r>
            <a:r>
              <a:rPr lang="ko-KR" altLang="en-US" sz="2000" dirty="0"/>
              <a:t>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3047" y="5224526"/>
            <a:ext cx="86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2915816" y="5157192"/>
            <a:ext cx="1296144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기다림</a:t>
            </a:r>
            <a:endParaRPr lang="ko-KR" altLang="en-US" sz="2000" dirty="0"/>
          </a:p>
        </p:txBody>
      </p:sp>
      <p:sp>
        <p:nvSpPr>
          <p:cNvPr id="40" name="오른쪽 화살표 39"/>
          <p:cNvSpPr/>
          <p:nvPr/>
        </p:nvSpPr>
        <p:spPr>
          <a:xfrm>
            <a:off x="4211960" y="5157192"/>
            <a:ext cx="2016248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실</a:t>
            </a:r>
            <a:r>
              <a:rPr lang="ko-KR" altLang="en-US" sz="2000" dirty="0"/>
              <a:t>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7373" y="580059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ReadBuffer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3563888" y="5733312"/>
            <a:ext cx="266432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기다림</a:t>
            </a:r>
            <a:endParaRPr lang="ko-KR" altLang="en-US" sz="2000" dirty="0"/>
          </a:p>
        </p:txBody>
      </p:sp>
      <p:sp>
        <p:nvSpPr>
          <p:cNvPr id="43" name="오른쪽 화살표 42"/>
          <p:cNvSpPr/>
          <p:nvPr/>
        </p:nvSpPr>
        <p:spPr>
          <a:xfrm>
            <a:off x="6228208" y="5733256"/>
            <a:ext cx="1872000" cy="504000"/>
          </a:xfrm>
          <a:prstGeom prst="rightArrow">
            <a:avLst>
              <a:gd name="adj1" fmla="val 66849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915816" y="3573016"/>
            <a:ext cx="0" cy="158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211960" y="3573016"/>
            <a:ext cx="0" cy="158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228184" y="3573016"/>
            <a:ext cx="0" cy="158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8687" y="3203684"/>
            <a:ext cx="10342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Queued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9559" y="3203684"/>
            <a:ext cx="68480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9889" y="3203684"/>
            <a:ext cx="5966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9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프로파일링</a:t>
            </a:r>
            <a:r>
              <a:rPr lang="ko-KR" altLang="en-US" dirty="0" smtClean="0"/>
              <a:t>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커맨드 큐 생성시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clCreateCommandQueue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CL_QUEUE_PROFILING_ENABLE </a:t>
            </a:r>
            <a:r>
              <a:rPr lang="ko-KR" altLang="en-US" dirty="0" smtClean="0"/>
              <a:t>플래그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프로파일링</a:t>
            </a:r>
            <a:r>
              <a:rPr lang="ko-KR" altLang="en-US" dirty="0" smtClean="0"/>
              <a:t> 하고 싶은 커맨드에 이벤트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커맨드의 실행이 완료된 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clGetEventProfilingInfo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커맨드와 연결된 이벤트를 인자로 전달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프로파일 정보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564904"/>
            <a:ext cx="8640960" cy="367240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event</a:t>
            </a:r>
          </a:p>
          <a:p>
            <a:pPr lvl="1"/>
            <a:r>
              <a:rPr lang="ko-KR" altLang="en-US" dirty="0" err="1" smtClean="0"/>
              <a:t>프로파일링</a:t>
            </a:r>
            <a:r>
              <a:rPr lang="ko-KR" altLang="en-US" dirty="0" smtClean="0"/>
              <a:t> 정보를 얻고 싶은 이벤트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param_name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ko-KR" altLang="en-US" dirty="0" smtClean="0"/>
              <a:t>얻고 싶은 </a:t>
            </a:r>
            <a:r>
              <a:rPr lang="ko-KR" altLang="en-US" dirty="0" err="1" smtClean="0"/>
              <a:t>프로파일링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param_value_size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dirty="0" err="1" smtClean="0"/>
              <a:t>param_value</a:t>
            </a:r>
            <a:r>
              <a:rPr lang="ko-KR" altLang="en-US" dirty="0" smtClean="0"/>
              <a:t>의 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param_value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ko-KR" altLang="en-US" dirty="0" err="1" smtClean="0"/>
              <a:t>프로파일링</a:t>
            </a:r>
            <a:r>
              <a:rPr lang="ko-KR" altLang="en-US" dirty="0" smtClean="0"/>
              <a:t> 정보가 저장될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일 경우 무시됨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param_value_size_ret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dirty="0" err="1" smtClean="0"/>
              <a:t>param_value</a:t>
            </a:r>
            <a:r>
              <a:rPr lang="ko-KR" altLang="en-US" dirty="0" smtClean="0"/>
              <a:t>로 전달될 객체의 크기를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일 경우 무시됨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127" y="1057589"/>
            <a:ext cx="8496944" cy="1435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cl_int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>
                <a:latin typeface="Consolas" pitchFamily="49" charset="0"/>
                <a:cs typeface="Consolas" pitchFamily="49" charset="0"/>
              </a:rPr>
              <a:t>clGetEventProfilingInfo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cl_event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i="1" dirty="0">
                <a:latin typeface="Consolas" pitchFamily="49" charset="0"/>
                <a:cs typeface="Consolas" pitchFamily="49" charset="0"/>
              </a:rPr>
              <a:t>event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cl_profiling_info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i="1" dirty="0" err="1">
                <a:latin typeface="Consolas" pitchFamily="49" charset="0"/>
                <a:cs typeface="Consolas" pitchFamily="49" charset="0"/>
              </a:rPr>
              <a:t>param_name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i="1" dirty="0" err="1">
                <a:latin typeface="Consolas" pitchFamily="49" charset="0"/>
                <a:cs typeface="Consolas" pitchFamily="49" charset="0"/>
              </a:rPr>
              <a:t>param_value_size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                        void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 i="1" dirty="0" err="1">
                <a:latin typeface="Consolas" pitchFamily="49" charset="0"/>
                <a:cs typeface="Consolas" pitchFamily="49" charset="0"/>
              </a:rPr>
              <a:t>param_value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 i="1" dirty="0" err="1">
                <a:latin typeface="Consolas" pitchFamily="49" charset="0"/>
                <a:cs typeface="Consolas" pitchFamily="49" charset="0"/>
              </a:rPr>
              <a:t>param_value_size_ret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cl_profiling_info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/>
          </p:nvPr>
        </p:nvGraphicFramePr>
        <p:xfrm>
          <a:off x="250825" y="2133651"/>
          <a:ext cx="8641655" cy="280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71"/>
                <a:gridCol w="1008112"/>
                <a:gridCol w="4248472"/>
              </a:tblGrid>
              <a:tr h="846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cl_profiling_info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param_value</a:t>
                      </a:r>
                      <a:r>
                        <a:rPr lang="ko-KR" altLang="en-US" dirty="0" smtClean="0"/>
                        <a:t>로 전달되는 데이터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0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CL_PROFILING_COMMAND_QUEUED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cl_ulong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커맨드가 커맨드 큐에 삽입된 시점</a:t>
                      </a:r>
                      <a:r>
                        <a:rPr lang="en-US" altLang="ko-KR" sz="1400" dirty="0" smtClean="0"/>
                        <a:t>(ns)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90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CL_PROFILING_COMMAND_SUBMIT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cl_ulong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커맨드가 디바이스로 전달된 시점</a:t>
                      </a:r>
                      <a:r>
                        <a:rPr lang="en-US" altLang="ko-KR" sz="1400" dirty="0" smtClean="0"/>
                        <a:t>(ns)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90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CL_PROFILING_COMMAND_START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cl_ulong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커맨드가 디바이스에서 실행을 시작한 시점</a:t>
                      </a:r>
                      <a:r>
                        <a:rPr lang="en-US" altLang="ko-KR" sz="1400" dirty="0" smtClean="0"/>
                        <a:t>(ns)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90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CL_PROFILING_COMMAND_END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cl_ulong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커맨드가 디바이스에서 실행을 완료한 시점</a:t>
                      </a:r>
                      <a:r>
                        <a:rPr lang="en-US" altLang="ko-KR" sz="1400" dirty="0" smtClean="0"/>
                        <a:t>(ns)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DC7-F95C-4572-B726-CA9D877279D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ws13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apws13_template</Template>
  <TotalTime>13487</TotalTime>
  <Words>648</Words>
  <Application>Microsoft Office PowerPoint</Application>
  <PresentationFormat>화면 슬라이드 쇼(4:3)</PresentationFormat>
  <Paragraphs>212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Consolas</vt:lpstr>
      <vt:lpstr>나눔고딕</vt:lpstr>
      <vt:lpstr>Arial</vt:lpstr>
      <vt:lpstr>apws13_template</vt:lpstr>
      <vt:lpstr>프로파일링</vt:lpstr>
      <vt:lpstr>OpenCL 프로그램의 프로파일링</vt:lpstr>
      <vt:lpstr>실행 시간 측정</vt:lpstr>
      <vt:lpstr>실행 시간 측정 – Non-blocking 명령</vt:lpstr>
      <vt:lpstr>OpenCL 명령의 실행 시간</vt:lpstr>
      <vt:lpstr>OpenCL 프로파일링 API</vt:lpstr>
      <vt:lpstr>프로파일링 순서</vt:lpstr>
      <vt:lpstr>프로파일 정보 읽기</vt:lpstr>
      <vt:lpstr>cl_profiling_info</vt:lpstr>
      <vt:lpstr>프로파일 정보 읽기 예제</vt:lpstr>
      <vt:lpstr>커널 프로파일링</vt:lpstr>
      <vt:lpstr>예제 코드 (수강생의 코드)</vt:lpstr>
      <vt:lpstr>일반적인 실행</vt:lpstr>
      <vt:lpstr>프로파일러 실행방법</vt:lpstr>
      <vt:lpstr>프로파일러 실행방법</vt:lpstr>
      <vt:lpstr>실행 결과 분석</vt:lpstr>
      <vt:lpstr>실행 결과 분석</vt:lpstr>
      <vt:lpstr>실행 결과 분석</vt:lpstr>
      <vt:lpstr>실행 결과 분석</vt:lpstr>
      <vt:lpstr>해결 방안</vt:lpstr>
      <vt:lpstr>해결 방안</vt:lpstr>
      <vt:lpstr>해결 방안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gangwon</dc:creator>
  <cp:lastModifiedBy>wookeun</cp:lastModifiedBy>
  <cp:revision>1918</cp:revision>
  <dcterms:created xsi:type="dcterms:W3CDTF">2013-02-03T05:12:24Z</dcterms:created>
  <dcterms:modified xsi:type="dcterms:W3CDTF">2015-05-30T08:57:01Z</dcterms:modified>
</cp:coreProperties>
</file>