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8" autoAdjust="0"/>
    <p:restoredTop sz="94660"/>
  </p:normalViewPr>
  <p:slideViewPr>
    <p:cSldViewPr>
      <p:cViewPr varScale="1">
        <p:scale>
          <a:sx n="67" d="100"/>
          <a:sy n="67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B72-6BB5-46A1-9AE4-38677F8BEEC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EE1B1-0329-4283-91BB-F04567E67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68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32168-1BAC-4DAD-AA94-4E44BF614B15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E520-6101-49F0-B6D2-F32491E79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9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8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717032"/>
            <a:ext cx="7772400" cy="864097"/>
          </a:xfrm>
        </p:spPr>
        <p:txBody>
          <a:bodyPr anchor="ctr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725145"/>
            <a:ext cx="7772400" cy="1368152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255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24428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4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0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6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스 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96944" cy="4824536"/>
          </a:xfr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0000" rIns="180000" bIns="90000">
            <a:normAutofit/>
          </a:bodyPr>
          <a:lstStyle>
            <a:lvl1pPr marL="0" indent="0">
              <a:buNone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337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453336"/>
            <a:ext cx="9144000" cy="404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64096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067944" y="6547730"/>
            <a:ext cx="1008112" cy="216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076056" y="6547742"/>
            <a:ext cx="3239968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16416" y="6547730"/>
            <a:ext cx="648072" cy="216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7DADC7-F95C-4572-B726-CA9D877279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3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gen_data.py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Centroid </a:t>
            </a:r>
            <a:r>
              <a:rPr lang="ko-KR" altLang="en-US" dirty="0" smtClean="0"/>
              <a:t>데이터 생성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gen_data.py centroid &lt;cluster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&gt; 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&lt;output file&gt;</a:t>
            </a:r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 smtClean="0"/>
              <a:t>) ./gen_data.py centroid  16  </a:t>
            </a:r>
            <a:r>
              <a:rPr lang="en-US" altLang="ko-KR" sz="2000" dirty="0" err="1" smtClean="0"/>
              <a:t>centroid.point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입력 데이터 생성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./gen_data.py data &lt;data size&gt; 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&lt;output file&gt; </a:t>
            </a:r>
            <a:r>
              <a:rPr lang="en-US" altLang="ko-KR" sz="2000" dirty="0" smtClean="0"/>
              <a:t>&lt;cluster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&gt;</a:t>
            </a:r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 smtClean="0"/>
              <a:t>) ./gen_data.py </a:t>
            </a:r>
            <a:r>
              <a:rPr lang="en-US" altLang="ko-KR" sz="2000" dirty="0" smtClean="0"/>
              <a:t>data </a:t>
            </a:r>
            <a:r>
              <a:rPr lang="en-US" altLang="ko-KR" sz="2000" dirty="0" smtClean="0"/>
              <a:t>4096  </a:t>
            </a:r>
            <a:r>
              <a:rPr lang="en-US" altLang="ko-KR" sz="2000" dirty="0" err="1" smtClean="0"/>
              <a:t>data.point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16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653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Kmeans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프로그램의 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en-US" altLang="ko-KR" sz="2000" dirty="0" err="1"/>
              <a:t>k</a:t>
            </a:r>
            <a:r>
              <a:rPr lang="en-US" altLang="ko-KR" sz="2000" dirty="0" err="1" smtClean="0"/>
              <a:t>means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&lt;centroid file&gt; &lt;data file&gt; 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&lt;partition result&gt; </a:t>
            </a:r>
            <a:r>
              <a:rPr lang="en-US" altLang="ko-KR" sz="2000" dirty="0" smtClean="0"/>
              <a:t>[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&lt;final centroids&gt;</a:t>
            </a:r>
            <a:r>
              <a:rPr lang="en-US" altLang="ko-KR" sz="2000" dirty="0" smtClean="0"/>
              <a:t> &lt;iteration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&gt;]</a:t>
            </a:r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 ./</a:t>
            </a:r>
            <a:r>
              <a:rPr lang="en-US" altLang="ko-KR" sz="2000" dirty="0" err="1" smtClean="0"/>
              <a:t>kmeans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centroid.point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data.point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result.class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final_centroid.point</a:t>
            </a:r>
            <a:r>
              <a:rPr lang="en-US" altLang="ko-KR" sz="2000" dirty="0" smtClean="0"/>
              <a:t>  1024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2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plot_data.py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초기 데이터 시각화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plot_data.py input </a:t>
            </a:r>
            <a:r>
              <a:rPr lang="en-US" altLang="ko-KR" sz="2000" dirty="0" smtClean="0">
                <a:solidFill>
                  <a:schemeClr val="accent2"/>
                </a:solidFill>
              </a:rPr>
              <a:t>&lt;centroid file&gt; &lt;data file&gt; 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&lt;output image&gt;</a:t>
            </a:r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 smtClean="0"/>
              <a:t>) ./plot_data.py  </a:t>
            </a:r>
            <a:r>
              <a:rPr lang="en-US" altLang="ko-KR" sz="2000" dirty="0"/>
              <a:t>input  </a:t>
            </a:r>
            <a:r>
              <a:rPr lang="en-US" altLang="ko-KR" sz="2000" dirty="0" err="1"/>
              <a:t>centroid.point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data.point</a:t>
            </a:r>
            <a:r>
              <a:rPr lang="en-US" altLang="ko-KR" sz="2000" dirty="0"/>
              <a:t>  input.png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ko-KR" altLang="en-US" dirty="0" smtClean="0"/>
              <a:t>분류 결과 시각화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plot_data.py result </a:t>
            </a:r>
            <a:r>
              <a:rPr lang="en-US" altLang="ko-KR" sz="2000" dirty="0" smtClean="0">
                <a:solidFill>
                  <a:schemeClr val="accent2"/>
                </a:solidFill>
              </a:rPr>
              <a:t>&lt;final centroid file&gt; &lt;data file&gt; &lt;partition result&gt; 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&lt;output image&gt;</a:t>
            </a:r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 smtClean="0"/>
              <a:t>) ./plot_data.py  </a:t>
            </a:r>
            <a:r>
              <a:rPr lang="en-US" altLang="ko-KR" sz="2000" dirty="0"/>
              <a:t>result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final_centroid.point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data.point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result.class</a:t>
            </a:r>
            <a:r>
              <a:rPr lang="en-US" altLang="ko-KR" sz="2000" dirty="0" smtClean="0"/>
              <a:t>  result.png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 결과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5" y="1628800"/>
            <a:ext cx="432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56" y="1628800"/>
            <a:ext cx="4320000" cy="43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7843" y="1311150"/>
            <a:ext cx="181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입력 데이터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95656" y="1311151"/>
            <a:ext cx="152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분류 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비슷한 데이터의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533" y="1484785"/>
            <a:ext cx="4191491" cy="34563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차원의 데이터를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비슷한 군집</a:t>
            </a:r>
            <a:r>
              <a:rPr lang="en-US" altLang="ko-KR" dirty="0" smtClean="0"/>
              <a:t>(cluster)</a:t>
            </a:r>
            <a:r>
              <a:rPr lang="ko-KR" altLang="en-US" dirty="0" smtClean="0"/>
              <a:t>로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의 점들에서 중점까지의</a:t>
            </a:r>
            <a:r>
              <a:rPr lang="en-US" altLang="ko-KR" dirty="0"/>
              <a:t> </a:t>
            </a:r>
            <a:r>
              <a:rPr lang="ko-KR" altLang="en-US" dirty="0" smtClean="0"/>
              <a:t>거리의 </a:t>
            </a:r>
            <a:r>
              <a:rPr lang="ko-KR" altLang="en-US" dirty="0" err="1" smtClean="0"/>
              <a:t>제곱합을</a:t>
            </a:r>
            <a:r>
              <a:rPr lang="ko-KR" altLang="en-US" dirty="0" smtClean="0"/>
              <a:t> 최소화 하는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중점을 잡음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http://danbri.org/words/wp-content/uploads/2011/06/mykme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52" y="2060848"/>
            <a:ext cx="4016320" cy="322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underset{\mathbf{S}} {\operatorname{arg\,min}} \sum_{i=1}^{k} \sum_{\mathbf x_j \in S_i} \left\| \mathbf x_j - \boldsymbol\mu_i \right\|^2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13176"/>
            <a:ext cx="3433187" cy="92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초기 조건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임의의 </a:t>
            </a:r>
            <a:r>
              <a:rPr lang="en-US" altLang="ko-KR" dirty="0"/>
              <a:t>K</a:t>
            </a:r>
            <a:r>
              <a:rPr lang="ko-KR" altLang="en-US" dirty="0" smtClean="0"/>
              <a:t>개의 중점에서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단계로 나누어서</a:t>
            </a:r>
            <a:r>
              <a:rPr lang="en-US" altLang="ko-KR" dirty="0"/>
              <a:t> </a:t>
            </a:r>
            <a:r>
              <a:rPr lang="ko-KR" altLang="en-US" dirty="0" smtClean="0"/>
              <a:t>종료조건을 만족할 때까지 수행</a:t>
            </a:r>
            <a:endParaRPr lang="en-US" altLang="ko-KR" dirty="0" smtClean="0"/>
          </a:p>
          <a:p>
            <a:pPr marL="562356" lvl="1" indent="-342900">
              <a:buFont typeface="+mj-lt"/>
              <a:buAutoNum type="arabicPeriod"/>
            </a:pPr>
            <a:r>
              <a:rPr lang="en-US" altLang="ko-KR" dirty="0" smtClean="0"/>
              <a:t>Assignment step: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관측점들을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점 중 가장 가까운 점에 해당하는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로 분류</a:t>
            </a:r>
            <a:endParaRPr lang="en-US" altLang="ko-KR" dirty="0" smtClean="0"/>
          </a:p>
          <a:p>
            <a:pPr marL="562356" lvl="1" indent="-342900">
              <a:buFont typeface="+mj-lt"/>
              <a:buAutoNum type="arabicPeriod"/>
            </a:pPr>
            <a:r>
              <a:rPr lang="en-US" altLang="ko-KR" dirty="0" smtClean="0"/>
              <a:t>Update step: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에 해당하는 모든 점들에 대한 산술평균을 구해서 새 중점을 구함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종료조건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된 차이가 일정 수준 이하일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이번 </a:t>
            </a:r>
            <a:r>
              <a:rPr lang="ko-KR" altLang="en-US" dirty="0" smtClean="0"/>
              <a:t>과제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경우 주어진 횟수 만큼 반복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4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K </a:t>
            </a:r>
            <a:r>
              <a:rPr lang="ko-KR" altLang="en-US" dirty="0" smtClean="0"/>
              <a:t>중점의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52561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임의의 점으로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값을 초기화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File:K Means Example Step 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65" y="2767166"/>
            <a:ext cx="279947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관측점의</a:t>
            </a:r>
            <a:r>
              <a:rPr lang="ko-KR" altLang="en-US" dirty="0" smtClean="0"/>
              <a:t>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52561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각 관측 점을 가장 가까운 중점</a:t>
            </a:r>
            <a:r>
              <a:rPr lang="en-US" altLang="ko-KR" dirty="0" smtClean="0"/>
              <a:t>(centroid)</a:t>
            </a:r>
            <a:r>
              <a:rPr lang="ko-KR" altLang="en-US" dirty="0" smtClean="0"/>
              <a:t>으로 분류</a:t>
            </a:r>
            <a:endParaRPr lang="ko-KR" altLang="en-US" dirty="0"/>
          </a:p>
        </p:txBody>
      </p:sp>
      <p:pic>
        <p:nvPicPr>
          <p:cNvPr id="5124" name="Picture 4" descr="File:K Means Example Step 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90" y="2767166"/>
            <a:ext cx="312882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중점의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52561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cluster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관측점들의</a:t>
            </a:r>
            <a:r>
              <a:rPr lang="ko-KR" altLang="en-US" dirty="0" smtClean="0"/>
              <a:t> 산술 평균으로 중점을 조정</a:t>
            </a:r>
            <a:endParaRPr lang="ko-KR" altLang="en-US" dirty="0"/>
          </a:p>
        </p:txBody>
      </p:sp>
      <p:pic>
        <p:nvPicPr>
          <p:cNvPr id="4098" name="Picture 2" descr="File:K Means Example Step 3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89" y="2767166"/>
            <a:ext cx="312882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52561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2~3</a:t>
            </a:r>
            <a:r>
              <a:rPr lang="ko-KR" altLang="en-US" dirty="0" smtClean="0"/>
              <a:t>의 과정을 종료조건을 만족할 때 까지 반복한다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 descr="File:K Means Example Step 4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89" y="2848447"/>
            <a:ext cx="312882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방법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설명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gen_data.py</a:t>
            </a:r>
          </a:p>
          <a:p>
            <a:pPr lvl="1"/>
            <a:r>
              <a:rPr lang="ko-KR" altLang="en-US" dirty="0" smtClean="0"/>
              <a:t>시작 </a:t>
            </a:r>
            <a:r>
              <a:rPr lang="en-US" altLang="ko-KR" dirty="0" smtClean="0"/>
              <a:t>centroid, input data</a:t>
            </a:r>
            <a:r>
              <a:rPr lang="ko-KR" altLang="en-US" dirty="0" smtClean="0"/>
              <a:t>를 생성하는 스크립트</a:t>
            </a:r>
            <a:endParaRPr lang="en-US" altLang="ko-KR" dirty="0" smtClean="0"/>
          </a:p>
          <a:p>
            <a:r>
              <a:rPr lang="en-US" altLang="ko-KR" dirty="0" err="1"/>
              <a:t>k</a:t>
            </a:r>
            <a:r>
              <a:rPr lang="en-US" altLang="ko-KR" dirty="0" err="1" smtClean="0"/>
              <a:t>means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프로젝트로 병렬화할 </a:t>
            </a:r>
            <a:r>
              <a:rPr lang="en-US" altLang="ko-KR" dirty="0" err="1" smtClean="0"/>
              <a:t>kmean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en-US" altLang="ko-KR" dirty="0" smtClean="0"/>
              <a:t>centroid, input data</a:t>
            </a:r>
            <a:r>
              <a:rPr lang="ko-KR" altLang="en-US" dirty="0" smtClean="0"/>
              <a:t>를 입력 받아서 최종 </a:t>
            </a:r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r>
              <a:rPr lang="en-US" altLang="ko-KR" dirty="0" smtClean="0"/>
              <a:t>plot_data.py</a:t>
            </a:r>
          </a:p>
          <a:p>
            <a:pPr lvl="1"/>
            <a:r>
              <a:rPr lang="ko-KR" altLang="en-US" dirty="0" smtClean="0"/>
              <a:t>초기 입력 데이터 또는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된 결과를 시각화해서 눈으로 확인하기 위한 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4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336</Words>
  <Application>Microsoft Office PowerPoint</Application>
  <PresentationFormat>화면 슬라이드 쇼(4:3)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Consolas</vt:lpstr>
      <vt:lpstr>Office 테마</vt:lpstr>
      <vt:lpstr>K-Means</vt:lpstr>
      <vt:lpstr>비슷한 데이터의 분류</vt:lpstr>
      <vt:lpstr>K-Means 알고리즘</vt:lpstr>
      <vt:lpstr>1. K 중점의 초기화</vt:lpstr>
      <vt:lpstr>2. 관측점의 분류</vt:lpstr>
      <vt:lpstr>3. 중점의 조정</vt:lpstr>
      <vt:lpstr>4. 반복</vt:lpstr>
      <vt:lpstr>실행 방법</vt:lpstr>
      <vt:lpstr>파일 설명</vt:lpstr>
      <vt:lpstr>gen_data.py</vt:lpstr>
      <vt:lpstr>Kmeans 프로그램의 수행</vt:lpstr>
      <vt:lpstr>plot_data.py</vt:lpstr>
      <vt:lpstr>시각화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전문가 프로젝트: Fractals</dc:title>
  <dc:creator>상민</dc:creator>
  <cp:lastModifiedBy>wookeun</cp:lastModifiedBy>
  <cp:revision>31</cp:revision>
  <dcterms:created xsi:type="dcterms:W3CDTF">2013-08-11T07:12:03Z</dcterms:created>
  <dcterms:modified xsi:type="dcterms:W3CDTF">2015-04-27T09:12:40Z</dcterms:modified>
</cp:coreProperties>
</file>