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9" r:id="rId6"/>
    <p:sldId id="265" r:id="rId7"/>
    <p:sldId id="270" r:id="rId8"/>
    <p:sldId id="273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 err="1" smtClean="0">
                <a:ea typeface="08서울남산체 B" panose="02020603020101020101" pitchFamily="18" charset="-127"/>
              </a:rPr>
              <a:t>Rckemac</a:t>
            </a:r>
            <a:r>
              <a:rPr lang="en-US" altLang="ko-KR" sz="7200" b="1" dirty="0" smtClean="0">
                <a:ea typeface="08서울남산체 B" panose="02020603020101020101" pitchFamily="18" charset="-127"/>
              </a:rPr>
              <a:t> </a:t>
            </a:r>
            <a:r>
              <a:rPr lang="en-US" altLang="ko-KR" sz="7200" b="1" dirty="0" smtClean="0">
                <a:ea typeface="08서울남산체 B" panose="02020603020101020101" pitchFamily="18" charset="-127"/>
              </a:rPr>
              <a:t>in Detail</a:t>
            </a:r>
            <a:endParaRPr lang="ko-KR" altLang="en-US" sz="7200" b="1" dirty="0">
              <a:ea typeface="08서울남산체 B" panose="02020603020101020101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Jae min </a:t>
            </a:r>
            <a:r>
              <a:rPr lang="en-US" altLang="ko-KR" dirty="0" err="1" smtClean="0"/>
              <a:t>choi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SNUCSE</a:t>
            </a:r>
          </a:p>
        </p:txBody>
      </p:sp>
    </p:spTree>
    <p:extLst>
      <p:ext uri="{BB962C8B-B14F-4D97-AF65-F5344CB8AC3E}">
        <p14:creationId xmlns:p14="http://schemas.microsoft.com/office/powerpoint/2010/main" val="26166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emac_open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Called when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interface is opened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Read tile ID and determine core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interrupt request (IRQ)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Core 0: CRB + 0x10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Core 1 : CRB + 0x18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Get </a:t>
            </a:r>
            <a:r>
              <a:rPr lang="en-US" altLang="ko-KR" i="1" dirty="0" smtClean="0"/>
              <a:t>offset</a:t>
            </a:r>
            <a:r>
              <a:rPr lang="en-US" altLang="ko-KR" dirty="0" smtClean="0"/>
              <a:t>, </a:t>
            </a:r>
            <a:r>
              <a:rPr lang="en-US" altLang="ko-KR" i="1" dirty="0" err="1" smtClean="0"/>
              <a:t>subdest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route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mode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First read value from (CRB + 0x800, Core 0) or (CRB + 0x1000, Core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Calculate </a:t>
            </a:r>
            <a:r>
              <a:rPr lang="en-US" altLang="ko-KR" i="1" dirty="0" smtClean="0"/>
              <a:t>offset</a:t>
            </a:r>
            <a:r>
              <a:rPr lang="en-US" altLang="ko-KR" dirty="0" smtClean="0"/>
              <a:t>, etc. by shifting this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Setup Ethernet port (</a:t>
            </a:r>
            <a:r>
              <a:rPr lang="en-US" altLang="ko-KR" i="1" dirty="0" err="1" smtClean="0"/>
              <a:t>setup_emac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network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First get MAC address (</a:t>
            </a:r>
            <a:r>
              <a:rPr lang="en-US" altLang="ko-KR" i="1" dirty="0" err="1" smtClean="0"/>
              <a:t>get_mac_address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And iterate </a:t>
            </a:r>
            <a:r>
              <a:rPr lang="en-US" altLang="ko-KR" i="1" dirty="0" smtClean="0"/>
              <a:t>for</a:t>
            </a:r>
            <a:r>
              <a:rPr lang="en-US" altLang="ko-KR" dirty="0" smtClean="0"/>
              <a:t> loop to consecutively save lower 8 bits of address in </a:t>
            </a:r>
            <a:r>
              <a:rPr lang="en-US" altLang="ko-KR" i="1" dirty="0" smtClean="0"/>
              <a:t>dev-&gt;</a:t>
            </a:r>
            <a:r>
              <a:rPr lang="en-US" altLang="ko-KR" i="1" dirty="0" err="1" smtClean="0"/>
              <a:t>dev_addr</a:t>
            </a:r>
            <a:endParaRPr lang="en-US" altLang="ko-KR" i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Enable interrupt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Clear interrupt (</a:t>
            </a:r>
            <a:r>
              <a:rPr lang="en-US" altLang="ko-KR" i="1" dirty="0" err="1" smtClean="0"/>
              <a:t>emac_clear_interrupt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Read value from (GRB + 0xD200 + </a:t>
            </a:r>
            <a:r>
              <a:rPr lang="en-US" altLang="ko-KR" dirty="0" err="1" smtClean="0"/>
              <a:t>priv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* 2 * 4) and change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Change value in (GRB + 0xD800+ </a:t>
            </a:r>
            <a:r>
              <a:rPr lang="en-US" altLang="ko-KR" dirty="0" err="1" smtClean="0"/>
              <a:t>priv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pid</a:t>
            </a:r>
            <a:r>
              <a:rPr lang="en-US" altLang="ko-KR" dirty="0" smtClean="0"/>
              <a:t> *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Call </a:t>
            </a:r>
            <a:r>
              <a:rPr lang="en-US" altLang="ko-KR" i="1" dirty="0" err="1" smtClean="0"/>
              <a:t>request_irq</a:t>
            </a:r>
            <a:r>
              <a:rPr lang="en-US" altLang="ko-KR" dirty="0" smtClean="0"/>
              <a:t> and check its return value</a:t>
            </a:r>
          </a:p>
          <a:p>
            <a:pPr marL="365760" indent="-457200">
              <a:buFont typeface="+mj-lt"/>
              <a:buAutoNum type="arabicPeriod"/>
            </a:pPr>
            <a:r>
              <a:rPr lang="en-US" altLang="ko-KR" dirty="0" smtClean="0"/>
              <a:t>Start network queue (</a:t>
            </a:r>
            <a:r>
              <a:rPr lang="en-US" altLang="ko-KR" i="1" dirty="0" err="1" smtClean="0"/>
              <a:t>netif_start_queue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73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setup_emac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Called from </a:t>
            </a:r>
            <a:r>
              <a:rPr lang="en-US" altLang="ko-KR" sz="1600" i="1" dirty="0" err="1" smtClean="0"/>
              <a:t>emac_open</a:t>
            </a:r>
            <a:endParaRPr lang="en-US" altLang="ko-KR" sz="1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Reception configuration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up ring buffer space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Set </a:t>
            </a:r>
            <a:r>
              <a:rPr lang="en-US" altLang="ko-KR" sz="1100" i="1" dirty="0" err="1" smtClean="0"/>
              <a:t>priv</a:t>
            </a:r>
            <a:r>
              <a:rPr lang="en-US" altLang="ko-KR" sz="1100" i="1" dirty="0" smtClean="0"/>
              <a:t>-&gt;</a:t>
            </a:r>
            <a:r>
              <a:rPr lang="en-US" altLang="ko-KR" sz="1100" i="1" dirty="0" err="1" smtClean="0"/>
              <a:t>rx_buffer_max</a:t>
            </a:r>
            <a:endParaRPr lang="en-US" altLang="ko-KR" sz="1100" i="1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Allocate </a:t>
            </a:r>
            <a:r>
              <a:rPr lang="en-US" altLang="ko-KR" sz="1100" i="1" dirty="0" err="1" smtClean="0"/>
              <a:t>priv</a:t>
            </a:r>
            <a:r>
              <a:rPr lang="en-US" altLang="ko-KR" sz="1100" i="1" dirty="0" smtClean="0"/>
              <a:t>-&gt;</a:t>
            </a:r>
            <a:r>
              <a:rPr lang="en-US" altLang="ko-KR" sz="1100" i="1" dirty="0" err="1" smtClean="0"/>
              <a:t>rx_buffer</a:t>
            </a:r>
            <a:r>
              <a:rPr lang="en-US" altLang="ko-KR" sz="1100" i="1" dirty="0" smtClean="0"/>
              <a:t> </a:t>
            </a:r>
            <a:r>
              <a:rPr lang="en-US" altLang="ko-KR" sz="1100" dirty="0" smtClean="0"/>
              <a:t>using </a:t>
            </a:r>
            <a:r>
              <a:rPr lang="en-US" altLang="ko-KR" sz="1100" dirty="0" err="1" smtClean="0"/>
              <a:t>alloc_buffer</a:t>
            </a:r>
            <a:endParaRPr lang="en-US" altLang="ko-KR" sz="11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start address of RX buffer (GRB + 0x9000)</a:t>
            </a:r>
            <a:endParaRPr lang="en-US" altLang="ko-KR" sz="1400" dirty="0"/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Read RX buffer write offset (GRB + 0x9200)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buffer write offset to RX buffer read offset (GRB + 0x9100)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buffer size (GRB + 0x9300)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buffer threshold (GRB + 0x9400)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Set RX mode (GRB + 0x9500)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Save MAC address (HI: GRB + 0x9600, LO: GRB + 0x9700)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400" dirty="0" smtClean="0"/>
              <a:t>Activate network port (GRB + 0x9800)</a:t>
            </a:r>
          </a:p>
          <a:p>
            <a:pPr marL="544068" lvl="1" indent="-342900">
              <a:buFont typeface="+mj-lt"/>
              <a:buAutoNum type="arabicPeriod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Transmission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1201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emac_rx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emac_tx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emac_stop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err="1" smtClean="0"/>
              <a:t>emac_module_exit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05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</a:t>
            </a:r>
            <a:endParaRPr lang="ko-KR" alt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71170" y="2195452"/>
            <a:ext cx="5110620" cy="3725898"/>
            <a:chOff x="3263359" y="1990915"/>
            <a:chExt cx="5726242" cy="4174717"/>
          </a:xfrm>
        </p:grpSpPr>
        <p:sp>
          <p:nvSpPr>
            <p:cNvPr id="13" name="Rectangle 12"/>
            <p:cNvSpPr/>
            <p:nvPr/>
          </p:nvSpPr>
          <p:spPr>
            <a:xfrm>
              <a:off x="3263359" y="3534826"/>
              <a:ext cx="5726242" cy="10784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009713" y="1990915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emac_module_init</a:t>
              </a:r>
              <a:endParaRPr lang="ko-KR" alt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09713" y="5700937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emac_module_exit</a:t>
              </a:r>
              <a:endParaRPr lang="ko-KR" alt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009713" y="2709163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emac_open</a:t>
              </a:r>
              <a:endParaRPr lang="ko-KR" alt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09713" y="4982689"/>
              <a:ext cx="2233534" cy="464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emac_stop</a:t>
              </a:r>
              <a:endParaRPr lang="ko-KR" alt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22787" y="3845926"/>
              <a:ext cx="2233534" cy="464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emac_rx</a:t>
              </a:r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23624" y="3845926"/>
              <a:ext cx="2233534" cy="464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emac_tx</a:t>
              </a:r>
              <a:endParaRPr lang="ko-KR" altLang="en-US" dirty="0"/>
            </a:p>
          </p:txBody>
        </p:sp>
        <p:cxnSp>
          <p:nvCxnSpPr>
            <p:cNvPr id="10" name="Straight Arrow Connector 9"/>
            <p:cNvCxnSpPr>
              <a:stCxn id="3" idx="2"/>
              <a:endCxn id="5" idx="0"/>
            </p:cNvCxnSpPr>
            <p:nvPr/>
          </p:nvCxnSpPr>
          <p:spPr>
            <a:xfrm>
              <a:off x="6126480" y="2455610"/>
              <a:ext cx="0" cy="25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4" idx="0"/>
            </p:cNvCxnSpPr>
            <p:nvPr/>
          </p:nvCxnSpPr>
          <p:spPr>
            <a:xfrm>
              <a:off x="6126480" y="5447384"/>
              <a:ext cx="0" cy="25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13" idx="0"/>
            </p:cNvCxnSpPr>
            <p:nvPr/>
          </p:nvCxnSpPr>
          <p:spPr>
            <a:xfrm>
              <a:off x="6126480" y="3173858"/>
              <a:ext cx="0" cy="360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2"/>
              <a:endCxn id="6" idx="0"/>
            </p:cNvCxnSpPr>
            <p:nvPr/>
          </p:nvCxnSpPr>
          <p:spPr>
            <a:xfrm>
              <a:off x="6126480" y="4613297"/>
              <a:ext cx="0" cy="369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5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 in Use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dirty="0" smtClean="0"/>
              <a:t>Global Register Bank (GRB) </a:t>
            </a:r>
            <a:r>
              <a:rPr lang="en-US" altLang="ko-KR" dirty="0" smtClean="0"/>
              <a:t>: register located inside </a:t>
            </a:r>
            <a:r>
              <a:rPr lang="en-US" altLang="ko-KR" b="1" dirty="0" smtClean="0"/>
              <a:t>FPGA</a:t>
            </a:r>
            <a:endParaRPr lang="en-US" altLang="ko-KR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72" y="2363203"/>
            <a:ext cx="5173076" cy="37041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801979" y="4006516"/>
            <a:ext cx="745958" cy="7098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Registers in Use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dirty="0" smtClean="0"/>
              <a:t>Configuration Register Bank (CRB) </a:t>
            </a:r>
            <a:r>
              <a:rPr lang="en-US" altLang="ko-KR" dirty="0" smtClean="0"/>
              <a:t>: set of configuration registers for </a:t>
            </a:r>
            <a:r>
              <a:rPr lang="en-US" altLang="ko-KR" b="1" dirty="0" smtClean="0"/>
              <a:t>SCC cores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Control enabling local reset, core initialization &amp; configuration, core interrupt handling, and L2 cache configuration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Each SCC core, L2 cache controller, and global clocking unit (GCU) has a dedicated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register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Writable by any core or the system interface unit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Byte-wise access not supported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Should perform read-modify-write on all 32 bits of a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register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195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Helper functions &amp; macros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i="1" dirty="0" smtClean="0"/>
              <a:t>static </a:t>
            </a:r>
            <a:r>
              <a:rPr lang="en-US" altLang="ko-KR" i="1" dirty="0" err="1" smtClean="0"/>
              <a:t>int</a:t>
            </a:r>
            <a:r>
              <a:rPr lang="en-US" altLang="ko-KR" i="1" dirty="0" smtClean="0"/>
              <a:t> </a:t>
            </a:r>
            <a:r>
              <a:rPr lang="en-US" altLang="ko-KR" b="1" i="1" dirty="0" err="1" smtClean="0"/>
              <a:t>emac_readl</a:t>
            </a:r>
            <a:r>
              <a:rPr lang="en-US" altLang="ko-KR" i="1" dirty="0" smtClean="0"/>
              <a:t> (void *</a:t>
            </a:r>
            <a:r>
              <a:rPr lang="en-US" altLang="ko-KR" i="1" dirty="0" err="1" smtClean="0"/>
              <a:t>addr</a:t>
            </a:r>
            <a:r>
              <a:rPr lang="en-US" altLang="ko-KR" i="1" dirty="0" smtClean="0"/>
              <a:t>)</a:t>
            </a:r>
            <a:endParaRPr lang="en-US" altLang="ko-KR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Read long from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at </a:t>
            </a:r>
            <a:r>
              <a:rPr lang="en-US" altLang="ko-KR" i="1" dirty="0" err="1" smtClean="0"/>
              <a:t>addr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Implemented with 2 </a:t>
            </a:r>
            <a:r>
              <a:rPr lang="en-US" altLang="ko-KR" i="1" dirty="0" err="1" smtClean="0"/>
              <a:t>readl</a:t>
            </a:r>
            <a:r>
              <a:rPr lang="en-US" altLang="ko-KR" dirty="0" smtClean="0"/>
              <a:t>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i="1" dirty="0" smtClean="0"/>
              <a:t>static void </a:t>
            </a:r>
            <a:r>
              <a:rPr lang="en-US" altLang="ko-KR" b="1" i="1" dirty="0" err="1" smtClean="0"/>
              <a:t>emac_writel</a:t>
            </a:r>
            <a:r>
              <a:rPr lang="en-US" altLang="ko-KR" i="1" dirty="0" smtClean="0"/>
              <a:t> (</a:t>
            </a:r>
            <a:r>
              <a:rPr lang="en-US" altLang="ko-KR" i="1" dirty="0" err="1" smtClean="0"/>
              <a:t>int</a:t>
            </a:r>
            <a:r>
              <a:rPr lang="en-US" altLang="ko-KR" i="1" dirty="0" smtClean="0"/>
              <a:t> value, void *</a:t>
            </a:r>
            <a:r>
              <a:rPr lang="en-US" altLang="ko-KR" i="1" dirty="0" err="1" smtClean="0"/>
              <a:t>addr</a:t>
            </a:r>
            <a:r>
              <a:rPr lang="en-US" altLang="ko-KR" i="1" dirty="0" smtClean="0"/>
              <a:t>)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Write long </a:t>
            </a:r>
            <a:r>
              <a:rPr lang="en-US" altLang="ko-KR" i="1" dirty="0" smtClean="0"/>
              <a:t>value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at </a:t>
            </a:r>
            <a:r>
              <a:rPr lang="en-US" altLang="ko-KR" i="1" dirty="0" err="1" smtClean="0"/>
              <a:t>addr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Implemented with </a:t>
            </a:r>
            <a:r>
              <a:rPr lang="en-US" altLang="ko-KR" i="1" dirty="0" err="1" smtClean="0"/>
              <a:t>writel</a:t>
            </a:r>
            <a:endParaRPr lang="en-US" altLang="ko-KR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b="1" i="1" dirty="0" smtClean="0"/>
              <a:t>RA</a:t>
            </a:r>
            <a:r>
              <a:rPr lang="en-US" altLang="ko-KR" i="1" dirty="0" smtClean="0"/>
              <a:t>(_x, _y)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GRB address + (</a:t>
            </a:r>
            <a:r>
              <a:rPr lang="en-US" altLang="ko-KR" i="1" dirty="0" smtClean="0"/>
              <a:t>_x</a:t>
            </a:r>
            <a:r>
              <a:rPr lang="en-US" altLang="ko-KR" dirty="0" smtClean="0"/>
              <a:t>)+ (</a:t>
            </a:r>
            <a:r>
              <a:rPr lang="en-US" altLang="ko-KR" i="1" dirty="0" smtClean="0"/>
              <a:t>_y</a:t>
            </a:r>
            <a:r>
              <a:rPr lang="en-US" altLang="ko-KR" dirty="0" smtClean="0"/>
              <a:t> *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b="1" i="1" dirty="0" smtClean="0"/>
              <a:t>RA_CRB</a:t>
            </a:r>
            <a:r>
              <a:rPr lang="en-US" altLang="ko-KR" i="1" dirty="0" smtClean="0"/>
              <a:t>(_x)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CRB address + (</a:t>
            </a:r>
            <a:r>
              <a:rPr lang="en-US" altLang="ko-KR" i="1" dirty="0" smtClean="0"/>
              <a:t>_x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All accesses to the registers are done via these macros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Both polling and interrupts can be implemented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Will suppose using interrupt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03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emac_module_init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 GRB to 0xF9000000 with size 0x10000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Map CRB to 0xF8000000 with size 2 * (page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Read tile ID from (CRB + 0x0100) and determine core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Bits 06:03 – 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Bits 10:07 – 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Bits 02:00 – z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Set core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Get FPGA/</a:t>
            </a:r>
            <a:r>
              <a:rPr lang="en-US" altLang="ko-KR" dirty="0" err="1" smtClean="0"/>
              <a:t>sccKit</a:t>
            </a:r>
            <a:r>
              <a:rPr lang="en-US" altLang="ko-KR" dirty="0" smtClean="0"/>
              <a:t> port settings from (GRB + 0x822C)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Create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interface (</a:t>
            </a:r>
            <a:r>
              <a:rPr lang="en-US" altLang="ko-KR" i="1" dirty="0" smtClean="0"/>
              <a:t>emac0</a:t>
            </a:r>
            <a:r>
              <a:rPr lang="en-US" altLang="ko-KR" dirty="0" smtClean="0"/>
              <a:t>, 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Initilize</a:t>
            </a:r>
            <a:r>
              <a:rPr lang="en-US" altLang="ko-KR" dirty="0" smtClean="0"/>
              <a:t> Xilinx IP port (</a:t>
            </a:r>
            <a:r>
              <a:rPr lang="en-US" altLang="ko-KR" i="1" dirty="0" err="1" smtClean="0"/>
              <a:t>init_xilinx_port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Allocate </a:t>
            </a:r>
            <a:r>
              <a:rPr lang="en-US" altLang="ko-KR" dirty="0" err="1" smtClean="0"/>
              <a:t>netdev</a:t>
            </a:r>
            <a:r>
              <a:rPr lang="en-US" altLang="ko-KR" dirty="0" smtClean="0"/>
              <a:t> structure (</a:t>
            </a:r>
            <a:r>
              <a:rPr lang="en-US" altLang="ko-KR" i="1" dirty="0" err="1" smtClean="0"/>
              <a:t>alloc_netdev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i="1" dirty="0" err="1" smtClean="0"/>
              <a:t>emac_init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Allocate </a:t>
            </a:r>
            <a:r>
              <a:rPr lang="en-US" altLang="ko-KR" dirty="0" err="1" smtClean="0"/>
              <a:t>priv</a:t>
            </a:r>
            <a:r>
              <a:rPr lang="en-US" altLang="ko-KR" dirty="0" smtClean="0"/>
              <a:t> structure (</a:t>
            </a:r>
            <a:r>
              <a:rPr lang="en-US" altLang="ko-KR" i="1" dirty="0" err="1" smtClean="0"/>
              <a:t>netdev_priv</a:t>
            </a:r>
            <a:r>
              <a:rPr lang="en-US" altLang="ko-KR" dirty="0" smtClean="0"/>
              <a:t> and </a:t>
            </a:r>
            <a:r>
              <a:rPr lang="en-US" altLang="ko-KR" i="1" dirty="0" err="1" smtClean="0"/>
              <a:t>memset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5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init_xilinx_port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Called from </a:t>
            </a:r>
            <a:r>
              <a:rPr lang="en-US" altLang="ko-KR" i="1" dirty="0" err="1" smtClean="0"/>
              <a:t>emac_module</a:t>
            </a:r>
            <a:r>
              <a:rPr lang="en-US" altLang="ko-KR" i="1" dirty="0" err="1" smtClean="0"/>
              <a:t>_init</a:t>
            </a:r>
            <a:r>
              <a:rPr lang="en-US" altLang="ko-KR" dirty="0" smtClean="0"/>
              <a:t> to create an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Get transmitter &amp; receiver address from GRB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Disable TX/RX flow control of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(GRB + 0x32C0)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Set top 3 bits of flow control configuration to zero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Enable transmitter &amp; set to full duplex mode (GRB + 0x3280)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Half duplex (Bit 26)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Transmit enable (Bit 28)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(Bit 31)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Enable receiver &amp; set to full duplex mode (GRB + 0x3240)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Length/type error check disable (Bit 25)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Half duplex (Bit 26)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Receiver enable (Bit 28) =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Reset (Bit 31) = 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103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init_xilinx_port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Set speed of </a:t>
            </a:r>
            <a:r>
              <a:rPr lang="en-US" altLang="ko-KR" dirty="0" err="1" smtClean="0"/>
              <a:t>eMAC</a:t>
            </a:r>
            <a:r>
              <a:rPr lang="en-US" altLang="ko-KR" dirty="0" smtClean="0"/>
              <a:t> to 1Gb/s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(GRB + 0x3300)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 31 = 1, Bit 30 = 0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en-US" altLang="ko-KR" dirty="0" smtClean="0"/>
              <a:t>Set to promiscuous mode (GRB + 0x3390)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Bit 31 = 1</a:t>
            </a:r>
            <a:endParaRPr lang="en-US" altLang="ko-KR" dirty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 smtClean="0"/>
              <a:t>Be sure to conduct </a:t>
            </a:r>
            <a:r>
              <a:rPr lang="en-US" altLang="ko-KR" b="1" dirty="0" smtClean="0"/>
              <a:t>sanity checks</a:t>
            </a:r>
            <a:r>
              <a:rPr lang="en-US" altLang="ko-KR" dirty="0" smtClean="0"/>
              <a:t> after changing register values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848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emac_init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Called by </a:t>
            </a:r>
            <a:r>
              <a:rPr lang="en-US" altLang="ko-KR" i="1" dirty="0" err="1" smtClean="0"/>
              <a:t>alloc_netdev</a:t>
            </a:r>
            <a:endParaRPr lang="en-US" altLang="ko-KR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 </a:t>
            </a:r>
            <a:r>
              <a:rPr lang="en-US" altLang="ko-KR" dirty="0" smtClean="0"/>
              <a:t>Setup </a:t>
            </a:r>
            <a:r>
              <a:rPr lang="en-US" altLang="ko-KR" i="1" dirty="0" err="1" smtClean="0"/>
              <a:t>net_device</a:t>
            </a:r>
            <a:r>
              <a:rPr lang="en-US" altLang="ko-KR" dirty="0" smtClean="0"/>
              <a:t> 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i="1" dirty="0" err="1" smtClean="0"/>
              <a:t>ether_setup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to setup standard </a:t>
            </a:r>
            <a:r>
              <a:rPr lang="en-US" altLang="ko-KR" dirty="0" err="1" smtClean="0"/>
              <a:t>infos</a:t>
            </a:r>
            <a:endParaRPr lang="en-US" altLang="ko-KR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Assign driver specific functions (open, stop, </a:t>
            </a:r>
            <a:r>
              <a:rPr lang="en-US" altLang="ko-KR" dirty="0" err="1" smtClean="0"/>
              <a:t>ioctl</a:t>
            </a:r>
            <a:r>
              <a:rPr lang="en-US" altLang="ko-KR" dirty="0" smtClean="0"/>
              <a:t>, stats, …)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719" y="1948391"/>
            <a:ext cx="30384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766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08서울남산체 B</vt:lpstr>
      <vt:lpstr>맑은 고딕</vt:lpstr>
      <vt:lpstr>Arial</vt:lpstr>
      <vt:lpstr>Calibri</vt:lpstr>
      <vt:lpstr>Calibri Light</vt:lpstr>
      <vt:lpstr>Retrospect</vt:lpstr>
      <vt:lpstr>Rckemac in Detail</vt:lpstr>
      <vt:lpstr>Flow</vt:lpstr>
      <vt:lpstr>Registers in Use</vt:lpstr>
      <vt:lpstr>Registers in Use</vt:lpstr>
      <vt:lpstr>Helper functions &amp; macros</vt:lpstr>
      <vt:lpstr>emac_module_init</vt:lpstr>
      <vt:lpstr>init_xilinx_port</vt:lpstr>
      <vt:lpstr>init_xilinx_port</vt:lpstr>
      <vt:lpstr>emac_init</vt:lpstr>
      <vt:lpstr>emac_open</vt:lpstr>
      <vt:lpstr>setup_emac</vt:lpstr>
      <vt:lpstr>TODO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Drivers</dc:title>
  <dc:creator>최재민</dc:creator>
  <cp:lastModifiedBy>최재민</cp:lastModifiedBy>
  <cp:revision>213</cp:revision>
  <dcterms:created xsi:type="dcterms:W3CDTF">2015-04-08T04:24:01Z</dcterms:created>
  <dcterms:modified xsi:type="dcterms:W3CDTF">2015-04-22T06:17:12Z</dcterms:modified>
</cp:coreProperties>
</file>