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 err="1" smtClean="0">
                <a:ea typeface="08서울남산체 B" panose="02020603020101020101" pitchFamily="18" charset="-127"/>
              </a:rPr>
              <a:t>Rckemac.c</a:t>
            </a:r>
            <a:r>
              <a:rPr lang="en-US" altLang="ko-KR" sz="7200" b="1" dirty="0" smtClean="0">
                <a:ea typeface="08서울남산체 B" panose="02020603020101020101" pitchFamily="18" charset="-127"/>
              </a:rPr>
              <a:t> in Detail</a:t>
            </a:r>
            <a:endParaRPr lang="ko-KR" altLang="en-US" sz="7200" b="1" dirty="0">
              <a:ea typeface="08서울남산체 B" panose="02020603020101020101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Jae min </a:t>
            </a:r>
            <a:r>
              <a:rPr lang="en-US" altLang="ko-KR" dirty="0" err="1" smtClean="0"/>
              <a:t>choi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SNUCSE</a:t>
            </a:r>
          </a:p>
        </p:txBody>
      </p:sp>
    </p:spTree>
    <p:extLst>
      <p:ext uri="{BB962C8B-B14F-4D97-AF65-F5344CB8AC3E}">
        <p14:creationId xmlns:p14="http://schemas.microsoft.com/office/powerpoint/2010/main" val="26166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5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emac_open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785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Questions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Line 142: Why check if core is 0?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Core is set in </a:t>
            </a:r>
            <a:r>
              <a:rPr lang="en-US" altLang="ko-KR" i="1" dirty="0" err="1" smtClean="0"/>
              <a:t>emac_module_init</a:t>
            </a:r>
            <a:r>
              <a:rPr lang="en-US" altLang="ko-KR" dirty="0" smtClean="0"/>
              <a:t>, line 1062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Line 164: Why set </a:t>
            </a:r>
            <a:r>
              <a:rPr lang="en-US" altLang="ko-KR" i="1" dirty="0" err="1" smtClean="0"/>
              <a:t>transmitter_addr</a:t>
            </a:r>
            <a:r>
              <a:rPr lang="en-US" altLang="ko-KR" dirty="0" smtClean="0"/>
              <a:t> when it was already set in line 139?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87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47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08서울남산체 B</vt:lpstr>
      <vt:lpstr>맑은 고딕</vt:lpstr>
      <vt:lpstr>Arial</vt:lpstr>
      <vt:lpstr>Calibri</vt:lpstr>
      <vt:lpstr>Calibri Light</vt:lpstr>
      <vt:lpstr>Retrospect</vt:lpstr>
      <vt:lpstr>Rckemac.c in Detail</vt:lpstr>
      <vt:lpstr>Flow</vt:lpstr>
      <vt:lpstr>Functions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Device Drivers</dc:title>
  <dc:creator>최재민</dc:creator>
  <cp:lastModifiedBy>최재민</cp:lastModifiedBy>
  <cp:revision>77</cp:revision>
  <dcterms:created xsi:type="dcterms:W3CDTF">2015-04-08T04:24:01Z</dcterms:created>
  <dcterms:modified xsi:type="dcterms:W3CDTF">2015-04-21T07:44:53Z</dcterms:modified>
</cp:coreProperties>
</file>