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sap"/>
      <p:regular r:id="rId23"/>
      <p:bold r:id="rId24"/>
      <p:italic r:id="rId25"/>
      <p:boldItalic r:id="rId26"/>
    </p:embeddedFont>
    <p:embeddedFont>
      <p:font typeface="Jockey One"/>
      <p:regular r:id="rId27"/>
    </p:embeddedFont>
    <p:embeddedFont>
      <p:font typeface="Asap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B848ED-1C0C-429B-B917-F27BDF621825}">
  <a:tblStyle styleId="{04B848ED-1C0C-429B-B917-F27BDF6218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sap-bold.fntdata"/><Relationship Id="rId23" Type="http://schemas.openxmlformats.org/officeDocument/2006/relationships/font" Target="fonts/Asap-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sap-boldItalic.fntdata"/><Relationship Id="rId25" Type="http://schemas.openxmlformats.org/officeDocument/2006/relationships/font" Target="fonts/Asap-italic.fntdata"/><Relationship Id="rId28" Type="http://schemas.openxmlformats.org/officeDocument/2006/relationships/font" Target="fonts/AsapMedium-regular.fntdata"/><Relationship Id="rId27" Type="http://schemas.openxmlformats.org/officeDocument/2006/relationships/font" Target="fonts/JockeyOn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sap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sapMedium-boldItalic.fntdata"/><Relationship Id="rId30" Type="http://schemas.openxmlformats.org/officeDocument/2006/relationships/font" Target="fonts/Asap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7418689/#R8"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Intro- defining the problem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Prepare- metrics to measure for, hypothesis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Process- cleaning the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Analyze- explore trends within the data</a:t>
            </a:r>
            <a:endParaRPr>
              <a:solidFill>
                <a:schemeClr val="dk1"/>
              </a:solidFill>
            </a:endParaRPr>
          </a:p>
          <a:p>
            <a:pPr indent="0" lvl="0" marL="0" rtl="0" algn="l">
              <a:spcBef>
                <a:spcPts val="0"/>
              </a:spcBef>
              <a:spcAft>
                <a:spcPts val="0"/>
              </a:spcAft>
              <a:buNone/>
            </a:pPr>
            <a:r>
              <a:rPr lang="en">
                <a:solidFill>
                  <a:schemeClr val="dk1"/>
                </a:solidFill>
              </a:rPr>
              <a:t>Conclusion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Hello! I’ll be presenting a project I was assigned in my health information literacy for data analytics class at UC Davis on factors contributing to hospital readmission rates for diabetes.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Throughout this presentation I will define a problem, explain metrics I’m measuring for, explain how I processed the data, and explore trends in the data.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37b3fd80c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37b3fd80c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sap"/>
                <a:ea typeface="Asap"/>
                <a:cs typeface="Asap"/>
                <a:sym typeface="Asap"/>
              </a:rPr>
              <a:t>Part of my hypothesis was that patients with higher age are more likely to have readmission within 30 days. So I created an age distribution of patients against 30 day readmission. So for the total amount of individuals of each age bin, I took the percentage of readmitted individuals for each age bin. Here we can see a significant increase in percentage at 50 years old, and that the percentage of </a:t>
            </a:r>
            <a:r>
              <a:rPr lang="en" sz="1400">
                <a:solidFill>
                  <a:schemeClr val="dk1"/>
                </a:solidFill>
                <a:latin typeface="Asap"/>
                <a:ea typeface="Asap"/>
                <a:cs typeface="Asap"/>
                <a:sym typeface="Asap"/>
              </a:rPr>
              <a:t>individuals</a:t>
            </a:r>
            <a:r>
              <a:rPr lang="en" sz="1400">
                <a:solidFill>
                  <a:schemeClr val="dk1"/>
                </a:solidFill>
                <a:latin typeface="Asap"/>
                <a:ea typeface="Asap"/>
                <a:cs typeface="Asap"/>
                <a:sym typeface="Asap"/>
              </a:rPr>
              <a:t> readmitted within 30 days increases with 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37b3fd80c4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37b3fd80c4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sap"/>
                <a:ea typeface="Asap"/>
                <a:cs typeface="Asap"/>
                <a:sym typeface="Asap"/>
              </a:rPr>
              <a:t>Part of my hypothesis was that patients with a history of high emergency visits are more likely to have readmission within 30 days. Here we can see the pattern of </a:t>
            </a:r>
            <a:r>
              <a:rPr lang="en" sz="1300">
                <a:solidFill>
                  <a:srgbClr val="27275E"/>
                </a:solidFill>
                <a:latin typeface="Asap"/>
                <a:ea typeface="Asap"/>
                <a:cs typeface="Asap"/>
                <a:sym typeface="Asap"/>
              </a:rPr>
              <a:t>patients readmitted within 30 days having a higher average of past emergency visits.</a:t>
            </a:r>
            <a:endParaRPr sz="1300">
              <a:solidFill>
                <a:srgbClr val="27275E"/>
              </a:solidFill>
              <a:latin typeface="Asap"/>
              <a:ea typeface="Asap"/>
              <a:cs typeface="Asap"/>
              <a:sym typeface="Asap"/>
            </a:endParaRPr>
          </a:p>
          <a:p>
            <a:pPr indent="0" lvl="0" marL="0" rtl="0" algn="l">
              <a:spcBef>
                <a:spcPts val="0"/>
              </a:spcBef>
              <a:spcAft>
                <a:spcPts val="0"/>
              </a:spcAft>
              <a:buNone/>
            </a:pPr>
            <a:r>
              <a:rPr lang="en" sz="1300">
                <a:solidFill>
                  <a:srgbClr val="27275E"/>
                </a:solidFill>
                <a:latin typeface="Asap"/>
                <a:ea typeface="Asap"/>
                <a:cs typeface="Asap"/>
                <a:sym typeface="Asap"/>
              </a:rPr>
              <a:t>To further explore emergency visits, I continued to investigate on the next slide</a:t>
            </a:r>
            <a:endParaRPr sz="1300">
              <a:solidFill>
                <a:srgbClr val="27275E"/>
              </a:solidFill>
              <a:latin typeface="Asap"/>
              <a:ea typeface="Asap"/>
              <a:cs typeface="Asap"/>
              <a:sym typeface="Asap"/>
            </a:endParaRPr>
          </a:p>
          <a:p>
            <a:pPr indent="0" lvl="0" marL="0" rtl="0" algn="l">
              <a:spcBef>
                <a:spcPts val="0"/>
              </a:spcBef>
              <a:spcAft>
                <a:spcPts val="0"/>
              </a:spcAft>
              <a:buNone/>
            </a:pPr>
            <a:r>
              <a:t/>
            </a:r>
            <a:endParaRPr sz="1400">
              <a:solidFill>
                <a:schemeClr val="dk1"/>
              </a:solidFill>
              <a:latin typeface="Asap"/>
              <a:ea typeface="Asap"/>
              <a:cs typeface="Asap"/>
              <a:sym typeface="Asap"/>
            </a:endParaRPr>
          </a:p>
          <a:p>
            <a:pPr indent="0" lvl="0" marL="0" rtl="0" algn="l">
              <a:spcBef>
                <a:spcPts val="0"/>
              </a:spcBef>
              <a:spcAft>
                <a:spcPts val="0"/>
              </a:spcAft>
              <a:buNone/>
            </a:pPr>
            <a:r>
              <a:t/>
            </a:r>
            <a:endParaRPr sz="1400">
              <a:solidFill>
                <a:schemeClr val="dk1"/>
              </a:solidFill>
              <a:latin typeface="Asap"/>
              <a:ea typeface="Asap"/>
              <a:cs typeface="Asap"/>
              <a:sym typeface="Asap"/>
            </a:endParaRPr>
          </a:p>
          <a:p>
            <a:pPr indent="0" lvl="0" marL="0" rtl="0" algn="l">
              <a:spcBef>
                <a:spcPts val="0"/>
              </a:spcBef>
              <a:spcAft>
                <a:spcPts val="0"/>
              </a:spcAft>
              <a:buNone/>
            </a:pPr>
            <a:r>
              <a:rPr lang="en" sz="1400">
                <a:solidFill>
                  <a:schemeClr val="dk1"/>
                </a:solidFill>
                <a:latin typeface="Asap"/>
                <a:ea typeface="Asap"/>
                <a:cs typeface="Asap"/>
                <a:sym typeface="Asap"/>
              </a:rPr>
              <a:t>Number of emergency visits of the patient in the year preceding the encounter </a:t>
            </a:r>
            <a:endParaRPr sz="1400">
              <a:solidFill>
                <a:schemeClr val="dk1"/>
              </a:solidFill>
              <a:latin typeface="Asap"/>
              <a:ea typeface="Asap"/>
              <a:cs typeface="Asap"/>
              <a:sym typeface="Asap"/>
            </a:endParaRPr>
          </a:p>
          <a:p>
            <a:pPr indent="0" lvl="0" marL="0" rtl="0" algn="l">
              <a:lnSpc>
                <a:spcPct val="115000"/>
              </a:lnSpc>
              <a:spcBef>
                <a:spcPts val="0"/>
              </a:spcBef>
              <a:spcAft>
                <a:spcPts val="0"/>
              </a:spcAft>
              <a:buNone/>
            </a:pPr>
            <a:r>
              <a:rPr lang="en" sz="1400">
                <a:solidFill>
                  <a:schemeClr val="dk1"/>
                </a:solidFill>
                <a:latin typeface="Asap"/>
                <a:ea typeface="Asap"/>
                <a:cs typeface="Asap"/>
                <a:sym typeface="Asap"/>
              </a:rPr>
              <a:t>				</a:t>
            </a:r>
            <a:endParaRPr sz="1400">
              <a:solidFill>
                <a:schemeClr val="dk1"/>
              </a:solidFill>
              <a:latin typeface="Asap"/>
              <a:ea typeface="Asap"/>
              <a:cs typeface="Asap"/>
              <a:sym typeface="Asap"/>
            </a:endParaRPr>
          </a:p>
          <a:p>
            <a:pPr indent="0" lvl="0" marL="0" rtl="0" algn="l">
              <a:spcBef>
                <a:spcPts val="0"/>
              </a:spcBef>
              <a:spcAft>
                <a:spcPts val="0"/>
              </a:spcAft>
              <a:buNone/>
            </a:pPr>
            <a:r>
              <a:rPr lang="en" sz="1400">
                <a:solidFill>
                  <a:schemeClr val="dk1"/>
                </a:solidFill>
                <a:latin typeface="Asap"/>
                <a:ea typeface="Asap"/>
                <a:cs typeface="Asap"/>
                <a:sym typeface="Asap"/>
              </a:rPr>
              <a:t>			</a:t>
            </a:r>
            <a:endParaRPr sz="1400">
              <a:solidFill>
                <a:schemeClr val="dk1"/>
              </a:solidFill>
              <a:latin typeface="Asap"/>
              <a:ea typeface="Asap"/>
              <a:cs typeface="Asap"/>
              <a:sym typeface="Asap"/>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37b3fd80c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37b3fd80c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took a look at </a:t>
            </a:r>
            <a:r>
              <a:rPr lang="en" sz="1200">
                <a:solidFill>
                  <a:srgbClr val="27275E"/>
                </a:solidFill>
                <a:latin typeface="Asap"/>
                <a:ea typeface="Asap"/>
                <a:cs typeface="Asap"/>
                <a:sym typeface="Asap"/>
              </a:rPr>
              <a:t>admissions types within 30 day readmission encounters. We see that Emergency admissions account for 60% of readmission &lt;30 days encounters! Showing a trend of 30 day readmission with emergency visits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37a0e99fc8_1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37a0e99fc8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37b3fd80c4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137b3fd80c4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those who were given medication, was there a change in medication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Initial</a:t>
            </a:r>
            <a:r>
              <a:rPr lang="en"/>
              <a:t> hypothesis that no medication translates to higher readmission rates was false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37a0e99fc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37a0e99fc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37a0e99fc8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37a0e99fc8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would you like to do with the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37b3fd80c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37b3fd80c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Weaknesses, areas of improvement, variables that would be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 the binning of age limits its true effects, having a </a:t>
            </a:r>
            <a:r>
              <a:rPr lang="en"/>
              <a:t>discrete or numeric age variable would be much more valuable</a:t>
            </a:r>
            <a:endParaRPr/>
          </a:p>
          <a:p>
            <a:pPr indent="0" lvl="0" marL="0" rtl="0" algn="l">
              <a:spcBef>
                <a:spcPts val="0"/>
              </a:spcBef>
              <a:spcAft>
                <a:spcPts val="0"/>
              </a:spcAft>
              <a:buNone/>
            </a:pPr>
            <a:r>
              <a:rPr lang="en"/>
              <a:t>Additional variables such as income, family history, data relating to patient lifestyle habits or other medical conditions would provide valuable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Opportunity to </a:t>
            </a:r>
            <a:r>
              <a:rPr lang="en" sz="1050">
                <a:solidFill>
                  <a:schemeClr val="dk1"/>
                </a:solidFill>
                <a:highlight>
                  <a:srgbClr val="FFFFFF"/>
                </a:highlight>
              </a:rPr>
              <a:t>build a machine learning classifier model to predict diabetes patients with high risk of readmission.</a:t>
            </a:r>
            <a:endParaRPr/>
          </a:p>
          <a:p>
            <a:pPr indent="0" lvl="0" marL="0" rtl="0" algn="l">
              <a:lnSpc>
                <a:spcPct val="115000"/>
              </a:lnSpc>
              <a:spcBef>
                <a:spcPts val="1100"/>
              </a:spcBef>
              <a:spcAft>
                <a:spcPts val="0"/>
              </a:spcAft>
              <a:buNone/>
            </a:pPr>
            <a:r>
              <a:rPr lang="en" sz="1050">
                <a:solidFill>
                  <a:schemeClr val="dk1"/>
                </a:solidFill>
                <a:highlight>
                  <a:srgbClr val="FFFFFF"/>
                </a:highlight>
              </a:rPr>
              <a:t>To correctly predict the readmission and avoid extra cost, hospitals should carefully examine the clinical data of patients and pay special attention to the above major features.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f3ac9d597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f3ac9d597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7275E"/>
                </a:solidFill>
                <a:latin typeface="Asap"/>
                <a:ea typeface="Asap"/>
                <a:cs typeface="Asap"/>
                <a:sym typeface="Asap"/>
              </a:rPr>
              <a:t>Diabetes is the 7th leading cause of death and affects about 37.3 million people in the U.S.</a:t>
            </a:r>
            <a:r>
              <a:rPr lang="en" sz="1050">
                <a:solidFill>
                  <a:schemeClr val="dk1"/>
                </a:solidFill>
                <a:highlight>
                  <a:srgbClr val="FFFFFF"/>
                </a:highlight>
              </a:rPr>
              <a:t>. in fact, 1.4 million Americans are diagnosed with diabetes every year. </a:t>
            </a:r>
            <a:r>
              <a:rPr lang="en" sz="1500">
                <a:solidFill>
                  <a:srgbClr val="212121"/>
                </a:solidFill>
                <a:highlight>
                  <a:srgbClr val="FFFFFF"/>
                </a:highlight>
                <a:latin typeface="Times New Roman"/>
                <a:ea typeface="Times New Roman"/>
                <a:cs typeface="Times New Roman"/>
                <a:sym typeface="Times New Roman"/>
              </a:rPr>
              <a:t>In 2017, the hospitalization cost of patients with diabetes in the US was $123 billion. Based on a 20% readmission rate, it is estimated that ~$25 billion would be attributed to 30-day readmission.</a:t>
            </a:r>
            <a:r>
              <a:rPr lang="en" sz="1150" u="sng">
                <a:solidFill>
                  <a:srgbClr val="376FAA"/>
                </a:solidFill>
                <a:highlight>
                  <a:srgbClr val="FFFFFF"/>
                </a:highlight>
                <a:latin typeface="Times New Roman"/>
                <a:ea typeface="Times New Roman"/>
                <a:cs typeface="Times New Roman"/>
                <a:sym typeface="Times New Roman"/>
                <a:hlinkClick r:id="rId2">
                  <a:extLst>
                    <a:ext uri="{A12FA001-AC4F-418D-AE19-62706E023703}">
                      <ahyp:hlinkClr val="tx"/>
                    </a:ext>
                  </a:extLst>
                </a:hlinkClick>
              </a:rPr>
              <a:t>8 9</a:t>
            </a:r>
            <a:r>
              <a:rPr lang="en" sz="1500">
                <a:solidFill>
                  <a:srgbClr val="212121"/>
                </a:solidFill>
                <a:highlight>
                  <a:srgbClr val="FFFFFF"/>
                </a:highlight>
                <a:latin typeface="Times New Roman"/>
                <a:ea typeface="Times New Roman"/>
                <a:cs typeface="Times New Roman"/>
                <a:sym typeface="Times New Roman"/>
              </a:rPr>
              <a:t> furthermore, 30-day readmission rates for diabetes are much higher than the rates for all hospitalized patients. Patients with diabetes represent one-fifth of the overall 30-day hospital readmissions, which is a burden for both clinics and patients.  Especially when some of these visits may be preventable through better continuity of care. </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 sz="1050">
                <a:solidFill>
                  <a:schemeClr val="dk1"/>
                </a:solidFill>
                <a:highlight>
                  <a:srgbClr val="FFFFFF"/>
                </a:highlight>
              </a:rPr>
              <a:t>R</a:t>
            </a:r>
            <a:r>
              <a:rPr b="1" lang="en" sz="1050">
                <a:solidFill>
                  <a:schemeClr val="dk1"/>
                </a:solidFill>
                <a:highlight>
                  <a:srgbClr val="FFFFFF"/>
                </a:highlight>
              </a:rPr>
              <a:t>eadmission can indicate that inadequate care was provided to the patient at the time of first admission. So readmission rate has become an important metric measuring the overall quality of a hospital.</a:t>
            </a:r>
            <a:endParaRPr sz="1500">
              <a:solidFill>
                <a:srgbClr val="21212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050">
              <a:solidFill>
                <a:schemeClr val="dk1"/>
              </a:solidFill>
              <a:highlight>
                <a:srgbClr val="FFFFFF"/>
              </a:highlight>
            </a:endParaRPr>
          </a:p>
          <a:p>
            <a:pPr indent="0" lvl="0" marL="0" rtl="0" algn="l">
              <a:lnSpc>
                <a:spcPct val="115000"/>
              </a:lnSpc>
              <a:spcBef>
                <a:spcPts val="0"/>
              </a:spcBef>
              <a:spcAft>
                <a:spcPts val="0"/>
              </a:spcAft>
              <a:buNone/>
            </a:pPr>
            <a:r>
              <a:rPr lang="en" sz="1200">
                <a:solidFill>
                  <a:schemeClr val="dk1"/>
                </a:solidFill>
              </a:rPr>
              <a:t>If a patient is readmitted within 30 days of being released from care, Medicare can also issue financial penalties, so stakeholders who’d be </a:t>
            </a:r>
            <a:r>
              <a:rPr lang="en" sz="1200">
                <a:solidFill>
                  <a:srgbClr val="002060"/>
                </a:solidFill>
              </a:rPr>
              <a:t>interested in</a:t>
            </a:r>
            <a:r>
              <a:rPr lang="en" sz="1200">
                <a:solidFill>
                  <a:srgbClr val="002060"/>
                </a:solidFill>
              </a:rPr>
              <a:t> this project would be the hospital officials who can use the results to figure out which patients have higher chance of readmission. </a:t>
            </a:r>
            <a:endParaRPr sz="1200">
              <a:solidFill>
                <a:srgbClr val="002060"/>
              </a:solidFill>
            </a:endParaRPr>
          </a:p>
          <a:p>
            <a:pPr indent="0" lvl="0" marL="0" rtl="0" algn="l">
              <a:lnSpc>
                <a:spcPct val="115000"/>
              </a:lnSpc>
              <a:spcBef>
                <a:spcPts val="1100"/>
              </a:spcBef>
              <a:spcAft>
                <a:spcPts val="0"/>
              </a:spcAft>
              <a:buNone/>
            </a:pPr>
            <a:r>
              <a:rPr lang="en" sz="1300">
                <a:solidFill>
                  <a:srgbClr val="27275E"/>
                </a:solidFill>
                <a:latin typeface="Asap"/>
                <a:ea typeface="Asap"/>
                <a:cs typeface="Asap"/>
                <a:sym typeface="Asap"/>
              </a:rPr>
              <a:t>So here, the </a:t>
            </a:r>
            <a:r>
              <a:rPr lang="en" sz="1300">
                <a:solidFill>
                  <a:srgbClr val="27275E"/>
                </a:solidFill>
                <a:latin typeface="Asap"/>
                <a:ea typeface="Asap"/>
                <a:cs typeface="Asap"/>
                <a:sym typeface="Asap"/>
              </a:rPr>
              <a:t>opportunity</a:t>
            </a:r>
            <a:r>
              <a:rPr lang="en" sz="1300">
                <a:solidFill>
                  <a:srgbClr val="27275E"/>
                </a:solidFill>
                <a:latin typeface="Asap"/>
                <a:ea typeface="Asap"/>
                <a:cs typeface="Asap"/>
                <a:sym typeface="Asap"/>
              </a:rPr>
              <a:t> is that </a:t>
            </a:r>
            <a:r>
              <a:rPr lang="en" sz="1300">
                <a:solidFill>
                  <a:srgbClr val="27275E"/>
                </a:solidFill>
                <a:latin typeface="Asap"/>
                <a:ea typeface="Asap"/>
                <a:cs typeface="Asap"/>
                <a:sym typeface="Asap"/>
              </a:rPr>
              <a:t>Early identification of patients facing a high risk of readmission can allow healthcare providers to conduct additional investigations and possibly prevent future readmissions.</a:t>
            </a:r>
            <a:endParaRPr sz="1200">
              <a:solidFill>
                <a:srgbClr val="002060"/>
              </a:solidFill>
            </a:endParaRPr>
          </a:p>
          <a:p>
            <a:pPr indent="0" lvl="0" marL="0" rtl="0" algn="l">
              <a:lnSpc>
                <a:spcPct val="100000"/>
              </a:lnSpc>
              <a:spcBef>
                <a:spcPts val="110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a:p>
            <a:pPr indent="0" lvl="0" marL="0" rtl="0" algn="l">
              <a:lnSpc>
                <a:spcPct val="115000"/>
              </a:lnSpc>
              <a:spcBef>
                <a:spcPts val="0"/>
              </a:spcBef>
              <a:spcAft>
                <a:spcPts val="0"/>
              </a:spcAft>
              <a:buNone/>
            </a:pPr>
            <a:r>
              <a:rPr lang="en" sz="1500">
                <a:solidFill>
                  <a:srgbClr val="212121"/>
                </a:solidFill>
                <a:highlight>
                  <a:srgbClr val="FFFFFF"/>
                </a:highlight>
                <a:latin typeface="Times New Roman"/>
                <a:ea typeface="Times New Roman"/>
                <a:cs typeface="Times New Roman"/>
                <a:sym typeface="Times New Roman"/>
              </a:rPr>
              <a:t>https://www.ncbi.nlm.nih.gov/pmc/articles/PMC7418689/</a:t>
            </a:r>
            <a:endParaRPr sz="1500">
              <a:solidFill>
                <a:srgbClr val="212121"/>
              </a:solidFill>
              <a:highlight>
                <a:srgbClr val="FFFFFF"/>
              </a:highlight>
              <a:latin typeface="Times New Roman"/>
              <a:ea typeface="Times New Roman"/>
              <a:cs typeface="Times New Roman"/>
              <a:sym typeface="Times New Roman"/>
            </a:endParaRPr>
          </a:p>
          <a:p>
            <a:pPr indent="0" lvl="0" marL="0" rtl="0" algn="l">
              <a:lnSpc>
                <a:spcPct val="115000"/>
              </a:lnSpc>
              <a:spcBef>
                <a:spcPts val="110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lnSpc>
                <a:spcPct val="100000"/>
              </a:lnSpc>
              <a:spcBef>
                <a:spcPts val="50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7a0e99fc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7a0e99fc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7275E"/>
                </a:solidFill>
                <a:latin typeface="Asap"/>
                <a:ea typeface="Asap"/>
                <a:cs typeface="Asap"/>
                <a:sym typeface="Asap"/>
              </a:rPr>
              <a:t>Patients with higher age, history of a higher number of emergency visits, higher number of diagnoses, no medication prescription, and a change in medication are more likely to get readmitted within 30 days.</a:t>
            </a:r>
            <a:endParaRPr sz="1300">
              <a:solidFill>
                <a:srgbClr val="27275E"/>
              </a:solidFill>
              <a:latin typeface="Asap"/>
              <a:ea typeface="Asap"/>
              <a:cs typeface="Asap"/>
              <a:sym typeface="Asap"/>
            </a:endParaRPr>
          </a:p>
          <a:p>
            <a:pPr indent="0" lvl="0" marL="0" rtl="0" algn="l">
              <a:lnSpc>
                <a:spcPct val="115000"/>
              </a:lnSpc>
              <a:spcBef>
                <a:spcPts val="1600"/>
              </a:spcBef>
              <a:spcAft>
                <a:spcPts val="1600"/>
              </a:spcAft>
              <a:buClr>
                <a:schemeClr val="dk1"/>
              </a:buClr>
              <a:buSzPts val="1100"/>
              <a:buFont typeface="Arial"/>
              <a:buNone/>
            </a:pPr>
            <a:r>
              <a:rPr lang="en" sz="1300">
                <a:solidFill>
                  <a:srgbClr val="27275E"/>
                </a:solidFill>
                <a:latin typeface="Asap"/>
                <a:ea typeface="Asap"/>
                <a:cs typeface="Asap"/>
                <a:sym typeface="Asap"/>
              </a:rPr>
              <a:t>My aim was to identify </a:t>
            </a:r>
            <a:r>
              <a:rPr lang="en" sz="1300">
                <a:solidFill>
                  <a:srgbClr val="27275E"/>
                </a:solidFill>
                <a:latin typeface="Asap"/>
                <a:ea typeface="Asap"/>
                <a:cs typeface="Asap"/>
                <a:sym typeface="Asap"/>
              </a:rPr>
              <a:t>patterns</a:t>
            </a:r>
            <a:r>
              <a:rPr lang="en" sz="1300">
                <a:solidFill>
                  <a:srgbClr val="27275E"/>
                </a:solidFill>
                <a:latin typeface="Asap"/>
                <a:ea typeface="Asap"/>
                <a:cs typeface="Asap"/>
                <a:sym typeface="Asap"/>
              </a:rPr>
              <a:t> within the data to reveal </a:t>
            </a:r>
            <a:r>
              <a:rPr lang="en" sz="1200">
                <a:solidFill>
                  <a:srgbClr val="002060"/>
                </a:solidFill>
              </a:rPr>
              <a:t>factors which most likely affect</a:t>
            </a:r>
            <a:r>
              <a:rPr lang="en" sz="1300">
                <a:solidFill>
                  <a:srgbClr val="27275E"/>
                </a:solidFill>
                <a:latin typeface="Asap"/>
                <a:ea typeface="Asap"/>
                <a:cs typeface="Asap"/>
                <a:sym typeface="Asap"/>
              </a:rPr>
              <a:t> readmission rates within 30 days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8cc290c1f_1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18cc290c1f_1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Beginning by taking a look at our dataset, our data represents 10 years of information from 130 US hospitals and integrated delivery networks</a:t>
            </a:r>
            <a:endParaRPr/>
          </a:p>
          <a:p>
            <a:pPr indent="0" lvl="0" marL="0" rtl="0" algn="l">
              <a:spcBef>
                <a:spcPts val="0"/>
              </a:spcBef>
              <a:spcAft>
                <a:spcPts val="0"/>
              </a:spcAft>
              <a:buNone/>
            </a:pPr>
            <a:r>
              <a:rPr lang="en"/>
              <a:t>Our data had over 100 thousand entries and 53 features representing patient and hospital outcomes</a:t>
            </a:r>
            <a:endParaRPr/>
          </a:p>
          <a:p>
            <a:pPr indent="0" lvl="0" marL="0" rtl="0" algn="l">
              <a:spcBef>
                <a:spcPts val="0"/>
              </a:spcBef>
              <a:spcAft>
                <a:spcPts val="0"/>
              </a:spcAft>
              <a:buNone/>
            </a:pPr>
            <a:r>
              <a:rPr lang="en"/>
              <a:t>Data was included in the dataset if it was an inpatient encounter, a diabetic encounter, if the length of stay was 1 to 14 days, if lab tests were performed during the encounter, and if medications were administered during the encounter.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37a0e99fc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37a0e99fc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Within the dataset there was a mix of categorical and numeric data. Some important things I took note of were that encounter_id and patient number were unique identifiers, that age and </a:t>
            </a:r>
            <a:r>
              <a:rPr lang="en" sz="1500">
                <a:solidFill>
                  <a:srgbClr val="292929"/>
                </a:solidFill>
                <a:highlight>
                  <a:srgbClr val="FFFFFF"/>
                </a:highlight>
                <a:latin typeface="Georgia"/>
                <a:ea typeface="Georgia"/>
                <a:cs typeface="Georgia"/>
                <a:sym typeface="Georgia"/>
              </a:rPr>
              <a:t>weight</a:t>
            </a:r>
            <a:r>
              <a:rPr lang="en" sz="1500">
                <a:solidFill>
                  <a:srgbClr val="292929"/>
                </a:solidFill>
                <a:highlight>
                  <a:srgbClr val="FFFFFF"/>
                </a:highlight>
                <a:latin typeface="Georgia"/>
                <a:ea typeface="Georgia"/>
                <a:cs typeface="Georgia"/>
                <a:sym typeface="Georgia"/>
              </a:rPr>
              <a:t> were grouped in bins (with age being grouped in 10 year intervals and weight being grouped in 25 pound intervals), and lastly that </a:t>
            </a:r>
            <a:r>
              <a:rPr lang="en" sz="1300">
                <a:solidFill>
                  <a:srgbClr val="27275E"/>
                </a:solidFill>
                <a:highlight>
                  <a:srgbClr val="C2E5FF"/>
                </a:highlight>
                <a:latin typeface="Asap"/>
                <a:ea typeface="Asap"/>
                <a:cs typeface="Asap"/>
                <a:sym typeface="Asap"/>
              </a:rPr>
              <a:t>admission_type_id</a:t>
            </a:r>
            <a:r>
              <a:rPr lang="en" sz="1300">
                <a:solidFill>
                  <a:srgbClr val="27275E"/>
                </a:solidFill>
                <a:latin typeface="Asap"/>
                <a:ea typeface="Asap"/>
                <a:cs typeface="Asap"/>
                <a:sym typeface="Asap"/>
              </a:rPr>
              <a:t>, </a:t>
            </a:r>
            <a:r>
              <a:rPr lang="en" sz="1300">
                <a:solidFill>
                  <a:srgbClr val="27275E"/>
                </a:solidFill>
                <a:highlight>
                  <a:srgbClr val="C2E5FF"/>
                </a:highlight>
                <a:latin typeface="Asap"/>
                <a:ea typeface="Asap"/>
                <a:cs typeface="Asap"/>
                <a:sym typeface="Asap"/>
              </a:rPr>
              <a:t>discharge_disposition_id</a:t>
            </a:r>
            <a:r>
              <a:rPr lang="en" sz="1300">
                <a:solidFill>
                  <a:srgbClr val="27275E"/>
                </a:solidFill>
                <a:latin typeface="Asap"/>
                <a:ea typeface="Asap"/>
                <a:cs typeface="Asap"/>
                <a:sym typeface="Asap"/>
              </a:rPr>
              <a:t>, </a:t>
            </a:r>
            <a:r>
              <a:rPr lang="en" sz="1300">
                <a:solidFill>
                  <a:srgbClr val="27275E"/>
                </a:solidFill>
                <a:highlight>
                  <a:srgbClr val="C2E5FF"/>
                </a:highlight>
                <a:latin typeface="Asap"/>
                <a:ea typeface="Asap"/>
                <a:cs typeface="Asap"/>
                <a:sym typeface="Asap"/>
              </a:rPr>
              <a:t>admission_source_id</a:t>
            </a:r>
            <a:r>
              <a:rPr lang="en" sz="1300">
                <a:solidFill>
                  <a:srgbClr val="27275E"/>
                </a:solidFill>
                <a:latin typeface="Asap"/>
                <a:ea typeface="Asap"/>
                <a:cs typeface="Asap"/>
                <a:sym typeface="Asap"/>
              </a:rPr>
              <a:t> are listed as numbers, but are IDs that should be considered categorical.</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Age: </a:t>
            </a:r>
            <a:r>
              <a:rPr lang="en" sz="1200">
                <a:solidFill>
                  <a:schemeClr val="dk1"/>
                </a:solidFill>
              </a:rPr>
              <a:t>Grouped in 10-year intervals: [0, 10), [10, 20), . . ., [90, 100)</a:t>
            </a:r>
            <a:endParaRPr sz="1200">
              <a:solidFill>
                <a:schemeClr val="dk1"/>
              </a:solidFill>
            </a:endParaRPr>
          </a:p>
          <a:p>
            <a:pPr indent="0" lvl="0" marL="0" rtl="0" algn="l">
              <a:spcBef>
                <a:spcPts val="0"/>
              </a:spcBef>
              <a:spcAft>
                <a:spcPts val="0"/>
              </a:spcAft>
              <a:buNone/>
            </a:pPr>
            <a:r>
              <a:rPr lang="en" sz="1200">
                <a:solidFill>
                  <a:schemeClr val="dk1"/>
                </a:solidFill>
              </a:rPr>
              <a:t>Weight: Grouped in 25 pound intervals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a:t>
            </a:r>
            <a:r>
              <a:rPr lang="en">
                <a:solidFill>
                  <a:schemeClr val="dk1"/>
                </a:solidFill>
              </a:rPr>
              <a:t>	</a:t>
            </a:r>
            <a:endParaRPr>
              <a:solidFill>
                <a:schemeClr val="dk1"/>
              </a:solidFill>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f3ac9d597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f3ac9d597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11111"/>
                </a:solidFill>
                <a:highlight>
                  <a:srgbClr val="FFFFFF"/>
                </a:highlight>
              </a:rPr>
              <a:t>data validation is the process of determining whether a particular piece of information falls within the acceptable range of values for a given field</a:t>
            </a:r>
            <a:endParaRPr sz="1500">
              <a:solidFill>
                <a:srgbClr val="111111"/>
              </a:solidFill>
              <a:highlight>
                <a:srgbClr val="FFFFFF"/>
              </a:highlight>
            </a:endParaRPr>
          </a:p>
          <a:p>
            <a:pPr indent="0" lvl="0" marL="0" rtl="0" algn="l">
              <a:spcBef>
                <a:spcPts val="0"/>
              </a:spcBef>
              <a:spcAft>
                <a:spcPts val="0"/>
              </a:spcAft>
              <a:buNone/>
            </a:pPr>
            <a:r>
              <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To process the data, I started to check for these items within excel.</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I corrected data types, </a:t>
            </a:r>
            <a:r>
              <a:rPr lang="en" sz="1500">
                <a:solidFill>
                  <a:srgbClr val="111111"/>
                </a:solidFill>
                <a:highlight>
                  <a:srgbClr val="FFFFFF"/>
                </a:highlight>
              </a:rPr>
              <a:t>making</a:t>
            </a:r>
            <a:r>
              <a:rPr lang="en" sz="1500">
                <a:solidFill>
                  <a:srgbClr val="111111"/>
                </a:solidFill>
                <a:highlight>
                  <a:srgbClr val="FFFFFF"/>
                </a:highlight>
              </a:rPr>
              <a:t> sure numerical data types were stored as numbers, and that categorical data types were stored as strings</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Using a filter, I made sure entries within each feature fell within its acceptable range of values. For example, if admission_type_id only has 8 identifiers, are there entries listing a number of 9 or higher?</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I also checked for misspelled words and inconsistent capitalization with the use of the filter</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Then added an extra space between strings that were smushed together like “african american”</a:t>
            </a:r>
            <a:endParaRPr sz="1500">
              <a:solidFill>
                <a:srgbClr val="111111"/>
              </a:solidFill>
              <a:highlight>
                <a:srgbClr val="FFFFFF"/>
              </a:highlight>
            </a:endParaRPr>
          </a:p>
          <a:p>
            <a:pPr indent="0" lvl="0" marL="0" rtl="0" algn="l">
              <a:spcBef>
                <a:spcPts val="0"/>
              </a:spcBef>
              <a:spcAft>
                <a:spcPts val="0"/>
              </a:spcAft>
              <a:buNone/>
            </a:pPr>
            <a:r>
              <a:rPr lang="en" sz="1500">
                <a:solidFill>
                  <a:srgbClr val="111111"/>
                </a:solidFill>
                <a:highlight>
                  <a:srgbClr val="FFFFFF"/>
                </a:highlight>
              </a:rPr>
              <a:t>Lastly, I also checked for null data points, which I’ll get into a little more on the next slide</a:t>
            </a:r>
            <a:endParaRPr sz="1500">
              <a:solidFill>
                <a:srgbClr val="111111"/>
              </a:solidFill>
              <a:highlight>
                <a:srgbClr val="FFFFFF"/>
              </a:highlight>
            </a:endParaRPr>
          </a:p>
          <a:p>
            <a:pPr indent="0" lvl="0" marL="0" rtl="0" algn="l">
              <a:spcBef>
                <a:spcPts val="0"/>
              </a:spcBef>
              <a:spcAft>
                <a:spcPts val="0"/>
              </a:spcAft>
              <a:buNone/>
            </a:pPr>
            <a:r>
              <a:t/>
            </a:r>
            <a:endParaRPr sz="1500">
              <a:solidFill>
                <a:srgbClr val="11111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37a0e99fc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37a0e99fc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this dataset, nulls were not directly present. Blanks were instead substituted with a question mark. Within python, I performed a quick calculation to </a:t>
            </a:r>
            <a:r>
              <a:rPr lang="en"/>
              <a:t>find the top 7</a:t>
            </a:r>
            <a:r>
              <a:rPr lang="en"/>
              <a:t> features with the highest percentages of missing values. The features with the highest percentage of missing values were weight, medical specialty, and payer code and needed to be dropped. 96% of weight’s values were missing! Race and diagnoses 1,2, and 3 had a minor percentage of missing values and could be used. I included a formula I used in excel to </a:t>
            </a:r>
            <a:r>
              <a:rPr lang="en"/>
              <a:t>calculate</a:t>
            </a:r>
            <a:r>
              <a:rPr lang="en"/>
              <a:t> the percent of missing values for each variable to show an alternative to python. I simply counted the ? marks in each column and divided that by the number total entries of the column. You could even make a </a:t>
            </a:r>
            <a:r>
              <a:rPr lang="en"/>
              <a:t>pivot</a:t>
            </a:r>
            <a:r>
              <a:rPr lang="en"/>
              <a:t> table showing the percentage of nulls for each variable, but the python calculation</a:t>
            </a:r>
            <a:r>
              <a:rPr lang="en"/>
              <a:t> was more time effective.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37b3fd80c4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37b3fd80c4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chemeClr val="lt1"/>
                </a:highlight>
                <a:latin typeface="Georgia"/>
                <a:ea typeface="Georgia"/>
                <a:cs typeface="Georgia"/>
                <a:sym typeface="Georgia"/>
              </a:rPr>
              <a:t>Now exploring our data, our</a:t>
            </a:r>
            <a:r>
              <a:rPr lang="en" sz="1500">
                <a:solidFill>
                  <a:srgbClr val="292929"/>
                </a:solidFill>
                <a:highlight>
                  <a:schemeClr val="lt1"/>
                </a:highlight>
                <a:latin typeface="Georgia"/>
                <a:ea typeface="Georgia"/>
                <a:cs typeface="Georgia"/>
                <a:sym typeface="Georgia"/>
              </a:rPr>
              <a:t> most important column here is </a:t>
            </a:r>
            <a:r>
              <a:rPr lang="en" sz="1150">
                <a:solidFill>
                  <a:srgbClr val="292929"/>
                </a:solidFill>
                <a:highlight>
                  <a:srgbClr val="F2F2F2"/>
                </a:highlight>
                <a:latin typeface="Courier New"/>
                <a:ea typeface="Courier New"/>
                <a:cs typeface="Courier New"/>
                <a:sym typeface="Courier New"/>
              </a:rPr>
              <a:t>readmitted</a:t>
            </a:r>
            <a:r>
              <a:rPr lang="en" sz="1500">
                <a:solidFill>
                  <a:srgbClr val="292929"/>
                </a:solidFill>
                <a:highlight>
                  <a:schemeClr val="lt1"/>
                </a:highlight>
                <a:latin typeface="Georgia"/>
                <a:ea typeface="Georgia"/>
                <a:cs typeface="Georgia"/>
                <a:sym typeface="Georgia"/>
              </a:rPr>
              <a:t>, which tells us if a patient was hospitalized within 30 days, greater than 30 days or not readmitted.</a:t>
            </a:r>
            <a:endParaRPr sz="1500">
              <a:solidFill>
                <a:srgbClr val="292929"/>
              </a:solidFill>
              <a:highlight>
                <a:schemeClr val="lt1"/>
              </a:highlight>
              <a:latin typeface="Georgia"/>
              <a:ea typeface="Georgia"/>
              <a:cs typeface="Georgia"/>
              <a:sym typeface="Georgia"/>
            </a:endParaRPr>
          </a:p>
          <a:p>
            <a:pPr indent="-311150" lvl="0" marL="457200" rtl="0" algn="l">
              <a:lnSpc>
                <a:spcPct val="115000"/>
              </a:lnSpc>
              <a:spcBef>
                <a:spcPts val="1000"/>
              </a:spcBef>
              <a:spcAft>
                <a:spcPts val="0"/>
              </a:spcAft>
              <a:buClr>
                <a:srgbClr val="27275E"/>
              </a:buClr>
              <a:buSzPts val="1300"/>
              <a:buFont typeface="Asap"/>
              <a:buChar char="➢"/>
            </a:pPr>
            <a:r>
              <a:rPr lang="en" sz="1300">
                <a:solidFill>
                  <a:srgbClr val="27275E"/>
                </a:solidFill>
                <a:latin typeface="Asap"/>
                <a:ea typeface="Asap"/>
                <a:cs typeface="Asap"/>
                <a:sym typeface="Asap"/>
              </a:rPr>
              <a:t>(11%) patients were readmitted within 30 days</a:t>
            </a:r>
            <a:endParaRPr sz="1300">
              <a:solidFill>
                <a:srgbClr val="27275E"/>
              </a:solidFill>
              <a:latin typeface="Asap"/>
              <a:ea typeface="Asap"/>
              <a:cs typeface="Asap"/>
              <a:sym typeface="Asap"/>
            </a:endParaRPr>
          </a:p>
          <a:p>
            <a:pPr indent="-311150" lvl="0" marL="457200" rtl="0" algn="l">
              <a:lnSpc>
                <a:spcPct val="115000"/>
              </a:lnSpc>
              <a:spcBef>
                <a:spcPts val="1600"/>
              </a:spcBef>
              <a:spcAft>
                <a:spcPts val="0"/>
              </a:spcAft>
              <a:buClr>
                <a:srgbClr val="27275E"/>
              </a:buClr>
              <a:buSzPts val="1300"/>
              <a:buFont typeface="Asap"/>
              <a:buChar char="➢"/>
            </a:pPr>
            <a:r>
              <a:rPr lang="en" sz="1300">
                <a:solidFill>
                  <a:srgbClr val="27275E"/>
                </a:solidFill>
                <a:latin typeface="Asap"/>
                <a:ea typeface="Asap"/>
                <a:cs typeface="Asap"/>
                <a:sym typeface="Asap"/>
              </a:rPr>
              <a:t>(35%) patients were readmitted after 30 days</a:t>
            </a:r>
            <a:endParaRPr sz="1300">
              <a:solidFill>
                <a:srgbClr val="27275E"/>
              </a:solidFill>
              <a:latin typeface="Asap"/>
              <a:ea typeface="Asap"/>
              <a:cs typeface="Asap"/>
              <a:sym typeface="Asap"/>
            </a:endParaRPr>
          </a:p>
          <a:p>
            <a:pPr indent="-311150" lvl="0" marL="457200" rtl="0" algn="l">
              <a:lnSpc>
                <a:spcPct val="115000"/>
              </a:lnSpc>
              <a:spcBef>
                <a:spcPts val="1600"/>
              </a:spcBef>
              <a:spcAft>
                <a:spcPts val="0"/>
              </a:spcAft>
              <a:buClr>
                <a:srgbClr val="27275E"/>
              </a:buClr>
              <a:buSzPts val="1300"/>
              <a:buFont typeface="Asap"/>
              <a:buChar char="➢"/>
            </a:pPr>
            <a:r>
              <a:rPr lang="en" sz="1300">
                <a:solidFill>
                  <a:srgbClr val="27275E"/>
                </a:solidFill>
                <a:latin typeface="Asap"/>
                <a:ea typeface="Asap"/>
                <a:cs typeface="Asap"/>
                <a:sym typeface="Asap"/>
              </a:rPr>
              <a:t>And a majority were not readmitted</a:t>
            </a:r>
            <a:endParaRPr sz="1300">
              <a:solidFill>
                <a:srgbClr val="27275E"/>
              </a:solidFill>
              <a:latin typeface="Asap"/>
              <a:ea typeface="Asap"/>
              <a:cs typeface="Asap"/>
              <a:sym typeface="Asap"/>
            </a:endParaRPr>
          </a:p>
          <a:p>
            <a:pPr indent="0" lvl="0" marL="0" rtl="0" algn="l">
              <a:spcBef>
                <a:spcPts val="1600"/>
              </a:spcBef>
              <a:spcAft>
                <a:spcPts val="0"/>
              </a:spcAft>
              <a:buClr>
                <a:schemeClr val="dk1"/>
              </a:buClr>
              <a:buSzPts val="1100"/>
              <a:buFont typeface="Arial"/>
              <a:buNone/>
            </a:pPr>
            <a:r>
              <a:rPr lang="en" sz="1500">
                <a:solidFill>
                  <a:srgbClr val="292929"/>
                </a:solidFill>
                <a:highlight>
                  <a:schemeClr val="lt1"/>
                </a:highlight>
                <a:latin typeface="Georgia"/>
                <a:ea typeface="Georgia"/>
                <a:cs typeface="Georgia"/>
                <a:sym typeface="Georgia"/>
              </a:rPr>
              <a:t>For this project, we’ll be focusing in on encounters with a readmission within 30 days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37a0e99fc8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37a0e99fc8_1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Taking another broad look at our data, the average </a:t>
            </a:r>
            <a:r>
              <a:rPr lang="en" sz="1300">
                <a:solidFill>
                  <a:srgbClr val="27275E"/>
                </a:solidFill>
                <a:latin typeface="Asap"/>
                <a:ea typeface="Asap"/>
                <a:cs typeface="Asap"/>
                <a:sym typeface="Asap"/>
              </a:rPr>
              <a:t>number of encounters by patient was approximately </a:t>
            </a:r>
            <a:r>
              <a:rPr lang="en" sz="1300">
                <a:solidFill>
                  <a:srgbClr val="6385C1"/>
                </a:solidFill>
                <a:latin typeface="Asap"/>
                <a:ea typeface="Asap"/>
                <a:cs typeface="Asap"/>
                <a:sym typeface="Asap"/>
              </a:rPr>
              <a:t>1.42 encounters by patient. After querying the number of encounters per patient number in descending order, we can see that there are some outliers, with one patient having as high as 40 encounters.</a:t>
            </a:r>
            <a:endParaRPr sz="1300">
              <a:solidFill>
                <a:srgbClr val="6385C1"/>
              </a:solidFill>
              <a:latin typeface="Asap"/>
              <a:ea typeface="Asap"/>
              <a:cs typeface="Asap"/>
              <a:sym typeface="Asap"/>
            </a:endParaRPr>
          </a:p>
          <a:p>
            <a:pPr indent="0" lvl="0" marL="0" rtl="0" algn="l">
              <a:spcBef>
                <a:spcPts val="0"/>
              </a:spcBef>
              <a:spcAft>
                <a:spcPts val="0"/>
              </a:spcAft>
              <a:buNone/>
            </a:pPr>
            <a:r>
              <a:t/>
            </a:r>
            <a:endParaRPr sz="1300">
              <a:solidFill>
                <a:srgbClr val="6385C1"/>
              </a:solidFill>
              <a:latin typeface="Asap"/>
              <a:ea typeface="Asap"/>
              <a:cs typeface="Asap"/>
              <a:sym typeface="Asap"/>
            </a:endParaRPr>
          </a:p>
          <a:p>
            <a:pPr indent="0" lvl="0" marL="0" rtl="0" algn="l">
              <a:spcBef>
                <a:spcPts val="0"/>
              </a:spcBef>
              <a:spcAft>
                <a:spcPts val="0"/>
              </a:spcAft>
              <a:buNone/>
            </a:pPr>
            <a:r>
              <a:rPr lang="en"/>
              <a:t>The same python calculation can be done in excel by creating a pivot table with patient_nbr and count of encounter id’s, then taking the average of the count of encounter id’s row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91363" y="475100"/>
            <a:ext cx="6213600" cy="2180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91363" y="2731400"/>
            <a:ext cx="62136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76198" y="4684141"/>
            <a:ext cx="10290628" cy="764192"/>
            <a:chOff x="2" y="4379341"/>
            <a:chExt cx="10290628" cy="764192"/>
          </a:xfrm>
        </p:grpSpPr>
        <p:sp>
          <p:nvSpPr>
            <p:cNvPr id="13" name="Google Shape;13;p2"/>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11"/>
          <p:cNvSpPr txBox="1"/>
          <p:nvPr>
            <p:ph hasCustomPrompt="1" type="title"/>
          </p:nvPr>
        </p:nvSpPr>
        <p:spPr>
          <a:xfrm>
            <a:off x="4220300" y="535000"/>
            <a:ext cx="4158600" cy="126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3" name="Google Shape;123;p11"/>
          <p:cNvSpPr txBox="1"/>
          <p:nvPr>
            <p:ph idx="1" type="subTitle"/>
          </p:nvPr>
        </p:nvSpPr>
        <p:spPr>
          <a:xfrm>
            <a:off x="4220300" y="1798000"/>
            <a:ext cx="41586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24" name="Google Shape;124;p11"/>
          <p:cNvGrpSpPr/>
          <p:nvPr/>
        </p:nvGrpSpPr>
        <p:grpSpPr>
          <a:xfrm>
            <a:off x="-76198" y="4684141"/>
            <a:ext cx="10290628" cy="764192"/>
            <a:chOff x="2" y="4379341"/>
            <a:chExt cx="10290628" cy="764192"/>
          </a:xfrm>
        </p:grpSpPr>
        <p:sp>
          <p:nvSpPr>
            <p:cNvPr id="125" name="Google Shape;125;p11"/>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8" name="Shape 128"/>
        <p:cNvGrpSpPr/>
        <p:nvPr/>
      </p:nvGrpSpPr>
      <p:grpSpPr>
        <a:xfrm>
          <a:off x="0" y="0"/>
          <a:ext cx="0" cy="0"/>
          <a:chOff x="0" y="0"/>
          <a:chExt cx="0" cy="0"/>
        </a:xfrm>
      </p:grpSpPr>
      <p:sp>
        <p:nvSpPr>
          <p:cNvPr id="129" name="Google Shape;129;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 name="Google Shape;130;p13"/>
          <p:cNvSpPr txBox="1"/>
          <p:nvPr>
            <p:ph hasCustomPrompt="1" idx="2" type="title"/>
          </p:nvPr>
        </p:nvSpPr>
        <p:spPr>
          <a:xfrm>
            <a:off x="720000" y="2094925"/>
            <a:ext cx="682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131" name="Google Shape;131;p13"/>
          <p:cNvSpPr txBox="1"/>
          <p:nvPr>
            <p:ph idx="1" type="subTitle"/>
          </p:nvPr>
        </p:nvSpPr>
        <p:spPr>
          <a:xfrm>
            <a:off x="1529275" y="1891300"/>
            <a:ext cx="26139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132" name="Google Shape;132;p13"/>
          <p:cNvSpPr txBox="1"/>
          <p:nvPr>
            <p:ph idx="3" type="subTitle"/>
          </p:nvPr>
        </p:nvSpPr>
        <p:spPr>
          <a:xfrm>
            <a:off x="1529275" y="2313975"/>
            <a:ext cx="26139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3" name="Google Shape;133;p13"/>
          <p:cNvSpPr txBox="1"/>
          <p:nvPr>
            <p:ph hasCustomPrompt="1" idx="4" type="title"/>
          </p:nvPr>
        </p:nvSpPr>
        <p:spPr>
          <a:xfrm>
            <a:off x="720000" y="3469329"/>
            <a:ext cx="682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134" name="Google Shape;134;p13"/>
          <p:cNvSpPr txBox="1"/>
          <p:nvPr>
            <p:ph idx="5" type="subTitle"/>
          </p:nvPr>
        </p:nvSpPr>
        <p:spPr>
          <a:xfrm>
            <a:off x="1529275" y="3265723"/>
            <a:ext cx="26139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135" name="Google Shape;135;p13"/>
          <p:cNvSpPr txBox="1"/>
          <p:nvPr>
            <p:ph idx="6" type="subTitle"/>
          </p:nvPr>
        </p:nvSpPr>
        <p:spPr>
          <a:xfrm>
            <a:off x="1529275" y="3688398"/>
            <a:ext cx="26139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6" name="Google Shape;136;p13"/>
          <p:cNvSpPr txBox="1"/>
          <p:nvPr>
            <p:ph hasCustomPrompt="1" idx="7" type="title"/>
          </p:nvPr>
        </p:nvSpPr>
        <p:spPr>
          <a:xfrm>
            <a:off x="4609300" y="2094875"/>
            <a:ext cx="682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137" name="Google Shape;137;p13"/>
          <p:cNvSpPr txBox="1"/>
          <p:nvPr>
            <p:ph idx="8" type="subTitle"/>
          </p:nvPr>
        </p:nvSpPr>
        <p:spPr>
          <a:xfrm>
            <a:off x="5418601" y="1891300"/>
            <a:ext cx="26139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138" name="Google Shape;138;p13"/>
          <p:cNvSpPr txBox="1"/>
          <p:nvPr>
            <p:ph idx="9" type="subTitle"/>
          </p:nvPr>
        </p:nvSpPr>
        <p:spPr>
          <a:xfrm>
            <a:off x="5418600" y="2313975"/>
            <a:ext cx="26139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9" name="Google Shape;139;p13"/>
          <p:cNvSpPr txBox="1"/>
          <p:nvPr>
            <p:ph hasCustomPrompt="1" idx="13" type="title"/>
          </p:nvPr>
        </p:nvSpPr>
        <p:spPr>
          <a:xfrm>
            <a:off x="4609306" y="3469321"/>
            <a:ext cx="682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a:r>
              <a:t>xx%</a:t>
            </a:r>
          </a:p>
        </p:txBody>
      </p:sp>
      <p:sp>
        <p:nvSpPr>
          <p:cNvPr id="140" name="Google Shape;140;p13"/>
          <p:cNvSpPr txBox="1"/>
          <p:nvPr>
            <p:ph idx="14" type="subTitle"/>
          </p:nvPr>
        </p:nvSpPr>
        <p:spPr>
          <a:xfrm>
            <a:off x="5418601" y="3265701"/>
            <a:ext cx="26139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141" name="Google Shape;141;p13"/>
          <p:cNvSpPr txBox="1"/>
          <p:nvPr>
            <p:ph idx="15" type="subTitle"/>
          </p:nvPr>
        </p:nvSpPr>
        <p:spPr>
          <a:xfrm>
            <a:off x="5418600" y="3688375"/>
            <a:ext cx="26139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142" name="Google Shape;142;p13"/>
          <p:cNvGrpSpPr/>
          <p:nvPr/>
        </p:nvGrpSpPr>
        <p:grpSpPr>
          <a:xfrm>
            <a:off x="-76198" y="4684141"/>
            <a:ext cx="10290628" cy="764192"/>
            <a:chOff x="2" y="4379341"/>
            <a:chExt cx="10290628" cy="764192"/>
          </a:xfrm>
        </p:grpSpPr>
        <p:sp>
          <p:nvSpPr>
            <p:cNvPr id="143" name="Google Shape;143;p13"/>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3"/>
          <p:cNvGrpSpPr/>
          <p:nvPr/>
        </p:nvGrpSpPr>
        <p:grpSpPr>
          <a:xfrm>
            <a:off x="8397117" y="-25362"/>
            <a:ext cx="747412" cy="4907402"/>
            <a:chOff x="8320917" y="-330162"/>
            <a:chExt cx="747412" cy="4907402"/>
          </a:xfrm>
        </p:grpSpPr>
        <p:sp>
          <p:nvSpPr>
            <p:cNvPr id="146" name="Google Shape;146;p13"/>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1" name="Shape 151"/>
        <p:cNvGrpSpPr/>
        <p:nvPr/>
      </p:nvGrpSpPr>
      <p:grpSpPr>
        <a:xfrm>
          <a:off x="0" y="0"/>
          <a:ext cx="0" cy="0"/>
          <a:chOff x="0" y="0"/>
          <a:chExt cx="0" cy="0"/>
        </a:xfrm>
      </p:grpSpPr>
      <p:sp>
        <p:nvSpPr>
          <p:cNvPr id="152" name="Google Shape;152;p14"/>
          <p:cNvSpPr txBox="1"/>
          <p:nvPr>
            <p:ph type="title"/>
          </p:nvPr>
        </p:nvSpPr>
        <p:spPr>
          <a:xfrm>
            <a:off x="3746800" y="3283063"/>
            <a:ext cx="46821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3" name="Google Shape;153;p14"/>
          <p:cNvSpPr txBox="1"/>
          <p:nvPr>
            <p:ph idx="1" type="subTitle"/>
          </p:nvPr>
        </p:nvSpPr>
        <p:spPr>
          <a:xfrm>
            <a:off x="3746800" y="1542763"/>
            <a:ext cx="46821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54" name="Google Shape;154;p14"/>
          <p:cNvGrpSpPr/>
          <p:nvPr/>
        </p:nvGrpSpPr>
        <p:grpSpPr>
          <a:xfrm>
            <a:off x="-76198" y="4684141"/>
            <a:ext cx="10290628" cy="764192"/>
            <a:chOff x="2" y="4379341"/>
            <a:chExt cx="10290628" cy="764192"/>
          </a:xfrm>
        </p:grpSpPr>
        <p:sp>
          <p:nvSpPr>
            <p:cNvPr id="155" name="Google Shape;155;p14"/>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7" name="Shape 157"/>
        <p:cNvGrpSpPr/>
        <p:nvPr/>
      </p:nvGrpSpPr>
      <p:grpSpPr>
        <a:xfrm>
          <a:off x="0" y="0"/>
          <a:ext cx="0" cy="0"/>
          <a:chOff x="0" y="0"/>
          <a:chExt cx="0" cy="0"/>
        </a:xfrm>
      </p:grpSpPr>
      <p:sp>
        <p:nvSpPr>
          <p:cNvPr id="158" name="Google Shape;158;p15"/>
          <p:cNvSpPr txBox="1"/>
          <p:nvPr>
            <p:ph idx="1" type="subTitle"/>
          </p:nvPr>
        </p:nvSpPr>
        <p:spPr>
          <a:xfrm>
            <a:off x="4572000" y="1894650"/>
            <a:ext cx="3396000" cy="135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0" name="Google Shape;160;p15"/>
          <p:cNvGrpSpPr/>
          <p:nvPr/>
        </p:nvGrpSpPr>
        <p:grpSpPr>
          <a:xfrm>
            <a:off x="-76198" y="4684141"/>
            <a:ext cx="10290628" cy="764192"/>
            <a:chOff x="2" y="4379341"/>
            <a:chExt cx="10290628" cy="764192"/>
          </a:xfrm>
        </p:grpSpPr>
        <p:sp>
          <p:nvSpPr>
            <p:cNvPr id="161" name="Google Shape;161;p15"/>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5"/>
          <p:cNvGrpSpPr/>
          <p:nvPr/>
        </p:nvGrpSpPr>
        <p:grpSpPr>
          <a:xfrm>
            <a:off x="8397117" y="-25362"/>
            <a:ext cx="747412" cy="4907402"/>
            <a:chOff x="8320917" y="-330162"/>
            <a:chExt cx="747412" cy="4907402"/>
          </a:xfrm>
        </p:grpSpPr>
        <p:sp>
          <p:nvSpPr>
            <p:cNvPr id="164" name="Google Shape;164;p15"/>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1">
    <p:spTree>
      <p:nvGrpSpPr>
        <p:cNvPr id="169" name="Shape 169"/>
        <p:cNvGrpSpPr/>
        <p:nvPr/>
      </p:nvGrpSpPr>
      <p:grpSpPr>
        <a:xfrm>
          <a:off x="0" y="0"/>
          <a:ext cx="0" cy="0"/>
          <a:chOff x="0" y="0"/>
          <a:chExt cx="0" cy="0"/>
        </a:xfrm>
      </p:grpSpPr>
      <p:sp>
        <p:nvSpPr>
          <p:cNvPr id="170" name="Google Shape;170;p16"/>
          <p:cNvSpPr txBox="1"/>
          <p:nvPr>
            <p:ph idx="1" type="subTitle"/>
          </p:nvPr>
        </p:nvSpPr>
        <p:spPr>
          <a:xfrm>
            <a:off x="948600" y="1125625"/>
            <a:ext cx="20871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Jockey One"/>
              <a:buNone/>
              <a:defRPr sz="2800">
                <a:latin typeface="Jockey One"/>
                <a:ea typeface="Jockey One"/>
                <a:cs typeface="Jockey One"/>
                <a:sym typeface="Jockey One"/>
              </a:defRPr>
            </a:lvl1pPr>
            <a:lvl2pPr lvl="1" rtl="0" algn="ctr">
              <a:lnSpc>
                <a:spcPct val="100000"/>
              </a:lnSpc>
              <a:spcBef>
                <a:spcPts val="0"/>
              </a:spcBef>
              <a:spcAft>
                <a:spcPts val="0"/>
              </a:spcAft>
              <a:buSzPts val="2800"/>
              <a:buFont typeface="Jockey One"/>
              <a:buNone/>
              <a:defRPr sz="2800">
                <a:latin typeface="Jockey One"/>
                <a:ea typeface="Jockey One"/>
                <a:cs typeface="Jockey One"/>
                <a:sym typeface="Jockey One"/>
              </a:defRPr>
            </a:lvl2pPr>
            <a:lvl3pPr lvl="2" rtl="0" algn="ctr">
              <a:lnSpc>
                <a:spcPct val="100000"/>
              </a:lnSpc>
              <a:spcBef>
                <a:spcPts val="0"/>
              </a:spcBef>
              <a:spcAft>
                <a:spcPts val="0"/>
              </a:spcAft>
              <a:buSzPts val="2800"/>
              <a:buFont typeface="Jockey One"/>
              <a:buNone/>
              <a:defRPr sz="2800">
                <a:latin typeface="Jockey One"/>
                <a:ea typeface="Jockey One"/>
                <a:cs typeface="Jockey One"/>
                <a:sym typeface="Jockey One"/>
              </a:defRPr>
            </a:lvl3pPr>
            <a:lvl4pPr lvl="3" rtl="0" algn="ctr">
              <a:lnSpc>
                <a:spcPct val="100000"/>
              </a:lnSpc>
              <a:spcBef>
                <a:spcPts val="0"/>
              </a:spcBef>
              <a:spcAft>
                <a:spcPts val="0"/>
              </a:spcAft>
              <a:buSzPts val="2800"/>
              <a:buFont typeface="Jockey One"/>
              <a:buNone/>
              <a:defRPr sz="2800">
                <a:latin typeface="Jockey One"/>
                <a:ea typeface="Jockey One"/>
                <a:cs typeface="Jockey One"/>
                <a:sym typeface="Jockey One"/>
              </a:defRPr>
            </a:lvl4pPr>
            <a:lvl5pPr lvl="4" rtl="0" algn="ctr">
              <a:lnSpc>
                <a:spcPct val="100000"/>
              </a:lnSpc>
              <a:spcBef>
                <a:spcPts val="0"/>
              </a:spcBef>
              <a:spcAft>
                <a:spcPts val="0"/>
              </a:spcAft>
              <a:buSzPts val="2800"/>
              <a:buFont typeface="Jockey One"/>
              <a:buNone/>
              <a:defRPr sz="2800">
                <a:latin typeface="Jockey One"/>
                <a:ea typeface="Jockey One"/>
                <a:cs typeface="Jockey One"/>
                <a:sym typeface="Jockey One"/>
              </a:defRPr>
            </a:lvl5pPr>
            <a:lvl6pPr lvl="5" rtl="0" algn="ctr">
              <a:lnSpc>
                <a:spcPct val="100000"/>
              </a:lnSpc>
              <a:spcBef>
                <a:spcPts val="0"/>
              </a:spcBef>
              <a:spcAft>
                <a:spcPts val="0"/>
              </a:spcAft>
              <a:buSzPts val="2800"/>
              <a:buFont typeface="Jockey One"/>
              <a:buNone/>
              <a:defRPr sz="2800">
                <a:latin typeface="Jockey One"/>
                <a:ea typeface="Jockey One"/>
                <a:cs typeface="Jockey One"/>
                <a:sym typeface="Jockey One"/>
              </a:defRPr>
            </a:lvl6pPr>
            <a:lvl7pPr lvl="6" rtl="0" algn="ctr">
              <a:lnSpc>
                <a:spcPct val="100000"/>
              </a:lnSpc>
              <a:spcBef>
                <a:spcPts val="0"/>
              </a:spcBef>
              <a:spcAft>
                <a:spcPts val="0"/>
              </a:spcAft>
              <a:buSzPts val="2800"/>
              <a:buFont typeface="Jockey One"/>
              <a:buNone/>
              <a:defRPr sz="2800">
                <a:latin typeface="Jockey One"/>
                <a:ea typeface="Jockey One"/>
                <a:cs typeface="Jockey One"/>
                <a:sym typeface="Jockey One"/>
              </a:defRPr>
            </a:lvl7pPr>
            <a:lvl8pPr lvl="7" rtl="0" algn="ctr">
              <a:lnSpc>
                <a:spcPct val="100000"/>
              </a:lnSpc>
              <a:spcBef>
                <a:spcPts val="0"/>
              </a:spcBef>
              <a:spcAft>
                <a:spcPts val="0"/>
              </a:spcAft>
              <a:buSzPts val="2800"/>
              <a:buFont typeface="Jockey One"/>
              <a:buNone/>
              <a:defRPr sz="2800">
                <a:latin typeface="Jockey One"/>
                <a:ea typeface="Jockey One"/>
                <a:cs typeface="Jockey One"/>
                <a:sym typeface="Jockey One"/>
              </a:defRPr>
            </a:lvl8pPr>
            <a:lvl9pPr lvl="8" rtl="0" algn="ctr">
              <a:lnSpc>
                <a:spcPct val="100000"/>
              </a:lnSpc>
              <a:spcBef>
                <a:spcPts val="0"/>
              </a:spcBef>
              <a:spcAft>
                <a:spcPts val="0"/>
              </a:spcAft>
              <a:buSzPts val="2800"/>
              <a:buFont typeface="Jockey One"/>
              <a:buNone/>
              <a:defRPr sz="2800">
                <a:latin typeface="Jockey One"/>
                <a:ea typeface="Jockey One"/>
                <a:cs typeface="Jockey One"/>
                <a:sym typeface="Jockey One"/>
              </a:defRPr>
            </a:lvl9pPr>
          </a:lstStyle>
          <a:p/>
        </p:txBody>
      </p:sp>
      <p:sp>
        <p:nvSpPr>
          <p:cNvPr id="171" name="Google Shape;171;p16"/>
          <p:cNvSpPr txBox="1"/>
          <p:nvPr>
            <p:ph idx="2" type="subTitle"/>
          </p:nvPr>
        </p:nvSpPr>
        <p:spPr>
          <a:xfrm>
            <a:off x="3528450" y="1125625"/>
            <a:ext cx="20871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Jockey One"/>
              <a:buNone/>
              <a:defRPr sz="2800">
                <a:latin typeface="Jockey One"/>
                <a:ea typeface="Jockey One"/>
                <a:cs typeface="Jockey One"/>
                <a:sym typeface="Jockey One"/>
              </a:defRPr>
            </a:lvl1pPr>
            <a:lvl2pPr lvl="1" rtl="0" algn="ctr">
              <a:lnSpc>
                <a:spcPct val="100000"/>
              </a:lnSpc>
              <a:spcBef>
                <a:spcPts val="0"/>
              </a:spcBef>
              <a:spcAft>
                <a:spcPts val="0"/>
              </a:spcAft>
              <a:buSzPts val="2800"/>
              <a:buFont typeface="Jockey One"/>
              <a:buNone/>
              <a:defRPr sz="2800">
                <a:latin typeface="Jockey One"/>
                <a:ea typeface="Jockey One"/>
                <a:cs typeface="Jockey One"/>
                <a:sym typeface="Jockey One"/>
              </a:defRPr>
            </a:lvl2pPr>
            <a:lvl3pPr lvl="2" rtl="0" algn="ctr">
              <a:lnSpc>
                <a:spcPct val="100000"/>
              </a:lnSpc>
              <a:spcBef>
                <a:spcPts val="0"/>
              </a:spcBef>
              <a:spcAft>
                <a:spcPts val="0"/>
              </a:spcAft>
              <a:buSzPts val="2800"/>
              <a:buFont typeface="Jockey One"/>
              <a:buNone/>
              <a:defRPr sz="2800">
                <a:latin typeface="Jockey One"/>
                <a:ea typeface="Jockey One"/>
                <a:cs typeface="Jockey One"/>
                <a:sym typeface="Jockey One"/>
              </a:defRPr>
            </a:lvl3pPr>
            <a:lvl4pPr lvl="3" rtl="0" algn="ctr">
              <a:lnSpc>
                <a:spcPct val="100000"/>
              </a:lnSpc>
              <a:spcBef>
                <a:spcPts val="0"/>
              </a:spcBef>
              <a:spcAft>
                <a:spcPts val="0"/>
              </a:spcAft>
              <a:buSzPts val="2800"/>
              <a:buFont typeface="Jockey One"/>
              <a:buNone/>
              <a:defRPr sz="2800">
                <a:latin typeface="Jockey One"/>
                <a:ea typeface="Jockey One"/>
                <a:cs typeface="Jockey One"/>
                <a:sym typeface="Jockey One"/>
              </a:defRPr>
            </a:lvl4pPr>
            <a:lvl5pPr lvl="4" rtl="0" algn="ctr">
              <a:lnSpc>
                <a:spcPct val="100000"/>
              </a:lnSpc>
              <a:spcBef>
                <a:spcPts val="0"/>
              </a:spcBef>
              <a:spcAft>
                <a:spcPts val="0"/>
              </a:spcAft>
              <a:buSzPts val="2800"/>
              <a:buFont typeface="Jockey One"/>
              <a:buNone/>
              <a:defRPr sz="2800">
                <a:latin typeface="Jockey One"/>
                <a:ea typeface="Jockey One"/>
                <a:cs typeface="Jockey One"/>
                <a:sym typeface="Jockey One"/>
              </a:defRPr>
            </a:lvl5pPr>
            <a:lvl6pPr lvl="5" rtl="0" algn="ctr">
              <a:lnSpc>
                <a:spcPct val="100000"/>
              </a:lnSpc>
              <a:spcBef>
                <a:spcPts val="0"/>
              </a:spcBef>
              <a:spcAft>
                <a:spcPts val="0"/>
              </a:spcAft>
              <a:buSzPts val="2800"/>
              <a:buFont typeface="Jockey One"/>
              <a:buNone/>
              <a:defRPr sz="2800">
                <a:latin typeface="Jockey One"/>
                <a:ea typeface="Jockey One"/>
                <a:cs typeface="Jockey One"/>
                <a:sym typeface="Jockey One"/>
              </a:defRPr>
            </a:lvl6pPr>
            <a:lvl7pPr lvl="6" rtl="0" algn="ctr">
              <a:lnSpc>
                <a:spcPct val="100000"/>
              </a:lnSpc>
              <a:spcBef>
                <a:spcPts val="0"/>
              </a:spcBef>
              <a:spcAft>
                <a:spcPts val="0"/>
              </a:spcAft>
              <a:buSzPts val="2800"/>
              <a:buFont typeface="Jockey One"/>
              <a:buNone/>
              <a:defRPr sz="2800">
                <a:latin typeface="Jockey One"/>
                <a:ea typeface="Jockey One"/>
                <a:cs typeface="Jockey One"/>
                <a:sym typeface="Jockey One"/>
              </a:defRPr>
            </a:lvl7pPr>
            <a:lvl8pPr lvl="7" rtl="0" algn="ctr">
              <a:lnSpc>
                <a:spcPct val="100000"/>
              </a:lnSpc>
              <a:spcBef>
                <a:spcPts val="0"/>
              </a:spcBef>
              <a:spcAft>
                <a:spcPts val="0"/>
              </a:spcAft>
              <a:buSzPts val="2800"/>
              <a:buFont typeface="Jockey One"/>
              <a:buNone/>
              <a:defRPr sz="2800">
                <a:latin typeface="Jockey One"/>
                <a:ea typeface="Jockey One"/>
                <a:cs typeface="Jockey One"/>
                <a:sym typeface="Jockey One"/>
              </a:defRPr>
            </a:lvl8pPr>
            <a:lvl9pPr lvl="8" rtl="0" algn="ctr">
              <a:lnSpc>
                <a:spcPct val="100000"/>
              </a:lnSpc>
              <a:spcBef>
                <a:spcPts val="0"/>
              </a:spcBef>
              <a:spcAft>
                <a:spcPts val="0"/>
              </a:spcAft>
              <a:buSzPts val="2800"/>
              <a:buFont typeface="Jockey One"/>
              <a:buNone/>
              <a:defRPr sz="2800">
                <a:latin typeface="Jockey One"/>
                <a:ea typeface="Jockey One"/>
                <a:cs typeface="Jockey One"/>
                <a:sym typeface="Jockey One"/>
              </a:defRPr>
            </a:lvl9pPr>
          </a:lstStyle>
          <a:p/>
        </p:txBody>
      </p:sp>
      <p:sp>
        <p:nvSpPr>
          <p:cNvPr id="172" name="Google Shape;172;p16"/>
          <p:cNvSpPr txBox="1"/>
          <p:nvPr>
            <p:ph idx="3" type="subTitle"/>
          </p:nvPr>
        </p:nvSpPr>
        <p:spPr>
          <a:xfrm>
            <a:off x="948600" y="1823125"/>
            <a:ext cx="208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6"/>
          <p:cNvSpPr txBox="1"/>
          <p:nvPr>
            <p:ph idx="4" type="subTitle"/>
          </p:nvPr>
        </p:nvSpPr>
        <p:spPr>
          <a:xfrm>
            <a:off x="3528450" y="1823125"/>
            <a:ext cx="208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75" name="Google Shape;175;p16"/>
          <p:cNvGrpSpPr/>
          <p:nvPr/>
        </p:nvGrpSpPr>
        <p:grpSpPr>
          <a:xfrm>
            <a:off x="-76198" y="4684141"/>
            <a:ext cx="10290628" cy="764192"/>
            <a:chOff x="2" y="4379341"/>
            <a:chExt cx="10290628" cy="764192"/>
          </a:xfrm>
        </p:grpSpPr>
        <p:sp>
          <p:nvSpPr>
            <p:cNvPr id="176" name="Google Shape;176;p16"/>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6"/>
          <p:cNvSpPr txBox="1"/>
          <p:nvPr>
            <p:ph idx="5" type="subTitle"/>
          </p:nvPr>
        </p:nvSpPr>
        <p:spPr>
          <a:xfrm>
            <a:off x="6108300" y="1125625"/>
            <a:ext cx="2087100" cy="61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Font typeface="Jockey One"/>
              <a:buNone/>
              <a:defRPr sz="2800">
                <a:latin typeface="Jockey One"/>
                <a:ea typeface="Jockey One"/>
                <a:cs typeface="Jockey One"/>
                <a:sym typeface="Jockey One"/>
              </a:defRPr>
            </a:lvl1pPr>
            <a:lvl2pPr lvl="1" rtl="0" algn="ctr">
              <a:lnSpc>
                <a:spcPct val="100000"/>
              </a:lnSpc>
              <a:spcBef>
                <a:spcPts val="0"/>
              </a:spcBef>
              <a:spcAft>
                <a:spcPts val="0"/>
              </a:spcAft>
              <a:buSzPts val="2800"/>
              <a:buFont typeface="Jockey One"/>
              <a:buNone/>
              <a:defRPr sz="2800">
                <a:latin typeface="Jockey One"/>
                <a:ea typeface="Jockey One"/>
                <a:cs typeface="Jockey One"/>
                <a:sym typeface="Jockey One"/>
              </a:defRPr>
            </a:lvl2pPr>
            <a:lvl3pPr lvl="2" rtl="0" algn="ctr">
              <a:lnSpc>
                <a:spcPct val="100000"/>
              </a:lnSpc>
              <a:spcBef>
                <a:spcPts val="0"/>
              </a:spcBef>
              <a:spcAft>
                <a:spcPts val="0"/>
              </a:spcAft>
              <a:buSzPts val="2800"/>
              <a:buFont typeface="Jockey One"/>
              <a:buNone/>
              <a:defRPr sz="2800">
                <a:latin typeface="Jockey One"/>
                <a:ea typeface="Jockey One"/>
                <a:cs typeface="Jockey One"/>
                <a:sym typeface="Jockey One"/>
              </a:defRPr>
            </a:lvl3pPr>
            <a:lvl4pPr lvl="3" rtl="0" algn="ctr">
              <a:lnSpc>
                <a:spcPct val="100000"/>
              </a:lnSpc>
              <a:spcBef>
                <a:spcPts val="0"/>
              </a:spcBef>
              <a:spcAft>
                <a:spcPts val="0"/>
              </a:spcAft>
              <a:buSzPts val="2800"/>
              <a:buFont typeface="Jockey One"/>
              <a:buNone/>
              <a:defRPr sz="2800">
                <a:latin typeface="Jockey One"/>
                <a:ea typeface="Jockey One"/>
                <a:cs typeface="Jockey One"/>
                <a:sym typeface="Jockey One"/>
              </a:defRPr>
            </a:lvl4pPr>
            <a:lvl5pPr lvl="4" rtl="0" algn="ctr">
              <a:lnSpc>
                <a:spcPct val="100000"/>
              </a:lnSpc>
              <a:spcBef>
                <a:spcPts val="0"/>
              </a:spcBef>
              <a:spcAft>
                <a:spcPts val="0"/>
              </a:spcAft>
              <a:buSzPts val="2800"/>
              <a:buFont typeface="Jockey One"/>
              <a:buNone/>
              <a:defRPr sz="2800">
                <a:latin typeface="Jockey One"/>
                <a:ea typeface="Jockey One"/>
                <a:cs typeface="Jockey One"/>
                <a:sym typeface="Jockey One"/>
              </a:defRPr>
            </a:lvl5pPr>
            <a:lvl6pPr lvl="5" rtl="0" algn="ctr">
              <a:lnSpc>
                <a:spcPct val="100000"/>
              </a:lnSpc>
              <a:spcBef>
                <a:spcPts val="0"/>
              </a:spcBef>
              <a:spcAft>
                <a:spcPts val="0"/>
              </a:spcAft>
              <a:buSzPts val="2800"/>
              <a:buFont typeface="Jockey One"/>
              <a:buNone/>
              <a:defRPr sz="2800">
                <a:latin typeface="Jockey One"/>
                <a:ea typeface="Jockey One"/>
                <a:cs typeface="Jockey One"/>
                <a:sym typeface="Jockey One"/>
              </a:defRPr>
            </a:lvl6pPr>
            <a:lvl7pPr lvl="6" rtl="0" algn="ctr">
              <a:lnSpc>
                <a:spcPct val="100000"/>
              </a:lnSpc>
              <a:spcBef>
                <a:spcPts val="0"/>
              </a:spcBef>
              <a:spcAft>
                <a:spcPts val="0"/>
              </a:spcAft>
              <a:buSzPts val="2800"/>
              <a:buFont typeface="Jockey One"/>
              <a:buNone/>
              <a:defRPr sz="2800">
                <a:latin typeface="Jockey One"/>
                <a:ea typeface="Jockey One"/>
                <a:cs typeface="Jockey One"/>
                <a:sym typeface="Jockey One"/>
              </a:defRPr>
            </a:lvl7pPr>
            <a:lvl8pPr lvl="7" rtl="0" algn="ctr">
              <a:lnSpc>
                <a:spcPct val="100000"/>
              </a:lnSpc>
              <a:spcBef>
                <a:spcPts val="0"/>
              </a:spcBef>
              <a:spcAft>
                <a:spcPts val="0"/>
              </a:spcAft>
              <a:buSzPts val="2800"/>
              <a:buFont typeface="Jockey One"/>
              <a:buNone/>
              <a:defRPr sz="2800">
                <a:latin typeface="Jockey One"/>
                <a:ea typeface="Jockey One"/>
                <a:cs typeface="Jockey One"/>
                <a:sym typeface="Jockey One"/>
              </a:defRPr>
            </a:lvl8pPr>
            <a:lvl9pPr lvl="8" rtl="0" algn="ctr">
              <a:lnSpc>
                <a:spcPct val="100000"/>
              </a:lnSpc>
              <a:spcBef>
                <a:spcPts val="0"/>
              </a:spcBef>
              <a:spcAft>
                <a:spcPts val="0"/>
              </a:spcAft>
              <a:buSzPts val="2800"/>
              <a:buFont typeface="Jockey One"/>
              <a:buNone/>
              <a:defRPr sz="2800">
                <a:latin typeface="Jockey One"/>
                <a:ea typeface="Jockey One"/>
                <a:cs typeface="Jockey One"/>
                <a:sym typeface="Jockey One"/>
              </a:defRPr>
            </a:lvl9pPr>
          </a:lstStyle>
          <a:p/>
        </p:txBody>
      </p:sp>
      <p:sp>
        <p:nvSpPr>
          <p:cNvPr id="179" name="Google Shape;179;p16"/>
          <p:cNvSpPr txBox="1"/>
          <p:nvPr>
            <p:ph idx="6" type="subTitle"/>
          </p:nvPr>
        </p:nvSpPr>
        <p:spPr>
          <a:xfrm>
            <a:off x="6108300" y="1823125"/>
            <a:ext cx="20871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0" name="Google Shape;180;p16"/>
          <p:cNvGrpSpPr/>
          <p:nvPr/>
        </p:nvGrpSpPr>
        <p:grpSpPr>
          <a:xfrm>
            <a:off x="8104429" y="33880"/>
            <a:ext cx="1827335" cy="1298836"/>
            <a:chOff x="8391901" y="480836"/>
            <a:chExt cx="1528383" cy="1086346"/>
          </a:xfrm>
        </p:grpSpPr>
        <p:sp>
          <p:nvSpPr>
            <p:cNvPr id="181" name="Google Shape;181;p16"/>
            <p:cNvSpPr/>
            <p:nvPr/>
          </p:nvSpPr>
          <p:spPr>
            <a:xfrm>
              <a:off x="8391901" y="480836"/>
              <a:ext cx="1528383" cy="1086346"/>
            </a:xfrm>
            <a:custGeom>
              <a:rect b="b" l="l" r="r" t="t"/>
              <a:pathLst>
                <a:path extrusionOk="0" h="30049" w="42276">
                  <a:moveTo>
                    <a:pt x="0" y="0"/>
                  </a:moveTo>
                  <a:lnTo>
                    <a:pt x="0" y="30048"/>
                  </a:lnTo>
                  <a:lnTo>
                    <a:pt x="42276" y="30048"/>
                  </a:lnTo>
                  <a:lnTo>
                    <a:pt x="422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442442" y="539620"/>
              <a:ext cx="1419058" cy="470308"/>
            </a:xfrm>
            <a:custGeom>
              <a:rect b="b" l="l" r="r" t="t"/>
              <a:pathLst>
                <a:path extrusionOk="0" h="13009" w="39252">
                  <a:moveTo>
                    <a:pt x="20163" y="5366"/>
                  </a:moveTo>
                  <a:lnTo>
                    <a:pt x="20163" y="8976"/>
                  </a:lnTo>
                  <a:cubicBezTo>
                    <a:pt x="19837" y="9073"/>
                    <a:pt x="19577" y="9171"/>
                    <a:pt x="19220" y="9268"/>
                  </a:cubicBezTo>
                  <a:lnTo>
                    <a:pt x="19220" y="5431"/>
                  </a:lnTo>
                  <a:cubicBezTo>
                    <a:pt x="19545" y="5399"/>
                    <a:pt x="19837" y="5366"/>
                    <a:pt x="20163" y="5366"/>
                  </a:cubicBezTo>
                  <a:close/>
                  <a:moveTo>
                    <a:pt x="0" y="0"/>
                  </a:moveTo>
                  <a:lnTo>
                    <a:pt x="0" y="13008"/>
                  </a:lnTo>
                  <a:lnTo>
                    <a:pt x="39252" y="13008"/>
                  </a:lnTo>
                  <a:lnTo>
                    <a:pt x="39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442442" y="1053383"/>
              <a:ext cx="1419058" cy="470308"/>
            </a:xfrm>
            <a:custGeom>
              <a:rect b="b" l="l" r="r" t="t"/>
              <a:pathLst>
                <a:path extrusionOk="0" h="13009" w="39252">
                  <a:moveTo>
                    <a:pt x="0" y="0"/>
                  </a:moveTo>
                  <a:lnTo>
                    <a:pt x="0" y="13008"/>
                  </a:lnTo>
                  <a:lnTo>
                    <a:pt x="39252" y="13008"/>
                  </a:lnTo>
                  <a:lnTo>
                    <a:pt x="39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038488" y="1335553"/>
              <a:ext cx="42371" cy="74076"/>
            </a:xfrm>
            <a:custGeom>
              <a:rect b="b" l="l" r="r" t="t"/>
              <a:pathLst>
                <a:path extrusionOk="0" h="2049" w="1172">
                  <a:moveTo>
                    <a:pt x="554" y="0"/>
                  </a:moveTo>
                  <a:cubicBezTo>
                    <a:pt x="229" y="0"/>
                    <a:pt x="1" y="455"/>
                    <a:pt x="1" y="1041"/>
                  </a:cubicBezTo>
                  <a:cubicBezTo>
                    <a:pt x="1" y="1594"/>
                    <a:pt x="229" y="2049"/>
                    <a:pt x="554" y="2049"/>
                  </a:cubicBezTo>
                  <a:cubicBezTo>
                    <a:pt x="879" y="2049"/>
                    <a:pt x="1172" y="1594"/>
                    <a:pt x="1107" y="1041"/>
                  </a:cubicBezTo>
                  <a:cubicBezTo>
                    <a:pt x="1107" y="455"/>
                    <a:pt x="879" y="0"/>
                    <a:pt x="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9230133" y="1335553"/>
              <a:ext cx="41178" cy="74076"/>
            </a:xfrm>
            <a:custGeom>
              <a:rect b="b" l="l" r="r" t="t"/>
              <a:pathLst>
                <a:path extrusionOk="0" h="2049" w="1139">
                  <a:moveTo>
                    <a:pt x="586" y="0"/>
                  </a:moveTo>
                  <a:cubicBezTo>
                    <a:pt x="261" y="0"/>
                    <a:pt x="1" y="455"/>
                    <a:pt x="1" y="1041"/>
                  </a:cubicBezTo>
                  <a:cubicBezTo>
                    <a:pt x="1" y="1594"/>
                    <a:pt x="261" y="2049"/>
                    <a:pt x="586" y="2049"/>
                  </a:cubicBezTo>
                  <a:cubicBezTo>
                    <a:pt x="911" y="2049"/>
                    <a:pt x="1139" y="1594"/>
                    <a:pt x="1139" y="1041"/>
                  </a:cubicBezTo>
                  <a:cubicBezTo>
                    <a:pt x="1139" y="455"/>
                    <a:pt x="911" y="0"/>
                    <a:pt x="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8501226" y="787698"/>
              <a:ext cx="125847" cy="223386"/>
            </a:xfrm>
            <a:custGeom>
              <a:rect b="b" l="l" r="r" t="t"/>
              <a:pathLst>
                <a:path extrusionOk="0" h="6179" w="3481">
                  <a:moveTo>
                    <a:pt x="1074" y="0"/>
                  </a:moveTo>
                  <a:lnTo>
                    <a:pt x="1074" y="423"/>
                  </a:lnTo>
                  <a:cubicBezTo>
                    <a:pt x="1074" y="683"/>
                    <a:pt x="813" y="943"/>
                    <a:pt x="553" y="943"/>
                  </a:cubicBezTo>
                  <a:lnTo>
                    <a:pt x="423" y="943"/>
                  </a:lnTo>
                  <a:cubicBezTo>
                    <a:pt x="163" y="943"/>
                    <a:pt x="0" y="1138"/>
                    <a:pt x="0" y="1333"/>
                  </a:cubicBezTo>
                  <a:lnTo>
                    <a:pt x="0" y="5789"/>
                  </a:lnTo>
                  <a:cubicBezTo>
                    <a:pt x="0" y="6016"/>
                    <a:pt x="228" y="6179"/>
                    <a:pt x="423" y="6179"/>
                  </a:cubicBezTo>
                  <a:lnTo>
                    <a:pt x="3057" y="6179"/>
                  </a:lnTo>
                  <a:cubicBezTo>
                    <a:pt x="3317" y="6179"/>
                    <a:pt x="3480" y="5984"/>
                    <a:pt x="3480" y="5789"/>
                  </a:cubicBezTo>
                  <a:lnTo>
                    <a:pt x="3480" y="1333"/>
                  </a:lnTo>
                  <a:cubicBezTo>
                    <a:pt x="3480" y="1106"/>
                    <a:pt x="3317" y="943"/>
                    <a:pt x="3057" y="943"/>
                  </a:cubicBezTo>
                  <a:lnTo>
                    <a:pt x="2927" y="943"/>
                  </a:lnTo>
                  <a:cubicBezTo>
                    <a:pt x="2667" y="943"/>
                    <a:pt x="2407" y="683"/>
                    <a:pt x="2407" y="423"/>
                  </a:cubicBez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8535318" y="785348"/>
              <a:ext cx="58820" cy="14136"/>
            </a:xfrm>
            <a:custGeom>
              <a:rect b="b" l="l" r="r" t="t"/>
              <a:pathLst>
                <a:path extrusionOk="0" h="391" w="1627">
                  <a:moveTo>
                    <a:pt x="33" y="0"/>
                  </a:moveTo>
                  <a:cubicBezTo>
                    <a:pt x="33" y="0"/>
                    <a:pt x="1" y="0"/>
                    <a:pt x="1" y="33"/>
                  </a:cubicBezTo>
                  <a:lnTo>
                    <a:pt x="1" y="358"/>
                  </a:lnTo>
                  <a:cubicBezTo>
                    <a:pt x="1" y="358"/>
                    <a:pt x="1" y="390"/>
                    <a:pt x="33" y="390"/>
                  </a:cubicBezTo>
                  <a:lnTo>
                    <a:pt x="1594" y="390"/>
                  </a:lnTo>
                  <a:lnTo>
                    <a:pt x="1627" y="358"/>
                  </a:lnTo>
                  <a:lnTo>
                    <a:pt x="1627" y="33"/>
                  </a:lnTo>
                  <a:cubicBezTo>
                    <a:pt x="1627" y="33"/>
                    <a:pt x="1627" y="0"/>
                    <a:pt x="15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8517675" y="869981"/>
              <a:ext cx="92912" cy="82319"/>
            </a:xfrm>
            <a:custGeom>
              <a:rect b="b" l="l" r="r" t="t"/>
              <a:pathLst>
                <a:path extrusionOk="0" h="2277" w="2570">
                  <a:moveTo>
                    <a:pt x="1" y="0"/>
                  </a:moveTo>
                  <a:lnTo>
                    <a:pt x="1" y="2277"/>
                  </a:lnTo>
                  <a:lnTo>
                    <a:pt x="2570" y="2277"/>
                  </a:lnTo>
                  <a:lnTo>
                    <a:pt x="25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9558144" y="692436"/>
              <a:ext cx="124654" cy="315141"/>
            </a:xfrm>
            <a:custGeom>
              <a:rect b="b" l="l" r="r" t="t"/>
              <a:pathLst>
                <a:path extrusionOk="0" h="8717" w="3448">
                  <a:moveTo>
                    <a:pt x="1041" y="1"/>
                  </a:moveTo>
                  <a:lnTo>
                    <a:pt x="1041" y="391"/>
                  </a:lnTo>
                  <a:cubicBezTo>
                    <a:pt x="1041" y="684"/>
                    <a:pt x="814" y="944"/>
                    <a:pt x="521" y="944"/>
                  </a:cubicBezTo>
                  <a:lnTo>
                    <a:pt x="423" y="944"/>
                  </a:lnTo>
                  <a:cubicBezTo>
                    <a:pt x="196" y="944"/>
                    <a:pt x="1" y="1107"/>
                    <a:pt x="1" y="1334"/>
                  </a:cubicBezTo>
                  <a:lnTo>
                    <a:pt x="1" y="8716"/>
                  </a:lnTo>
                  <a:lnTo>
                    <a:pt x="3448" y="8716"/>
                  </a:lnTo>
                  <a:lnTo>
                    <a:pt x="3448" y="1334"/>
                  </a:lnTo>
                  <a:cubicBezTo>
                    <a:pt x="3448" y="1107"/>
                    <a:pt x="3285" y="944"/>
                    <a:pt x="3057" y="944"/>
                  </a:cubicBezTo>
                  <a:lnTo>
                    <a:pt x="2927" y="944"/>
                  </a:lnTo>
                  <a:cubicBezTo>
                    <a:pt x="2635" y="944"/>
                    <a:pt x="2407" y="684"/>
                    <a:pt x="2407" y="391"/>
                  </a:cubicBez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9591079" y="688929"/>
              <a:ext cx="59977" cy="15329"/>
            </a:xfrm>
            <a:custGeom>
              <a:rect b="b" l="l" r="r" t="t"/>
              <a:pathLst>
                <a:path extrusionOk="0" h="424" w="1659">
                  <a:moveTo>
                    <a:pt x="33" y="0"/>
                  </a:moveTo>
                  <a:cubicBezTo>
                    <a:pt x="33" y="0"/>
                    <a:pt x="0" y="0"/>
                    <a:pt x="0" y="65"/>
                  </a:cubicBezTo>
                  <a:lnTo>
                    <a:pt x="0" y="391"/>
                  </a:lnTo>
                  <a:cubicBezTo>
                    <a:pt x="0" y="391"/>
                    <a:pt x="0" y="423"/>
                    <a:pt x="33" y="423"/>
                  </a:cubicBezTo>
                  <a:lnTo>
                    <a:pt x="1561" y="423"/>
                  </a:lnTo>
                  <a:cubicBezTo>
                    <a:pt x="1626" y="423"/>
                    <a:pt x="1659" y="391"/>
                    <a:pt x="1626" y="391"/>
                  </a:cubicBezTo>
                  <a:lnTo>
                    <a:pt x="1626" y="65"/>
                  </a:lnTo>
                  <a:cubicBezTo>
                    <a:pt x="1626" y="65"/>
                    <a:pt x="1626" y="0"/>
                    <a:pt x="15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9618121" y="801798"/>
              <a:ext cx="64677" cy="114061"/>
            </a:xfrm>
            <a:custGeom>
              <a:rect b="b" l="l" r="r" t="t"/>
              <a:pathLst>
                <a:path extrusionOk="0" h="3155" w="1789">
                  <a:moveTo>
                    <a:pt x="0" y="0"/>
                  </a:moveTo>
                  <a:lnTo>
                    <a:pt x="0" y="3155"/>
                  </a:lnTo>
                  <a:lnTo>
                    <a:pt x="1789" y="3155"/>
                  </a:lnTo>
                  <a:lnTo>
                    <a:pt x="17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8588209" y="1206199"/>
              <a:ext cx="124654" cy="316298"/>
            </a:xfrm>
            <a:custGeom>
              <a:rect b="b" l="l" r="r" t="t"/>
              <a:pathLst>
                <a:path extrusionOk="0" h="8749" w="3448">
                  <a:moveTo>
                    <a:pt x="1042" y="1"/>
                  </a:moveTo>
                  <a:lnTo>
                    <a:pt x="1042" y="424"/>
                  </a:lnTo>
                  <a:cubicBezTo>
                    <a:pt x="1042" y="716"/>
                    <a:pt x="814" y="944"/>
                    <a:pt x="521" y="944"/>
                  </a:cubicBezTo>
                  <a:lnTo>
                    <a:pt x="424" y="944"/>
                  </a:lnTo>
                  <a:cubicBezTo>
                    <a:pt x="196" y="944"/>
                    <a:pt x="1" y="1107"/>
                    <a:pt x="1" y="1367"/>
                  </a:cubicBezTo>
                  <a:lnTo>
                    <a:pt x="1" y="8749"/>
                  </a:lnTo>
                  <a:lnTo>
                    <a:pt x="3448" y="8749"/>
                  </a:lnTo>
                  <a:lnTo>
                    <a:pt x="3448" y="1367"/>
                  </a:lnTo>
                  <a:cubicBezTo>
                    <a:pt x="3448" y="1107"/>
                    <a:pt x="3285" y="944"/>
                    <a:pt x="3058" y="944"/>
                  </a:cubicBezTo>
                  <a:lnTo>
                    <a:pt x="2928" y="944"/>
                  </a:lnTo>
                  <a:cubicBezTo>
                    <a:pt x="2635" y="944"/>
                    <a:pt x="2407" y="716"/>
                    <a:pt x="2407" y="424"/>
                  </a:cubicBez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8621144" y="1203850"/>
              <a:ext cx="59977" cy="14172"/>
            </a:xfrm>
            <a:custGeom>
              <a:rect b="b" l="l" r="r" t="t"/>
              <a:pathLst>
                <a:path extrusionOk="0" h="392" w="1659">
                  <a:moveTo>
                    <a:pt x="33" y="1"/>
                  </a:moveTo>
                  <a:cubicBezTo>
                    <a:pt x="33" y="1"/>
                    <a:pt x="0" y="1"/>
                    <a:pt x="0" y="33"/>
                  </a:cubicBezTo>
                  <a:lnTo>
                    <a:pt x="0" y="359"/>
                  </a:lnTo>
                  <a:cubicBezTo>
                    <a:pt x="0" y="359"/>
                    <a:pt x="0" y="391"/>
                    <a:pt x="33" y="391"/>
                  </a:cubicBezTo>
                  <a:lnTo>
                    <a:pt x="1561" y="391"/>
                  </a:lnTo>
                  <a:cubicBezTo>
                    <a:pt x="1626" y="391"/>
                    <a:pt x="1659" y="359"/>
                    <a:pt x="1626" y="359"/>
                  </a:cubicBezTo>
                  <a:lnTo>
                    <a:pt x="1626" y="33"/>
                  </a:lnTo>
                  <a:cubicBezTo>
                    <a:pt x="1626" y="33"/>
                    <a:pt x="1626" y="1"/>
                    <a:pt x="15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8618794" y="1316718"/>
              <a:ext cx="81162" cy="112904"/>
            </a:xfrm>
            <a:custGeom>
              <a:rect b="b" l="l" r="r" t="t"/>
              <a:pathLst>
                <a:path extrusionOk="0" h="3123" w="2245">
                  <a:moveTo>
                    <a:pt x="0" y="1"/>
                  </a:moveTo>
                  <a:lnTo>
                    <a:pt x="0" y="3123"/>
                  </a:lnTo>
                  <a:lnTo>
                    <a:pt x="2244" y="3123"/>
                  </a:lnTo>
                  <a:lnTo>
                    <a:pt x="22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8779853" y="1362595"/>
              <a:ext cx="96455" cy="159903"/>
            </a:xfrm>
            <a:custGeom>
              <a:rect b="b" l="l" r="r" t="t"/>
              <a:pathLst>
                <a:path extrusionOk="0" h="4423" w="2668">
                  <a:moveTo>
                    <a:pt x="814" y="0"/>
                  </a:moveTo>
                  <a:lnTo>
                    <a:pt x="814" y="293"/>
                  </a:lnTo>
                  <a:cubicBezTo>
                    <a:pt x="814" y="520"/>
                    <a:pt x="651" y="683"/>
                    <a:pt x="391" y="683"/>
                  </a:cubicBezTo>
                  <a:lnTo>
                    <a:pt x="293" y="683"/>
                  </a:lnTo>
                  <a:cubicBezTo>
                    <a:pt x="131" y="683"/>
                    <a:pt x="1" y="846"/>
                    <a:pt x="1" y="1008"/>
                  </a:cubicBezTo>
                  <a:lnTo>
                    <a:pt x="1" y="4423"/>
                  </a:lnTo>
                  <a:lnTo>
                    <a:pt x="2667" y="4423"/>
                  </a:lnTo>
                  <a:lnTo>
                    <a:pt x="2667" y="1008"/>
                  </a:lnTo>
                  <a:cubicBezTo>
                    <a:pt x="2667" y="846"/>
                    <a:pt x="2505" y="683"/>
                    <a:pt x="2342" y="683"/>
                  </a:cubicBezTo>
                  <a:lnTo>
                    <a:pt x="2277" y="683"/>
                  </a:lnTo>
                  <a:cubicBezTo>
                    <a:pt x="2017" y="683"/>
                    <a:pt x="1854" y="520"/>
                    <a:pt x="1854" y="293"/>
                  </a:cubicBezTo>
                  <a:lnTo>
                    <a:pt x="18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8804545" y="1359052"/>
              <a:ext cx="45878" cy="11786"/>
            </a:xfrm>
            <a:custGeom>
              <a:rect b="b" l="l" r="r" t="t"/>
              <a:pathLst>
                <a:path extrusionOk="0" h="326" w="1269">
                  <a:moveTo>
                    <a:pt x="33" y="1"/>
                  </a:moveTo>
                  <a:cubicBezTo>
                    <a:pt x="33" y="1"/>
                    <a:pt x="1" y="1"/>
                    <a:pt x="1" y="66"/>
                  </a:cubicBezTo>
                  <a:lnTo>
                    <a:pt x="1" y="293"/>
                  </a:lnTo>
                  <a:cubicBezTo>
                    <a:pt x="1" y="293"/>
                    <a:pt x="1" y="326"/>
                    <a:pt x="33" y="326"/>
                  </a:cubicBezTo>
                  <a:lnTo>
                    <a:pt x="1204" y="326"/>
                  </a:lnTo>
                  <a:cubicBezTo>
                    <a:pt x="1269" y="326"/>
                    <a:pt x="1269" y="293"/>
                    <a:pt x="1269" y="293"/>
                  </a:cubicBezTo>
                  <a:lnTo>
                    <a:pt x="1269" y="66"/>
                  </a:lnTo>
                  <a:cubicBezTo>
                    <a:pt x="1269" y="66"/>
                    <a:pt x="1269" y="1"/>
                    <a:pt x="1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803388" y="1413136"/>
              <a:ext cx="62327" cy="69413"/>
            </a:xfrm>
            <a:custGeom>
              <a:rect b="b" l="l" r="r" t="t"/>
              <a:pathLst>
                <a:path extrusionOk="0" h="1920" w="1724">
                  <a:moveTo>
                    <a:pt x="0" y="0"/>
                  </a:moveTo>
                  <a:lnTo>
                    <a:pt x="0" y="1919"/>
                  </a:lnTo>
                  <a:lnTo>
                    <a:pt x="1724" y="1919"/>
                  </a:lnTo>
                  <a:lnTo>
                    <a:pt x="17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657585" y="787698"/>
              <a:ext cx="124654" cy="223386"/>
            </a:xfrm>
            <a:custGeom>
              <a:rect b="b" l="l" r="r" t="t"/>
              <a:pathLst>
                <a:path extrusionOk="0" h="6179" w="3448">
                  <a:moveTo>
                    <a:pt x="1041" y="0"/>
                  </a:moveTo>
                  <a:lnTo>
                    <a:pt x="1041" y="423"/>
                  </a:lnTo>
                  <a:cubicBezTo>
                    <a:pt x="1041" y="683"/>
                    <a:pt x="814" y="943"/>
                    <a:pt x="521" y="943"/>
                  </a:cubicBezTo>
                  <a:lnTo>
                    <a:pt x="391" y="943"/>
                  </a:lnTo>
                  <a:cubicBezTo>
                    <a:pt x="163" y="943"/>
                    <a:pt x="1" y="1138"/>
                    <a:pt x="1" y="1333"/>
                  </a:cubicBezTo>
                  <a:lnTo>
                    <a:pt x="1" y="5789"/>
                  </a:lnTo>
                  <a:cubicBezTo>
                    <a:pt x="1" y="6016"/>
                    <a:pt x="196" y="6179"/>
                    <a:pt x="391" y="6179"/>
                  </a:cubicBezTo>
                  <a:lnTo>
                    <a:pt x="3057" y="6179"/>
                  </a:lnTo>
                  <a:cubicBezTo>
                    <a:pt x="3285" y="6179"/>
                    <a:pt x="3448" y="5984"/>
                    <a:pt x="3448" y="5789"/>
                  </a:cubicBezTo>
                  <a:lnTo>
                    <a:pt x="3448" y="1333"/>
                  </a:lnTo>
                  <a:cubicBezTo>
                    <a:pt x="3448" y="1106"/>
                    <a:pt x="3253" y="943"/>
                    <a:pt x="3057" y="943"/>
                  </a:cubicBezTo>
                  <a:lnTo>
                    <a:pt x="2927" y="943"/>
                  </a:lnTo>
                  <a:cubicBezTo>
                    <a:pt x="2635" y="943"/>
                    <a:pt x="2407" y="683"/>
                    <a:pt x="2407" y="423"/>
                  </a:cubicBez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8689327" y="785348"/>
              <a:ext cx="61170" cy="14136"/>
            </a:xfrm>
            <a:custGeom>
              <a:rect b="b" l="l" r="r" t="t"/>
              <a:pathLst>
                <a:path extrusionOk="0" h="391" w="1692">
                  <a:moveTo>
                    <a:pt x="66" y="0"/>
                  </a:moveTo>
                  <a:cubicBezTo>
                    <a:pt x="66" y="0"/>
                    <a:pt x="1" y="0"/>
                    <a:pt x="1" y="33"/>
                  </a:cubicBezTo>
                  <a:lnTo>
                    <a:pt x="1" y="358"/>
                  </a:lnTo>
                  <a:cubicBezTo>
                    <a:pt x="1" y="358"/>
                    <a:pt x="1" y="390"/>
                    <a:pt x="66" y="390"/>
                  </a:cubicBezTo>
                  <a:lnTo>
                    <a:pt x="1594" y="390"/>
                  </a:lnTo>
                  <a:cubicBezTo>
                    <a:pt x="1627" y="390"/>
                    <a:pt x="1692" y="358"/>
                    <a:pt x="1627" y="358"/>
                  </a:cubicBezTo>
                  <a:lnTo>
                    <a:pt x="1627" y="33"/>
                  </a:lnTo>
                  <a:cubicBezTo>
                    <a:pt x="1627" y="33"/>
                    <a:pt x="1627" y="0"/>
                    <a:pt x="1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8674035" y="869981"/>
              <a:ext cx="91755" cy="82319"/>
            </a:xfrm>
            <a:custGeom>
              <a:rect b="b" l="l" r="r" t="t"/>
              <a:pathLst>
                <a:path extrusionOk="0" h="2277" w="2538">
                  <a:moveTo>
                    <a:pt x="1" y="0"/>
                  </a:moveTo>
                  <a:lnTo>
                    <a:pt x="1" y="2277"/>
                  </a:lnTo>
                  <a:lnTo>
                    <a:pt x="2537" y="2277"/>
                  </a:lnTo>
                  <a:lnTo>
                    <a:pt x="25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9433527" y="1194450"/>
              <a:ext cx="183438" cy="329241"/>
            </a:xfrm>
            <a:custGeom>
              <a:rect b="b" l="l" r="r" t="t"/>
              <a:pathLst>
                <a:path extrusionOk="0" h="9107" w="5074">
                  <a:moveTo>
                    <a:pt x="1529" y="1"/>
                  </a:moveTo>
                  <a:lnTo>
                    <a:pt x="1529" y="586"/>
                  </a:lnTo>
                  <a:cubicBezTo>
                    <a:pt x="1529" y="976"/>
                    <a:pt x="1204" y="1367"/>
                    <a:pt x="781" y="1367"/>
                  </a:cubicBezTo>
                  <a:lnTo>
                    <a:pt x="618" y="1367"/>
                  </a:lnTo>
                  <a:cubicBezTo>
                    <a:pt x="293" y="1367"/>
                    <a:pt x="1" y="1627"/>
                    <a:pt x="1" y="1952"/>
                  </a:cubicBezTo>
                  <a:lnTo>
                    <a:pt x="1" y="8488"/>
                  </a:lnTo>
                  <a:cubicBezTo>
                    <a:pt x="1" y="8814"/>
                    <a:pt x="293" y="9106"/>
                    <a:pt x="618" y="9106"/>
                  </a:cubicBezTo>
                  <a:lnTo>
                    <a:pt x="4456" y="9106"/>
                  </a:lnTo>
                  <a:cubicBezTo>
                    <a:pt x="4781" y="9106"/>
                    <a:pt x="5074" y="8814"/>
                    <a:pt x="5074" y="8488"/>
                  </a:cubicBezTo>
                  <a:lnTo>
                    <a:pt x="5074" y="1952"/>
                  </a:lnTo>
                  <a:cubicBezTo>
                    <a:pt x="5074" y="1627"/>
                    <a:pt x="4781" y="1367"/>
                    <a:pt x="4456" y="1367"/>
                  </a:cubicBezTo>
                  <a:lnTo>
                    <a:pt x="4293" y="1367"/>
                  </a:lnTo>
                  <a:cubicBezTo>
                    <a:pt x="3903" y="1367"/>
                    <a:pt x="3545" y="1041"/>
                    <a:pt x="3545" y="586"/>
                  </a:cubicBezTo>
                  <a:lnTo>
                    <a:pt x="35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9480561" y="1187400"/>
              <a:ext cx="88212" cy="23571"/>
            </a:xfrm>
            <a:custGeom>
              <a:rect b="b" l="l" r="r" t="t"/>
              <a:pathLst>
                <a:path extrusionOk="0" h="652" w="2440">
                  <a:moveTo>
                    <a:pt x="65" y="1"/>
                  </a:moveTo>
                  <a:cubicBezTo>
                    <a:pt x="33" y="1"/>
                    <a:pt x="0" y="33"/>
                    <a:pt x="0" y="98"/>
                  </a:cubicBezTo>
                  <a:lnTo>
                    <a:pt x="0" y="586"/>
                  </a:lnTo>
                  <a:cubicBezTo>
                    <a:pt x="0" y="619"/>
                    <a:pt x="33" y="651"/>
                    <a:pt x="65" y="651"/>
                  </a:cubicBezTo>
                  <a:lnTo>
                    <a:pt x="2342" y="651"/>
                  </a:lnTo>
                  <a:cubicBezTo>
                    <a:pt x="2407" y="651"/>
                    <a:pt x="2439" y="619"/>
                    <a:pt x="2439" y="586"/>
                  </a:cubicBezTo>
                  <a:lnTo>
                    <a:pt x="2439" y="98"/>
                  </a:lnTo>
                  <a:cubicBezTo>
                    <a:pt x="2439" y="33"/>
                    <a:pt x="2407" y="1"/>
                    <a:pt x="23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9457026" y="1315561"/>
              <a:ext cx="136440" cy="119954"/>
            </a:xfrm>
            <a:custGeom>
              <a:rect b="b" l="l" r="r" t="t"/>
              <a:pathLst>
                <a:path extrusionOk="0" h="3318" w="3774">
                  <a:moveTo>
                    <a:pt x="1" y="0"/>
                  </a:moveTo>
                  <a:lnTo>
                    <a:pt x="1" y="3317"/>
                  </a:lnTo>
                  <a:lnTo>
                    <a:pt x="3773" y="3317"/>
                  </a:lnTo>
                  <a:lnTo>
                    <a:pt x="37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9232482" y="839396"/>
              <a:ext cx="51770" cy="42371"/>
            </a:xfrm>
            <a:custGeom>
              <a:rect b="b" l="l" r="r" t="t"/>
              <a:pathLst>
                <a:path extrusionOk="0" h="1172" w="1432">
                  <a:moveTo>
                    <a:pt x="163" y="1"/>
                  </a:moveTo>
                  <a:cubicBezTo>
                    <a:pt x="66" y="1"/>
                    <a:pt x="1" y="66"/>
                    <a:pt x="1" y="163"/>
                  </a:cubicBezTo>
                  <a:lnTo>
                    <a:pt x="1" y="1009"/>
                  </a:lnTo>
                  <a:cubicBezTo>
                    <a:pt x="1" y="1107"/>
                    <a:pt x="66" y="1172"/>
                    <a:pt x="163" y="1172"/>
                  </a:cubicBezTo>
                  <a:lnTo>
                    <a:pt x="1301" y="1172"/>
                  </a:lnTo>
                  <a:cubicBezTo>
                    <a:pt x="1367" y="1172"/>
                    <a:pt x="1432" y="1107"/>
                    <a:pt x="1432" y="1009"/>
                  </a:cubicBezTo>
                  <a:lnTo>
                    <a:pt x="1432" y="163"/>
                  </a:lnTo>
                  <a:cubicBezTo>
                    <a:pt x="1432" y="66"/>
                    <a:pt x="1367" y="1"/>
                    <a:pt x="13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9244232" y="800605"/>
              <a:ext cx="30621" cy="68220"/>
            </a:xfrm>
            <a:custGeom>
              <a:rect b="b" l="l" r="r" t="t"/>
              <a:pathLst>
                <a:path extrusionOk="0" h="1887" w="847">
                  <a:moveTo>
                    <a:pt x="98" y="1"/>
                  </a:moveTo>
                  <a:cubicBezTo>
                    <a:pt x="33" y="1"/>
                    <a:pt x="1" y="98"/>
                    <a:pt x="1" y="131"/>
                  </a:cubicBezTo>
                  <a:lnTo>
                    <a:pt x="1" y="1887"/>
                  </a:lnTo>
                  <a:lnTo>
                    <a:pt x="846" y="1887"/>
                  </a:lnTo>
                  <a:lnTo>
                    <a:pt x="846" y="131"/>
                  </a:lnTo>
                  <a:cubicBezTo>
                    <a:pt x="846" y="66"/>
                    <a:pt x="749" y="1"/>
                    <a:pt x="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9218383" y="875874"/>
              <a:ext cx="81162" cy="131704"/>
            </a:xfrm>
            <a:custGeom>
              <a:rect b="b" l="l" r="r" t="t"/>
              <a:pathLst>
                <a:path extrusionOk="0" h="3643" w="2245">
                  <a:moveTo>
                    <a:pt x="293" y="0"/>
                  </a:moveTo>
                  <a:cubicBezTo>
                    <a:pt x="131" y="0"/>
                    <a:pt x="0" y="130"/>
                    <a:pt x="0" y="293"/>
                  </a:cubicBezTo>
                  <a:lnTo>
                    <a:pt x="0" y="3382"/>
                  </a:lnTo>
                  <a:cubicBezTo>
                    <a:pt x="0" y="3545"/>
                    <a:pt x="131" y="3642"/>
                    <a:pt x="293" y="3642"/>
                  </a:cubicBezTo>
                  <a:lnTo>
                    <a:pt x="1952" y="3642"/>
                  </a:lnTo>
                  <a:cubicBezTo>
                    <a:pt x="2114" y="3642"/>
                    <a:pt x="2244" y="3545"/>
                    <a:pt x="2244" y="3382"/>
                  </a:cubicBezTo>
                  <a:lnTo>
                    <a:pt x="2244" y="293"/>
                  </a:lnTo>
                  <a:cubicBezTo>
                    <a:pt x="2244" y="130"/>
                    <a:pt x="2114" y="0"/>
                    <a:pt x="1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9358293" y="839396"/>
              <a:ext cx="52927" cy="42371"/>
            </a:xfrm>
            <a:custGeom>
              <a:rect b="b" l="l" r="r" t="t"/>
              <a:pathLst>
                <a:path extrusionOk="0" h="1172" w="1464">
                  <a:moveTo>
                    <a:pt x="163" y="1"/>
                  </a:moveTo>
                  <a:cubicBezTo>
                    <a:pt x="98" y="1"/>
                    <a:pt x="0" y="66"/>
                    <a:pt x="0" y="163"/>
                  </a:cubicBezTo>
                  <a:lnTo>
                    <a:pt x="0" y="1009"/>
                  </a:lnTo>
                  <a:cubicBezTo>
                    <a:pt x="0" y="1107"/>
                    <a:pt x="98" y="1172"/>
                    <a:pt x="163" y="1172"/>
                  </a:cubicBezTo>
                  <a:lnTo>
                    <a:pt x="1301" y="1172"/>
                  </a:lnTo>
                  <a:cubicBezTo>
                    <a:pt x="1399" y="1172"/>
                    <a:pt x="1431" y="1107"/>
                    <a:pt x="1464" y="1009"/>
                  </a:cubicBezTo>
                  <a:lnTo>
                    <a:pt x="1464" y="163"/>
                  </a:lnTo>
                  <a:cubicBezTo>
                    <a:pt x="1464" y="66"/>
                    <a:pt x="1399" y="1"/>
                    <a:pt x="13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9370043" y="800605"/>
              <a:ext cx="30585" cy="68220"/>
            </a:xfrm>
            <a:custGeom>
              <a:rect b="b" l="l" r="r" t="t"/>
              <a:pathLst>
                <a:path extrusionOk="0" h="1887" w="846">
                  <a:moveTo>
                    <a:pt x="131" y="1"/>
                  </a:moveTo>
                  <a:cubicBezTo>
                    <a:pt x="33" y="1"/>
                    <a:pt x="0" y="98"/>
                    <a:pt x="0" y="131"/>
                  </a:cubicBezTo>
                  <a:lnTo>
                    <a:pt x="0" y="1887"/>
                  </a:lnTo>
                  <a:lnTo>
                    <a:pt x="846" y="1887"/>
                  </a:lnTo>
                  <a:lnTo>
                    <a:pt x="846" y="131"/>
                  </a:lnTo>
                  <a:cubicBezTo>
                    <a:pt x="846" y="66"/>
                    <a:pt x="781" y="1"/>
                    <a:pt x="7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9343001" y="875874"/>
              <a:ext cx="81162" cy="131704"/>
            </a:xfrm>
            <a:custGeom>
              <a:rect b="b" l="l" r="r" t="t"/>
              <a:pathLst>
                <a:path extrusionOk="0" h="3643" w="2245">
                  <a:moveTo>
                    <a:pt x="293" y="0"/>
                  </a:moveTo>
                  <a:cubicBezTo>
                    <a:pt x="131" y="0"/>
                    <a:pt x="1" y="130"/>
                    <a:pt x="1" y="293"/>
                  </a:cubicBezTo>
                  <a:lnTo>
                    <a:pt x="1" y="3382"/>
                  </a:lnTo>
                  <a:cubicBezTo>
                    <a:pt x="1" y="3545"/>
                    <a:pt x="131" y="3642"/>
                    <a:pt x="293" y="3642"/>
                  </a:cubicBezTo>
                  <a:lnTo>
                    <a:pt x="1984" y="3642"/>
                  </a:lnTo>
                  <a:cubicBezTo>
                    <a:pt x="2147" y="3642"/>
                    <a:pt x="2244" y="3545"/>
                    <a:pt x="2244" y="3382"/>
                  </a:cubicBezTo>
                  <a:lnTo>
                    <a:pt x="2244" y="293"/>
                  </a:lnTo>
                  <a:cubicBezTo>
                    <a:pt x="2244" y="130"/>
                    <a:pt x="2147" y="0"/>
                    <a:pt x="19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9138450" y="499635"/>
              <a:ext cx="32935" cy="238715"/>
            </a:xfrm>
            <a:custGeom>
              <a:rect b="b" l="l" r="r" t="t"/>
              <a:pathLst>
                <a:path extrusionOk="0" h="6603" w="911">
                  <a:moveTo>
                    <a:pt x="0" y="1"/>
                  </a:moveTo>
                  <a:lnTo>
                    <a:pt x="0" y="6602"/>
                  </a:lnTo>
                  <a:cubicBezTo>
                    <a:pt x="325" y="6537"/>
                    <a:pt x="585" y="6537"/>
                    <a:pt x="911" y="6505"/>
                  </a:cubicBezTo>
                  <a:lnTo>
                    <a:pt x="9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9137257" y="864088"/>
              <a:ext cx="34128" cy="700744"/>
            </a:xfrm>
            <a:custGeom>
              <a:rect b="b" l="l" r="r" t="t"/>
              <a:pathLst>
                <a:path extrusionOk="0" h="19383" w="944">
                  <a:moveTo>
                    <a:pt x="944" y="1"/>
                  </a:moveTo>
                  <a:cubicBezTo>
                    <a:pt x="618" y="98"/>
                    <a:pt x="293" y="163"/>
                    <a:pt x="1" y="293"/>
                  </a:cubicBezTo>
                  <a:lnTo>
                    <a:pt x="1" y="19382"/>
                  </a:lnTo>
                  <a:lnTo>
                    <a:pt x="944" y="19382"/>
                  </a:lnTo>
                  <a:lnTo>
                    <a:pt x="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8442442" y="1053383"/>
              <a:ext cx="510256" cy="372732"/>
            </a:xfrm>
            <a:custGeom>
              <a:rect b="b" l="l" r="r" t="t"/>
              <a:pathLst>
                <a:path extrusionOk="0" h="10310" w="14114">
                  <a:moveTo>
                    <a:pt x="7838" y="0"/>
                  </a:moveTo>
                  <a:cubicBezTo>
                    <a:pt x="6602" y="1236"/>
                    <a:pt x="5269" y="2277"/>
                    <a:pt x="3675" y="2895"/>
                  </a:cubicBezTo>
                  <a:cubicBezTo>
                    <a:pt x="2472" y="3350"/>
                    <a:pt x="1236" y="3545"/>
                    <a:pt x="0" y="3968"/>
                  </a:cubicBezTo>
                  <a:lnTo>
                    <a:pt x="0" y="10309"/>
                  </a:lnTo>
                  <a:cubicBezTo>
                    <a:pt x="1009" y="9334"/>
                    <a:pt x="1757" y="8065"/>
                    <a:pt x="2862" y="7155"/>
                  </a:cubicBezTo>
                  <a:cubicBezTo>
                    <a:pt x="5074" y="5366"/>
                    <a:pt x="8391" y="5529"/>
                    <a:pt x="10764" y="3968"/>
                  </a:cubicBezTo>
                  <a:cubicBezTo>
                    <a:pt x="12228" y="2992"/>
                    <a:pt x="13171" y="1529"/>
                    <a:pt x="141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8769261" y="738314"/>
              <a:ext cx="368032" cy="272771"/>
            </a:xfrm>
            <a:custGeom>
              <a:rect b="b" l="l" r="r" t="t"/>
              <a:pathLst>
                <a:path extrusionOk="0" h="7545" w="10180">
                  <a:moveTo>
                    <a:pt x="10180" y="0"/>
                  </a:moveTo>
                  <a:cubicBezTo>
                    <a:pt x="9594" y="33"/>
                    <a:pt x="8976" y="163"/>
                    <a:pt x="8424" y="390"/>
                  </a:cubicBezTo>
                  <a:cubicBezTo>
                    <a:pt x="4814" y="1496"/>
                    <a:pt x="2537" y="4748"/>
                    <a:pt x="1" y="7545"/>
                  </a:cubicBezTo>
                  <a:lnTo>
                    <a:pt x="5854" y="7545"/>
                  </a:lnTo>
                  <a:cubicBezTo>
                    <a:pt x="6505" y="6569"/>
                    <a:pt x="7188" y="5626"/>
                    <a:pt x="8131" y="4943"/>
                  </a:cubicBezTo>
                  <a:cubicBezTo>
                    <a:pt x="8716" y="4455"/>
                    <a:pt x="9464" y="4098"/>
                    <a:pt x="10180" y="3805"/>
                  </a:cubicBezTo>
                  <a:lnTo>
                    <a:pt x="101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9171349" y="539620"/>
              <a:ext cx="690151" cy="324505"/>
            </a:xfrm>
            <a:custGeom>
              <a:rect b="b" l="l" r="r" t="t"/>
              <a:pathLst>
                <a:path extrusionOk="0" h="8976" w="19090">
                  <a:moveTo>
                    <a:pt x="11708" y="0"/>
                  </a:moveTo>
                  <a:cubicBezTo>
                    <a:pt x="11057" y="813"/>
                    <a:pt x="10407" y="1626"/>
                    <a:pt x="9626" y="2309"/>
                  </a:cubicBezTo>
                  <a:cubicBezTo>
                    <a:pt x="8228" y="3610"/>
                    <a:pt x="6472" y="4521"/>
                    <a:pt x="4618" y="4911"/>
                  </a:cubicBezTo>
                  <a:cubicBezTo>
                    <a:pt x="3090" y="5236"/>
                    <a:pt x="1562" y="5236"/>
                    <a:pt x="1" y="5366"/>
                  </a:cubicBezTo>
                  <a:lnTo>
                    <a:pt x="1" y="8976"/>
                  </a:lnTo>
                  <a:cubicBezTo>
                    <a:pt x="1594" y="8586"/>
                    <a:pt x="3318" y="8423"/>
                    <a:pt x="4944" y="8195"/>
                  </a:cubicBezTo>
                  <a:cubicBezTo>
                    <a:pt x="7708" y="7838"/>
                    <a:pt x="10732" y="6992"/>
                    <a:pt x="12130" y="4553"/>
                  </a:cubicBezTo>
                  <a:cubicBezTo>
                    <a:pt x="12586" y="3773"/>
                    <a:pt x="12813" y="2895"/>
                    <a:pt x="13464" y="2277"/>
                  </a:cubicBezTo>
                  <a:cubicBezTo>
                    <a:pt x="14082" y="1691"/>
                    <a:pt x="14895" y="1496"/>
                    <a:pt x="15675" y="1334"/>
                  </a:cubicBezTo>
                  <a:lnTo>
                    <a:pt x="19090" y="521"/>
                  </a:lnTo>
                  <a:lnTo>
                    <a:pt x="190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9284217" y="1252077"/>
              <a:ext cx="577283" cy="271614"/>
            </a:xfrm>
            <a:custGeom>
              <a:rect b="b" l="l" r="r" t="t"/>
              <a:pathLst>
                <a:path extrusionOk="0" h="7513" w="15968">
                  <a:moveTo>
                    <a:pt x="15968" y="0"/>
                  </a:moveTo>
                  <a:cubicBezTo>
                    <a:pt x="14829" y="1626"/>
                    <a:pt x="13691" y="3252"/>
                    <a:pt x="11968" y="4228"/>
                  </a:cubicBezTo>
                  <a:cubicBezTo>
                    <a:pt x="9204" y="5886"/>
                    <a:pt x="5659" y="5464"/>
                    <a:pt x="2537" y="6374"/>
                  </a:cubicBezTo>
                  <a:cubicBezTo>
                    <a:pt x="1627" y="6667"/>
                    <a:pt x="781" y="7024"/>
                    <a:pt x="1" y="7512"/>
                  </a:cubicBezTo>
                  <a:lnTo>
                    <a:pt x="15090" y="7512"/>
                  </a:lnTo>
                  <a:lnTo>
                    <a:pt x="15968" y="6927"/>
                  </a:lnTo>
                  <a:lnTo>
                    <a:pt x="15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6"/>
          <p:cNvGrpSpPr/>
          <p:nvPr/>
        </p:nvGrpSpPr>
        <p:grpSpPr>
          <a:xfrm>
            <a:off x="-32308" y="-47937"/>
            <a:ext cx="747412" cy="4907402"/>
            <a:chOff x="8320917" y="-330162"/>
            <a:chExt cx="747412" cy="4907402"/>
          </a:xfrm>
        </p:grpSpPr>
        <p:sp>
          <p:nvSpPr>
            <p:cNvPr id="217" name="Google Shape;217;p16"/>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2" name="Shape 222"/>
        <p:cNvGrpSpPr/>
        <p:nvPr/>
      </p:nvGrpSpPr>
      <p:grpSpPr>
        <a:xfrm>
          <a:off x="0" y="0"/>
          <a:ext cx="0" cy="0"/>
          <a:chOff x="0" y="0"/>
          <a:chExt cx="0" cy="0"/>
        </a:xfrm>
      </p:grpSpPr>
      <p:sp>
        <p:nvSpPr>
          <p:cNvPr id="223" name="Google Shape;223;p17"/>
          <p:cNvSpPr txBox="1"/>
          <p:nvPr>
            <p:ph type="title"/>
          </p:nvPr>
        </p:nvSpPr>
        <p:spPr>
          <a:xfrm>
            <a:off x="1059457" y="2504700"/>
            <a:ext cx="1898700" cy="484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224" name="Google Shape;224;p17"/>
          <p:cNvSpPr txBox="1"/>
          <p:nvPr>
            <p:ph idx="1" type="subTitle"/>
          </p:nvPr>
        </p:nvSpPr>
        <p:spPr>
          <a:xfrm>
            <a:off x="1059457" y="3474300"/>
            <a:ext cx="1898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17"/>
          <p:cNvSpPr txBox="1"/>
          <p:nvPr>
            <p:ph idx="2" type="title"/>
          </p:nvPr>
        </p:nvSpPr>
        <p:spPr>
          <a:xfrm>
            <a:off x="3513895" y="2504700"/>
            <a:ext cx="1902600" cy="484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226" name="Google Shape;226;p17"/>
          <p:cNvSpPr txBox="1"/>
          <p:nvPr>
            <p:ph idx="3" type="subTitle"/>
          </p:nvPr>
        </p:nvSpPr>
        <p:spPr>
          <a:xfrm>
            <a:off x="3513895" y="3474300"/>
            <a:ext cx="19026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7"/>
          <p:cNvSpPr txBox="1"/>
          <p:nvPr>
            <p:ph idx="4" type="title"/>
          </p:nvPr>
        </p:nvSpPr>
        <p:spPr>
          <a:xfrm>
            <a:off x="5968325" y="2504725"/>
            <a:ext cx="1904700" cy="484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
        <p:nvSpPr>
          <p:cNvPr id="228" name="Google Shape;228;p17"/>
          <p:cNvSpPr txBox="1"/>
          <p:nvPr>
            <p:ph idx="5" type="subTitle"/>
          </p:nvPr>
        </p:nvSpPr>
        <p:spPr>
          <a:xfrm>
            <a:off x="5968325" y="3474300"/>
            <a:ext cx="1904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0" name="Google Shape;230;p17"/>
          <p:cNvGrpSpPr/>
          <p:nvPr/>
        </p:nvGrpSpPr>
        <p:grpSpPr>
          <a:xfrm>
            <a:off x="-76198" y="4684141"/>
            <a:ext cx="10290628" cy="764192"/>
            <a:chOff x="2" y="4379341"/>
            <a:chExt cx="10290628" cy="764192"/>
          </a:xfrm>
        </p:grpSpPr>
        <p:sp>
          <p:nvSpPr>
            <p:cNvPr id="231" name="Google Shape;231;p17"/>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7"/>
          <p:cNvSpPr txBox="1"/>
          <p:nvPr>
            <p:ph hasCustomPrompt="1" idx="7" type="title"/>
          </p:nvPr>
        </p:nvSpPr>
        <p:spPr>
          <a:xfrm>
            <a:off x="1055475" y="2989513"/>
            <a:ext cx="1898700" cy="4848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sz="2800"/>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a:r>
              <a:t>xx%</a:t>
            </a:r>
          </a:p>
        </p:txBody>
      </p:sp>
      <p:sp>
        <p:nvSpPr>
          <p:cNvPr id="234" name="Google Shape;234;p17"/>
          <p:cNvSpPr txBox="1"/>
          <p:nvPr>
            <p:ph hasCustomPrompt="1" idx="8" type="title"/>
          </p:nvPr>
        </p:nvSpPr>
        <p:spPr>
          <a:xfrm>
            <a:off x="3511900" y="2989513"/>
            <a:ext cx="1902600" cy="4848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sz="2800"/>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a:r>
              <a:t>xx%</a:t>
            </a:r>
          </a:p>
        </p:txBody>
      </p:sp>
      <p:sp>
        <p:nvSpPr>
          <p:cNvPr id="235" name="Google Shape;235;p17"/>
          <p:cNvSpPr txBox="1"/>
          <p:nvPr>
            <p:ph hasCustomPrompt="1" idx="9" type="title"/>
          </p:nvPr>
        </p:nvSpPr>
        <p:spPr>
          <a:xfrm>
            <a:off x="5968325" y="2989513"/>
            <a:ext cx="1904700" cy="4848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sz="2800"/>
            </a:lvl1pPr>
            <a:lvl2pPr lvl="1" rtl="0" algn="l">
              <a:lnSpc>
                <a:spcPct val="100000"/>
              </a:lnSpc>
              <a:spcBef>
                <a:spcPts val="0"/>
              </a:spcBef>
              <a:spcAft>
                <a:spcPts val="0"/>
              </a:spcAft>
              <a:buSzPts val="2800"/>
              <a:buNone/>
              <a:defRPr sz="2800"/>
            </a:lvl2pPr>
            <a:lvl3pPr lvl="2" rtl="0" algn="l">
              <a:lnSpc>
                <a:spcPct val="100000"/>
              </a:lnSpc>
              <a:spcBef>
                <a:spcPts val="0"/>
              </a:spcBef>
              <a:spcAft>
                <a:spcPts val="0"/>
              </a:spcAft>
              <a:buSzPts val="2800"/>
              <a:buNone/>
              <a:defRPr sz="2800"/>
            </a:lvl3pPr>
            <a:lvl4pPr lvl="3" rtl="0" algn="l">
              <a:lnSpc>
                <a:spcPct val="100000"/>
              </a:lnSpc>
              <a:spcBef>
                <a:spcPts val="0"/>
              </a:spcBef>
              <a:spcAft>
                <a:spcPts val="0"/>
              </a:spcAft>
              <a:buSzPts val="2800"/>
              <a:buNone/>
              <a:defRPr sz="2800"/>
            </a:lvl4pPr>
            <a:lvl5pPr lvl="4" rtl="0" algn="l">
              <a:lnSpc>
                <a:spcPct val="100000"/>
              </a:lnSpc>
              <a:spcBef>
                <a:spcPts val="0"/>
              </a:spcBef>
              <a:spcAft>
                <a:spcPts val="0"/>
              </a:spcAft>
              <a:buSzPts val="2800"/>
              <a:buNone/>
              <a:defRPr sz="2800"/>
            </a:lvl5pPr>
            <a:lvl6pPr lvl="5" rtl="0" algn="l">
              <a:lnSpc>
                <a:spcPct val="100000"/>
              </a:lnSpc>
              <a:spcBef>
                <a:spcPts val="0"/>
              </a:spcBef>
              <a:spcAft>
                <a:spcPts val="0"/>
              </a:spcAft>
              <a:buSzPts val="2800"/>
              <a:buNone/>
              <a:defRPr sz="2800"/>
            </a:lvl6pPr>
            <a:lvl7pPr lvl="6" rtl="0" algn="l">
              <a:lnSpc>
                <a:spcPct val="100000"/>
              </a:lnSpc>
              <a:spcBef>
                <a:spcPts val="0"/>
              </a:spcBef>
              <a:spcAft>
                <a:spcPts val="0"/>
              </a:spcAft>
              <a:buSzPts val="2800"/>
              <a:buNone/>
              <a:defRPr sz="2800"/>
            </a:lvl7pPr>
            <a:lvl8pPr lvl="7" rtl="0" algn="l">
              <a:lnSpc>
                <a:spcPct val="100000"/>
              </a:lnSpc>
              <a:spcBef>
                <a:spcPts val="0"/>
              </a:spcBef>
              <a:spcAft>
                <a:spcPts val="0"/>
              </a:spcAft>
              <a:buSzPts val="2800"/>
              <a:buNone/>
              <a:defRPr sz="2800"/>
            </a:lvl8pPr>
            <a:lvl9pPr lvl="8" rtl="0" algn="l">
              <a:lnSpc>
                <a:spcPct val="100000"/>
              </a:lnSpc>
              <a:spcBef>
                <a:spcPts val="0"/>
              </a:spcBef>
              <a:spcAft>
                <a:spcPts val="0"/>
              </a:spcAft>
              <a:buSzPts val="2800"/>
              <a:buNone/>
              <a:defRPr sz="2800"/>
            </a:lvl9pPr>
          </a:lstStyle>
          <a:p>
            <a:r>
              <a:t>xx%</a:t>
            </a:r>
          </a:p>
        </p:txBody>
      </p:sp>
      <p:grpSp>
        <p:nvGrpSpPr>
          <p:cNvPr id="236" name="Google Shape;236;p17"/>
          <p:cNvGrpSpPr/>
          <p:nvPr/>
        </p:nvGrpSpPr>
        <p:grpSpPr>
          <a:xfrm>
            <a:off x="8397117" y="-25362"/>
            <a:ext cx="747412" cy="4907402"/>
            <a:chOff x="8320917" y="-330162"/>
            <a:chExt cx="747412" cy="4907402"/>
          </a:xfrm>
        </p:grpSpPr>
        <p:sp>
          <p:nvSpPr>
            <p:cNvPr id="237" name="Google Shape;237;p17"/>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7">
    <p:spTree>
      <p:nvGrpSpPr>
        <p:cNvPr id="242" name="Shape 242"/>
        <p:cNvGrpSpPr/>
        <p:nvPr/>
      </p:nvGrpSpPr>
      <p:grpSpPr>
        <a:xfrm>
          <a:off x="0" y="0"/>
          <a:ext cx="0" cy="0"/>
          <a:chOff x="0" y="0"/>
          <a:chExt cx="0" cy="0"/>
        </a:xfrm>
      </p:grpSpPr>
      <p:sp>
        <p:nvSpPr>
          <p:cNvPr id="243" name="Google Shape;243;p18"/>
          <p:cNvSpPr txBox="1"/>
          <p:nvPr>
            <p:ph type="title"/>
          </p:nvPr>
        </p:nvSpPr>
        <p:spPr>
          <a:xfrm>
            <a:off x="1383794" y="1648075"/>
            <a:ext cx="18987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244" name="Google Shape;244;p18"/>
          <p:cNvSpPr txBox="1"/>
          <p:nvPr>
            <p:ph idx="1" type="subTitle"/>
          </p:nvPr>
        </p:nvSpPr>
        <p:spPr>
          <a:xfrm>
            <a:off x="1382757" y="2132875"/>
            <a:ext cx="1898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8"/>
          <p:cNvSpPr txBox="1"/>
          <p:nvPr>
            <p:ph idx="2" type="title"/>
          </p:nvPr>
        </p:nvSpPr>
        <p:spPr>
          <a:xfrm>
            <a:off x="3620170" y="1648075"/>
            <a:ext cx="19026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246" name="Google Shape;246;p18"/>
          <p:cNvSpPr txBox="1"/>
          <p:nvPr>
            <p:ph idx="3" type="subTitle"/>
          </p:nvPr>
        </p:nvSpPr>
        <p:spPr>
          <a:xfrm>
            <a:off x="3619133" y="2132875"/>
            <a:ext cx="1902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18"/>
          <p:cNvSpPr txBox="1"/>
          <p:nvPr>
            <p:ph idx="4" type="title"/>
          </p:nvPr>
        </p:nvSpPr>
        <p:spPr>
          <a:xfrm>
            <a:off x="5861475" y="1648075"/>
            <a:ext cx="1904700" cy="484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p:txBody>
      </p:sp>
      <p:sp>
        <p:nvSpPr>
          <p:cNvPr id="248" name="Google Shape;248;p18"/>
          <p:cNvSpPr txBox="1"/>
          <p:nvPr>
            <p:ph idx="5" type="subTitle"/>
          </p:nvPr>
        </p:nvSpPr>
        <p:spPr>
          <a:xfrm>
            <a:off x="5860438" y="2132875"/>
            <a:ext cx="1904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1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0" name="Google Shape;250;p18"/>
          <p:cNvGrpSpPr/>
          <p:nvPr/>
        </p:nvGrpSpPr>
        <p:grpSpPr>
          <a:xfrm>
            <a:off x="-76198" y="4684141"/>
            <a:ext cx="10290628" cy="764192"/>
            <a:chOff x="2" y="4379341"/>
            <a:chExt cx="10290628" cy="764192"/>
          </a:xfrm>
        </p:grpSpPr>
        <p:sp>
          <p:nvSpPr>
            <p:cNvPr id="251" name="Google Shape;251;p18"/>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8"/>
          <p:cNvGrpSpPr/>
          <p:nvPr/>
        </p:nvGrpSpPr>
        <p:grpSpPr>
          <a:xfrm>
            <a:off x="-32308" y="-47937"/>
            <a:ext cx="747412" cy="4907402"/>
            <a:chOff x="8320917" y="-330162"/>
            <a:chExt cx="747412" cy="4907402"/>
          </a:xfrm>
        </p:grpSpPr>
        <p:sp>
          <p:nvSpPr>
            <p:cNvPr id="254" name="Google Shape;254;p18"/>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59" name="Shape 259"/>
        <p:cNvGrpSpPr/>
        <p:nvPr/>
      </p:nvGrpSpPr>
      <p:grpSpPr>
        <a:xfrm>
          <a:off x="0" y="0"/>
          <a:ext cx="0" cy="0"/>
          <a:chOff x="0" y="0"/>
          <a:chExt cx="0" cy="0"/>
        </a:xfrm>
      </p:grpSpPr>
      <p:grpSp>
        <p:nvGrpSpPr>
          <p:cNvPr id="260" name="Google Shape;260;p19"/>
          <p:cNvGrpSpPr/>
          <p:nvPr/>
        </p:nvGrpSpPr>
        <p:grpSpPr>
          <a:xfrm>
            <a:off x="-76198" y="4684141"/>
            <a:ext cx="10290628" cy="764192"/>
            <a:chOff x="2" y="4379341"/>
            <a:chExt cx="10290628" cy="764192"/>
          </a:xfrm>
        </p:grpSpPr>
        <p:sp>
          <p:nvSpPr>
            <p:cNvPr id="261" name="Google Shape;261;p19"/>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9"/>
          <p:cNvGrpSpPr/>
          <p:nvPr/>
        </p:nvGrpSpPr>
        <p:grpSpPr>
          <a:xfrm>
            <a:off x="8397117" y="-25362"/>
            <a:ext cx="747412" cy="4907402"/>
            <a:chOff x="8320917" y="-330162"/>
            <a:chExt cx="747412" cy="4907402"/>
          </a:xfrm>
        </p:grpSpPr>
        <p:sp>
          <p:nvSpPr>
            <p:cNvPr id="264" name="Google Shape;264;p19"/>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9"/>
          <p:cNvGrpSpPr/>
          <p:nvPr/>
        </p:nvGrpSpPr>
        <p:grpSpPr>
          <a:xfrm>
            <a:off x="-188675" y="784648"/>
            <a:ext cx="1293779" cy="3899503"/>
            <a:chOff x="0" y="704073"/>
            <a:chExt cx="1293779" cy="3899503"/>
          </a:xfrm>
        </p:grpSpPr>
        <p:sp>
          <p:nvSpPr>
            <p:cNvPr id="270" name="Google Shape;270;p19"/>
            <p:cNvSpPr/>
            <p:nvPr/>
          </p:nvSpPr>
          <p:spPr>
            <a:xfrm>
              <a:off x="1221" y="1170955"/>
              <a:ext cx="206676" cy="2481176"/>
            </a:xfrm>
            <a:custGeom>
              <a:rect b="b" l="l" r="r" t="t"/>
              <a:pathLst>
                <a:path extrusionOk="0" h="77193" w="6430">
                  <a:moveTo>
                    <a:pt x="0" y="1"/>
                  </a:moveTo>
                  <a:lnTo>
                    <a:pt x="0" y="20050"/>
                  </a:lnTo>
                  <a:cubicBezTo>
                    <a:pt x="761" y="22104"/>
                    <a:pt x="761" y="24463"/>
                    <a:pt x="1065" y="26708"/>
                  </a:cubicBezTo>
                  <a:cubicBezTo>
                    <a:pt x="1332" y="29941"/>
                    <a:pt x="1636" y="33213"/>
                    <a:pt x="1864" y="36447"/>
                  </a:cubicBezTo>
                  <a:cubicBezTo>
                    <a:pt x="2587" y="47213"/>
                    <a:pt x="1484" y="57942"/>
                    <a:pt x="1332" y="68746"/>
                  </a:cubicBezTo>
                  <a:cubicBezTo>
                    <a:pt x="1294" y="70306"/>
                    <a:pt x="1294" y="71828"/>
                    <a:pt x="1446" y="73426"/>
                  </a:cubicBezTo>
                  <a:cubicBezTo>
                    <a:pt x="1522" y="74453"/>
                    <a:pt x="1788" y="75594"/>
                    <a:pt x="2473" y="76393"/>
                  </a:cubicBezTo>
                  <a:cubicBezTo>
                    <a:pt x="2907" y="76896"/>
                    <a:pt x="3575" y="77193"/>
                    <a:pt x="4204" y="77193"/>
                  </a:cubicBezTo>
                  <a:cubicBezTo>
                    <a:pt x="4622" y="77193"/>
                    <a:pt x="5023" y="77062"/>
                    <a:pt x="5326" y="76774"/>
                  </a:cubicBezTo>
                  <a:cubicBezTo>
                    <a:pt x="6391" y="75822"/>
                    <a:pt x="6430" y="73730"/>
                    <a:pt x="6391" y="72399"/>
                  </a:cubicBezTo>
                  <a:cubicBezTo>
                    <a:pt x="6011" y="63002"/>
                    <a:pt x="5060" y="53643"/>
                    <a:pt x="3843" y="44322"/>
                  </a:cubicBezTo>
                  <a:lnTo>
                    <a:pt x="2815" y="35572"/>
                  </a:lnTo>
                  <a:cubicBezTo>
                    <a:pt x="2435" y="32642"/>
                    <a:pt x="2054" y="29751"/>
                    <a:pt x="1712" y="26822"/>
                  </a:cubicBezTo>
                  <a:cubicBezTo>
                    <a:pt x="1484" y="24501"/>
                    <a:pt x="1294" y="22180"/>
                    <a:pt x="1217" y="19898"/>
                  </a:cubicBezTo>
                  <a:cubicBezTo>
                    <a:pt x="1636" y="16588"/>
                    <a:pt x="2054" y="13240"/>
                    <a:pt x="2016" y="9854"/>
                  </a:cubicBezTo>
                  <a:cubicBezTo>
                    <a:pt x="1978" y="8180"/>
                    <a:pt x="1826" y="6506"/>
                    <a:pt x="1484" y="4832"/>
                  </a:cubicBezTo>
                  <a:cubicBezTo>
                    <a:pt x="1141" y="3272"/>
                    <a:pt x="609" y="1751"/>
                    <a:pt x="114" y="267"/>
                  </a:cubicBezTo>
                  <a:cubicBezTo>
                    <a:pt x="38" y="191"/>
                    <a:pt x="38" y="7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0" y="1655228"/>
              <a:ext cx="24460" cy="122302"/>
            </a:xfrm>
            <a:custGeom>
              <a:rect b="b" l="l" r="r" t="t"/>
              <a:pathLst>
                <a:path extrusionOk="0" h="3805" w="761">
                  <a:moveTo>
                    <a:pt x="0" y="0"/>
                  </a:moveTo>
                  <a:lnTo>
                    <a:pt x="0" y="1294"/>
                  </a:lnTo>
                  <a:cubicBezTo>
                    <a:pt x="114" y="1750"/>
                    <a:pt x="190" y="2169"/>
                    <a:pt x="304" y="2663"/>
                  </a:cubicBezTo>
                  <a:cubicBezTo>
                    <a:pt x="342" y="3005"/>
                    <a:pt x="380" y="3386"/>
                    <a:pt x="418" y="3690"/>
                  </a:cubicBezTo>
                  <a:cubicBezTo>
                    <a:pt x="418" y="3766"/>
                    <a:pt x="504" y="3804"/>
                    <a:pt x="590" y="3804"/>
                  </a:cubicBezTo>
                  <a:cubicBezTo>
                    <a:pt x="675" y="3804"/>
                    <a:pt x="761" y="3766"/>
                    <a:pt x="761" y="3690"/>
                  </a:cubicBezTo>
                  <a:cubicBezTo>
                    <a:pt x="609" y="2435"/>
                    <a:pt x="380" y="117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171196" y="704073"/>
              <a:ext cx="1049228" cy="2823461"/>
            </a:xfrm>
            <a:custGeom>
              <a:rect b="b" l="l" r="r" t="t"/>
              <a:pathLst>
                <a:path extrusionOk="0" h="87842" w="32643">
                  <a:moveTo>
                    <a:pt x="30212" y="1"/>
                  </a:moveTo>
                  <a:cubicBezTo>
                    <a:pt x="28800" y="1"/>
                    <a:pt x="27122" y="659"/>
                    <a:pt x="26251" y="1020"/>
                  </a:cubicBezTo>
                  <a:cubicBezTo>
                    <a:pt x="24348" y="1781"/>
                    <a:pt x="22484" y="2770"/>
                    <a:pt x="20544" y="3112"/>
                  </a:cubicBezTo>
                  <a:cubicBezTo>
                    <a:pt x="19327" y="3341"/>
                    <a:pt x="18071" y="3303"/>
                    <a:pt x="16892" y="3531"/>
                  </a:cubicBezTo>
                  <a:cubicBezTo>
                    <a:pt x="14952" y="3911"/>
                    <a:pt x="13125" y="5014"/>
                    <a:pt x="11718" y="6574"/>
                  </a:cubicBezTo>
                  <a:cubicBezTo>
                    <a:pt x="10234" y="8248"/>
                    <a:pt x="9245" y="10341"/>
                    <a:pt x="8028" y="12281"/>
                  </a:cubicBezTo>
                  <a:cubicBezTo>
                    <a:pt x="7000" y="13993"/>
                    <a:pt x="5707" y="15591"/>
                    <a:pt x="4908" y="17493"/>
                  </a:cubicBezTo>
                  <a:cubicBezTo>
                    <a:pt x="3652" y="20422"/>
                    <a:pt x="3957" y="23276"/>
                    <a:pt x="3462" y="26243"/>
                  </a:cubicBezTo>
                  <a:cubicBezTo>
                    <a:pt x="3006" y="29096"/>
                    <a:pt x="2321" y="31645"/>
                    <a:pt x="2625" y="34613"/>
                  </a:cubicBezTo>
                  <a:cubicBezTo>
                    <a:pt x="2892" y="38037"/>
                    <a:pt x="3272" y="41537"/>
                    <a:pt x="3158" y="44961"/>
                  </a:cubicBezTo>
                  <a:cubicBezTo>
                    <a:pt x="3082" y="46863"/>
                    <a:pt x="2854" y="48689"/>
                    <a:pt x="2663" y="50591"/>
                  </a:cubicBezTo>
                  <a:cubicBezTo>
                    <a:pt x="2093" y="56602"/>
                    <a:pt x="1826" y="62575"/>
                    <a:pt x="1636" y="68624"/>
                  </a:cubicBezTo>
                  <a:cubicBezTo>
                    <a:pt x="1484" y="72809"/>
                    <a:pt x="1180" y="76994"/>
                    <a:pt x="875" y="81179"/>
                  </a:cubicBezTo>
                  <a:cubicBezTo>
                    <a:pt x="723" y="82815"/>
                    <a:pt x="0" y="85516"/>
                    <a:pt x="609" y="87038"/>
                  </a:cubicBezTo>
                  <a:cubicBezTo>
                    <a:pt x="844" y="87612"/>
                    <a:pt x="1159" y="87841"/>
                    <a:pt x="1477" y="87841"/>
                  </a:cubicBezTo>
                  <a:cubicBezTo>
                    <a:pt x="2086" y="87841"/>
                    <a:pt x="2702" y="86999"/>
                    <a:pt x="2777" y="86125"/>
                  </a:cubicBezTo>
                  <a:cubicBezTo>
                    <a:pt x="3538" y="74065"/>
                    <a:pt x="3576" y="61929"/>
                    <a:pt x="3767" y="49792"/>
                  </a:cubicBezTo>
                  <a:cubicBezTo>
                    <a:pt x="3805" y="45798"/>
                    <a:pt x="3843" y="41765"/>
                    <a:pt x="3919" y="37770"/>
                  </a:cubicBezTo>
                  <a:cubicBezTo>
                    <a:pt x="3957" y="34727"/>
                    <a:pt x="6316" y="31493"/>
                    <a:pt x="8180" y="29439"/>
                  </a:cubicBezTo>
                  <a:cubicBezTo>
                    <a:pt x="9245" y="28259"/>
                    <a:pt x="10424" y="27270"/>
                    <a:pt x="11718" y="26357"/>
                  </a:cubicBezTo>
                  <a:cubicBezTo>
                    <a:pt x="12935" y="25482"/>
                    <a:pt x="14229" y="24797"/>
                    <a:pt x="15522" y="24075"/>
                  </a:cubicBezTo>
                  <a:cubicBezTo>
                    <a:pt x="17501" y="22933"/>
                    <a:pt x="19555" y="21678"/>
                    <a:pt x="21153" y="19890"/>
                  </a:cubicBezTo>
                  <a:cubicBezTo>
                    <a:pt x="22751" y="18140"/>
                    <a:pt x="24006" y="16047"/>
                    <a:pt x="25642" y="14221"/>
                  </a:cubicBezTo>
                  <a:cubicBezTo>
                    <a:pt x="26099" y="13651"/>
                    <a:pt x="26631" y="13118"/>
                    <a:pt x="27240" y="12737"/>
                  </a:cubicBezTo>
                  <a:cubicBezTo>
                    <a:pt x="28762" y="11786"/>
                    <a:pt x="30017" y="11216"/>
                    <a:pt x="30854" y="9313"/>
                  </a:cubicBezTo>
                  <a:cubicBezTo>
                    <a:pt x="31311" y="8362"/>
                    <a:pt x="31539" y="7335"/>
                    <a:pt x="31805" y="6270"/>
                  </a:cubicBezTo>
                  <a:cubicBezTo>
                    <a:pt x="31995" y="5509"/>
                    <a:pt x="32186" y="4710"/>
                    <a:pt x="32376" y="3949"/>
                  </a:cubicBezTo>
                  <a:cubicBezTo>
                    <a:pt x="32338" y="3949"/>
                    <a:pt x="32376" y="3721"/>
                    <a:pt x="32452" y="3493"/>
                  </a:cubicBezTo>
                  <a:cubicBezTo>
                    <a:pt x="32566" y="2922"/>
                    <a:pt x="32642" y="2275"/>
                    <a:pt x="32528" y="1705"/>
                  </a:cubicBezTo>
                  <a:cubicBezTo>
                    <a:pt x="32276" y="412"/>
                    <a:pt x="31327" y="1"/>
                    <a:pt x="30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281255" y="752738"/>
              <a:ext cx="897579" cy="1046785"/>
            </a:xfrm>
            <a:custGeom>
              <a:rect b="b" l="l" r="r" t="t"/>
              <a:pathLst>
                <a:path extrusionOk="0" h="32567" w="27925">
                  <a:moveTo>
                    <a:pt x="27234" y="0"/>
                  </a:moveTo>
                  <a:cubicBezTo>
                    <a:pt x="27181" y="0"/>
                    <a:pt x="27126" y="13"/>
                    <a:pt x="27088" y="38"/>
                  </a:cubicBezTo>
                  <a:cubicBezTo>
                    <a:pt x="25262" y="2245"/>
                    <a:pt x="23359" y="4452"/>
                    <a:pt x="21077" y="6049"/>
                  </a:cubicBezTo>
                  <a:cubicBezTo>
                    <a:pt x="19403" y="7229"/>
                    <a:pt x="17653" y="8028"/>
                    <a:pt x="15865" y="8941"/>
                  </a:cubicBezTo>
                  <a:cubicBezTo>
                    <a:pt x="15827" y="7838"/>
                    <a:pt x="16207" y="6772"/>
                    <a:pt x="16511" y="5745"/>
                  </a:cubicBezTo>
                  <a:cubicBezTo>
                    <a:pt x="16778" y="4604"/>
                    <a:pt x="17120" y="3539"/>
                    <a:pt x="17386" y="2397"/>
                  </a:cubicBezTo>
                  <a:cubicBezTo>
                    <a:pt x="17432" y="2305"/>
                    <a:pt x="17325" y="2255"/>
                    <a:pt x="17225" y="2255"/>
                  </a:cubicBezTo>
                  <a:cubicBezTo>
                    <a:pt x="17159" y="2255"/>
                    <a:pt x="17097" y="2276"/>
                    <a:pt x="17082" y="2321"/>
                  </a:cubicBezTo>
                  <a:cubicBezTo>
                    <a:pt x="16740" y="3500"/>
                    <a:pt x="16435" y="4604"/>
                    <a:pt x="16131" y="5745"/>
                  </a:cubicBezTo>
                  <a:cubicBezTo>
                    <a:pt x="15827" y="6848"/>
                    <a:pt x="15408" y="7990"/>
                    <a:pt x="15484" y="9131"/>
                  </a:cubicBezTo>
                  <a:cubicBezTo>
                    <a:pt x="14875" y="9473"/>
                    <a:pt x="14305" y="9816"/>
                    <a:pt x="13696" y="10196"/>
                  </a:cubicBezTo>
                  <a:cubicBezTo>
                    <a:pt x="11490" y="11566"/>
                    <a:pt x="9663" y="13468"/>
                    <a:pt x="8180" y="15751"/>
                  </a:cubicBezTo>
                  <a:cubicBezTo>
                    <a:pt x="7381" y="16968"/>
                    <a:pt x="6810" y="18376"/>
                    <a:pt x="6163" y="19707"/>
                  </a:cubicBezTo>
                  <a:cubicBezTo>
                    <a:pt x="5973" y="20126"/>
                    <a:pt x="5783" y="20506"/>
                    <a:pt x="5555" y="20925"/>
                  </a:cubicBezTo>
                  <a:cubicBezTo>
                    <a:pt x="4832" y="18946"/>
                    <a:pt x="4147" y="16854"/>
                    <a:pt x="4033" y="14647"/>
                  </a:cubicBezTo>
                  <a:cubicBezTo>
                    <a:pt x="3995" y="14001"/>
                    <a:pt x="4033" y="13392"/>
                    <a:pt x="4147" y="12707"/>
                  </a:cubicBezTo>
                  <a:cubicBezTo>
                    <a:pt x="4147" y="12631"/>
                    <a:pt x="4061" y="12593"/>
                    <a:pt x="3976" y="12593"/>
                  </a:cubicBezTo>
                  <a:cubicBezTo>
                    <a:pt x="3890" y="12593"/>
                    <a:pt x="3805" y="12631"/>
                    <a:pt x="3805" y="12707"/>
                  </a:cubicBezTo>
                  <a:cubicBezTo>
                    <a:pt x="3462" y="15028"/>
                    <a:pt x="4033" y="17387"/>
                    <a:pt x="4756" y="19517"/>
                  </a:cubicBezTo>
                  <a:cubicBezTo>
                    <a:pt x="4946" y="20126"/>
                    <a:pt x="5174" y="20734"/>
                    <a:pt x="5364" y="21305"/>
                  </a:cubicBezTo>
                  <a:cubicBezTo>
                    <a:pt x="5288" y="21457"/>
                    <a:pt x="5212" y="21609"/>
                    <a:pt x="5136" y="21762"/>
                  </a:cubicBezTo>
                  <a:cubicBezTo>
                    <a:pt x="4756" y="22370"/>
                    <a:pt x="4337" y="22979"/>
                    <a:pt x="3881" y="23588"/>
                  </a:cubicBezTo>
                  <a:cubicBezTo>
                    <a:pt x="2245" y="25870"/>
                    <a:pt x="266" y="28267"/>
                    <a:pt x="38" y="31349"/>
                  </a:cubicBezTo>
                  <a:cubicBezTo>
                    <a:pt x="0" y="31729"/>
                    <a:pt x="0" y="32072"/>
                    <a:pt x="38" y="32452"/>
                  </a:cubicBezTo>
                  <a:cubicBezTo>
                    <a:pt x="38" y="32528"/>
                    <a:pt x="124" y="32566"/>
                    <a:pt x="209" y="32566"/>
                  </a:cubicBezTo>
                  <a:cubicBezTo>
                    <a:pt x="295" y="32566"/>
                    <a:pt x="381" y="32528"/>
                    <a:pt x="381" y="32452"/>
                  </a:cubicBezTo>
                  <a:cubicBezTo>
                    <a:pt x="228" y="30360"/>
                    <a:pt x="989" y="28457"/>
                    <a:pt x="2055" y="26745"/>
                  </a:cubicBezTo>
                  <a:cubicBezTo>
                    <a:pt x="2532" y="26905"/>
                    <a:pt x="3028" y="26971"/>
                    <a:pt x="3542" y="26971"/>
                  </a:cubicBezTo>
                  <a:cubicBezTo>
                    <a:pt x="3766" y="26971"/>
                    <a:pt x="3993" y="26959"/>
                    <a:pt x="4223" y="26936"/>
                  </a:cubicBezTo>
                  <a:cubicBezTo>
                    <a:pt x="4261" y="26936"/>
                    <a:pt x="4375" y="26898"/>
                    <a:pt x="4375" y="26784"/>
                  </a:cubicBezTo>
                  <a:cubicBezTo>
                    <a:pt x="4337" y="26707"/>
                    <a:pt x="4223" y="26707"/>
                    <a:pt x="4185" y="26707"/>
                  </a:cubicBezTo>
                  <a:cubicBezTo>
                    <a:pt x="3978" y="26730"/>
                    <a:pt x="3774" y="26743"/>
                    <a:pt x="3571" y="26743"/>
                  </a:cubicBezTo>
                  <a:cubicBezTo>
                    <a:pt x="3105" y="26743"/>
                    <a:pt x="2646" y="26676"/>
                    <a:pt x="2169" y="26517"/>
                  </a:cubicBezTo>
                  <a:cubicBezTo>
                    <a:pt x="2663" y="25756"/>
                    <a:pt x="3120" y="25072"/>
                    <a:pt x="3652" y="24425"/>
                  </a:cubicBezTo>
                  <a:cubicBezTo>
                    <a:pt x="4375" y="23398"/>
                    <a:pt x="5098" y="22446"/>
                    <a:pt x="5707" y="21381"/>
                  </a:cubicBezTo>
                  <a:cubicBezTo>
                    <a:pt x="5745" y="21381"/>
                    <a:pt x="5745" y="21305"/>
                    <a:pt x="5745" y="21267"/>
                  </a:cubicBezTo>
                  <a:cubicBezTo>
                    <a:pt x="5859" y="21077"/>
                    <a:pt x="5973" y="20887"/>
                    <a:pt x="6087" y="20696"/>
                  </a:cubicBezTo>
                  <a:cubicBezTo>
                    <a:pt x="6734" y="19365"/>
                    <a:pt x="7305" y="17957"/>
                    <a:pt x="8066" y="16626"/>
                  </a:cubicBezTo>
                  <a:cubicBezTo>
                    <a:pt x="8446" y="15979"/>
                    <a:pt x="8826" y="15370"/>
                    <a:pt x="9283" y="14800"/>
                  </a:cubicBezTo>
                  <a:cubicBezTo>
                    <a:pt x="11451" y="15218"/>
                    <a:pt x="13544" y="16131"/>
                    <a:pt x="15750" y="16512"/>
                  </a:cubicBezTo>
                  <a:cubicBezTo>
                    <a:pt x="16359" y="16626"/>
                    <a:pt x="16968" y="16702"/>
                    <a:pt x="17577" y="16702"/>
                  </a:cubicBezTo>
                  <a:cubicBezTo>
                    <a:pt x="17653" y="16702"/>
                    <a:pt x="17767" y="16702"/>
                    <a:pt x="17767" y="16626"/>
                  </a:cubicBezTo>
                  <a:cubicBezTo>
                    <a:pt x="17767" y="16512"/>
                    <a:pt x="17691" y="16512"/>
                    <a:pt x="17653" y="16512"/>
                  </a:cubicBezTo>
                  <a:cubicBezTo>
                    <a:pt x="15408" y="16512"/>
                    <a:pt x="13316" y="15675"/>
                    <a:pt x="11185" y="15028"/>
                  </a:cubicBezTo>
                  <a:cubicBezTo>
                    <a:pt x="10614" y="14914"/>
                    <a:pt x="10044" y="14724"/>
                    <a:pt x="9397" y="14609"/>
                  </a:cubicBezTo>
                  <a:cubicBezTo>
                    <a:pt x="10538" y="13088"/>
                    <a:pt x="11870" y="11794"/>
                    <a:pt x="13354" y="10767"/>
                  </a:cubicBezTo>
                  <a:cubicBezTo>
                    <a:pt x="15636" y="9131"/>
                    <a:pt x="18261" y="8256"/>
                    <a:pt x="20620" y="6734"/>
                  </a:cubicBezTo>
                  <a:cubicBezTo>
                    <a:pt x="21115" y="6430"/>
                    <a:pt x="21571" y="6087"/>
                    <a:pt x="22028" y="5707"/>
                  </a:cubicBezTo>
                  <a:lnTo>
                    <a:pt x="22066" y="5707"/>
                  </a:lnTo>
                  <a:cubicBezTo>
                    <a:pt x="23055" y="5897"/>
                    <a:pt x="24006" y="6049"/>
                    <a:pt x="24995" y="6164"/>
                  </a:cubicBezTo>
                  <a:cubicBezTo>
                    <a:pt x="25490" y="6202"/>
                    <a:pt x="26022" y="6240"/>
                    <a:pt x="26479" y="6240"/>
                  </a:cubicBezTo>
                  <a:cubicBezTo>
                    <a:pt x="26974" y="6240"/>
                    <a:pt x="27430" y="6240"/>
                    <a:pt x="27849" y="6087"/>
                  </a:cubicBezTo>
                  <a:cubicBezTo>
                    <a:pt x="27887" y="6049"/>
                    <a:pt x="27925" y="6011"/>
                    <a:pt x="27887" y="5973"/>
                  </a:cubicBezTo>
                  <a:cubicBezTo>
                    <a:pt x="27810" y="5897"/>
                    <a:pt x="27734" y="5897"/>
                    <a:pt x="27620" y="5897"/>
                  </a:cubicBezTo>
                  <a:cubicBezTo>
                    <a:pt x="27202" y="6049"/>
                    <a:pt x="26707" y="6049"/>
                    <a:pt x="26251" y="6049"/>
                  </a:cubicBezTo>
                  <a:cubicBezTo>
                    <a:pt x="25756" y="6049"/>
                    <a:pt x="25300" y="6011"/>
                    <a:pt x="24881" y="5973"/>
                  </a:cubicBezTo>
                  <a:cubicBezTo>
                    <a:pt x="23968" y="5859"/>
                    <a:pt x="23055" y="5707"/>
                    <a:pt x="22142" y="5517"/>
                  </a:cubicBezTo>
                  <a:cubicBezTo>
                    <a:pt x="23816" y="4185"/>
                    <a:pt x="25300" y="2587"/>
                    <a:pt x="26669" y="952"/>
                  </a:cubicBezTo>
                  <a:cubicBezTo>
                    <a:pt x="26897" y="685"/>
                    <a:pt x="27164" y="457"/>
                    <a:pt x="27392" y="153"/>
                  </a:cubicBezTo>
                  <a:cubicBezTo>
                    <a:pt x="27443" y="51"/>
                    <a:pt x="27341" y="0"/>
                    <a:pt x="27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69296" y="1301811"/>
              <a:ext cx="924483" cy="2224518"/>
            </a:xfrm>
            <a:custGeom>
              <a:rect b="b" l="l" r="r" t="t"/>
              <a:pathLst>
                <a:path extrusionOk="0" h="69208" w="28762">
                  <a:moveTo>
                    <a:pt x="27735" y="0"/>
                  </a:moveTo>
                  <a:cubicBezTo>
                    <a:pt x="26137" y="381"/>
                    <a:pt x="24501" y="837"/>
                    <a:pt x="22979" y="1598"/>
                  </a:cubicBezTo>
                  <a:cubicBezTo>
                    <a:pt x="21952" y="2131"/>
                    <a:pt x="20887" y="2816"/>
                    <a:pt x="19783" y="3234"/>
                  </a:cubicBezTo>
                  <a:cubicBezTo>
                    <a:pt x="18908" y="3576"/>
                    <a:pt x="17957" y="3691"/>
                    <a:pt x="17044" y="4109"/>
                  </a:cubicBezTo>
                  <a:cubicBezTo>
                    <a:pt x="14609" y="5174"/>
                    <a:pt x="13278" y="8028"/>
                    <a:pt x="11528" y="10234"/>
                  </a:cubicBezTo>
                  <a:cubicBezTo>
                    <a:pt x="10424" y="11566"/>
                    <a:pt x="9207" y="12707"/>
                    <a:pt x="7761" y="13620"/>
                  </a:cubicBezTo>
                  <a:cubicBezTo>
                    <a:pt x="5136" y="15218"/>
                    <a:pt x="3995" y="17995"/>
                    <a:pt x="3538" y="21229"/>
                  </a:cubicBezTo>
                  <a:cubicBezTo>
                    <a:pt x="3044" y="24158"/>
                    <a:pt x="2816" y="27164"/>
                    <a:pt x="2740" y="30093"/>
                  </a:cubicBezTo>
                  <a:cubicBezTo>
                    <a:pt x="2663" y="32946"/>
                    <a:pt x="2283" y="35724"/>
                    <a:pt x="2055" y="38577"/>
                  </a:cubicBezTo>
                  <a:cubicBezTo>
                    <a:pt x="1636" y="43180"/>
                    <a:pt x="1522" y="47784"/>
                    <a:pt x="1066" y="52349"/>
                  </a:cubicBezTo>
                  <a:cubicBezTo>
                    <a:pt x="571" y="57219"/>
                    <a:pt x="191" y="62050"/>
                    <a:pt x="0" y="66920"/>
                  </a:cubicBezTo>
                  <a:cubicBezTo>
                    <a:pt x="0" y="67340"/>
                    <a:pt x="190" y="69207"/>
                    <a:pt x="663" y="69207"/>
                  </a:cubicBezTo>
                  <a:cubicBezTo>
                    <a:pt x="789" y="69207"/>
                    <a:pt x="935" y="69074"/>
                    <a:pt x="1104" y="68746"/>
                  </a:cubicBezTo>
                  <a:cubicBezTo>
                    <a:pt x="1903" y="67148"/>
                    <a:pt x="2055" y="65322"/>
                    <a:pt x="2169" y="63572"/>
                  </a:cubicBezTo>
                  <a:cubicBezTo>
                    <a:pt x="2359" y="60300"/>
                    <a:pt x="2549" y="56990"/>
                    <a:pt x="2663" y="53681"/>
                  </a:cubicBezTo>
                  <a:cubicBezTo>
                    <a:pt x="2816" y="50827"/>
                    <a:pt x="2397" y="48088"/>
                    <a:pt x="2473" y="45159"/>
                  </a:cubicBezTo>
                  <a:cubicBezTo>
                    <a:pt x="2587" y="42762"/>
                    <a:pt x="2816" y="40365"/>
                    <a:pt x="3044" y="37968"/>
                  </a:cubicBezTo>
                  <a:cubicBezTo>
                    <a:pt x="3196" y="36789"/>
                    <a:pt x="3310" y="35610"/>
                    <a:pt x="3500" y="34468"/>
                  </a:cubicBezTo>
                  <a:cubicBezTo>
                    <a:pt x="3577" y="33289"/>
                    <a:pt x="4033" y="32300"/>
                    <a:pt x="4680" y="31387"/>
                  </a:cubicBezTo>
                  <a:cubicBezTo>
                    <a:pt x="5593" y="30207"/>
                    <a:pt x="6886" y="29599"/>
                    <a:pt x="7914" y="28571"/>
                  </a:cubicBezTo>
                  <a:cubicBezTo>
                    <a:pt x="9093" y="27506"/>
                    <a:pt x="10234" y="26289"/>
                    <a:pt x="11680" y="25528"/>
                  </a:cubicBezTo>
                  <a:cubicBezTo>
                    <a:pt x="12213" y="25262"/>
                    <a:pt x="12707" y="25071"/>
                    <a:pt x="13164" y="24653"/>
                  </a:cubicBezTo>
                  <a:cubicBezTo>
                    <a:pt x="13658" y="24158"/>
                    <a:pt x="13963" y="23473"/>
                    <a:pt x="14305" y="22865"/>
                  </a:cubicBezTo>
                  <a:cubicBezTo>
                    <a:pt x="15294" y="21077"/>
                    <a:pt x="16664" y="19555"/>
                    <a:pt x="18262" y="18452"/>
                  </a:cubicBezTo>
                  <a:cubicBezTo>
                    <a:pt x="19479" y="17691"/>
                    <a:pt x="20772" y="17120"/>
                    <a:pt x="21762" y="16093"/>
                  </a:cubicBezTo>
                  <a:cubicBezTo>
                    <a:pt x="23474" y="14229"/>
                    <a:pt x="23854" y="11299"/>
                    <a:pt x="25033" y="9017"/>
                  </a:cubicBezTo>
                  <a:cubicBezTo>
                    <a:pt x="25756" y="7609"/>
                    <a:pt x="26783" y="6354"/>
                    <a:pt x="27544" y="4946"/>
                  </a:cubicBezTo>
                  <a:cubicBezTo>
                    <a:pt x="28305" y="3500"/>
                    <a:pt x="28762" y="1712"/>
                    <a:pt x="28115" y="229"/>
                  </a:cubicBezTo>
                  <a:cubicBezTo>
                    <a:pt x="28077" y="152"/>
                    <a:pt x="28039" y="0"/>
                    <a:pt x="279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70162" y="1352244"/>
              <a:ext cx="758884" cy="944990"/>
            </a:xfrm>
            <a:custGeom>
              <a:rect b="b" l="l" r="r" t="t"/>
              <a:pathLst>
                <a:path extrusionOk="0" h="29400" w="23610">
                  <a:moveTo>
                    <a:pt x="23370" y="1"/>
                  </a:moveTo>
                  <a:cubicBezTo>
                    <a:pt x="23304" y="1"/>
                    <a:pt x="23242" y="22"/>
                    <a:pt x="23227" y="67"/>
                  </a:cubicBezTo>
                  <a:cubicBezTo>
                    <a:pt x="22847" y="638"/>
                    <a:pt x="22466" y="1208"/>
                    <a:pt x="22048" y="1779"/>
                  </a:cubicBezTo>
                  <a:cubicBezTo>
                    <a:pt x="22010" y="1285"/>
                    <a:pt x="22010" y="828"/>
                    <a:pt x="21933" y="333"/>
                  </a:cubicBezTo>
                  <a:cubicBezTo>
                    <a:pt x="21933" y="257"/>
                    <a:pt x="21857" y="219"/>
                    <a:pt x="21781" y="219"/>
                  </a:cubicBezTo>
                  <a:cubicBezTo>
                    <a:pt x="21705" y="219"/>
                    <a:pt x="21629" y="257"/>
                    <a:pt x="21629" y="333"/>
                  </a:cubicBezTo>
                  <a:cubicBezTo>
                    <a:pt x="21667" y="942"/>
                    <a:pt x="21705" y="1513"/>
                    <a:pt x="21743" y="2160"/>
                  </a:cubicBezTo>
                  <a:lnTo>
                    <a:pt x="21743" y="2198"/>
                  </a:lnTo>
                  <a:cubicBezTo>
                    <a:pt x="20716" y="3605"/>
                    <a:pt x="19575" y="5013"/>
                    <a:pt x="18205" y="6078"/>
                  </a:cubicBezTo>
                  <a:cubicBezTo>
                    <a:pt x="16721" y="7296"/>
                    <a:pt x="15047" y="8133"/>
                    <a:pt x="13450" y="9122"/>
                  </a:cubicBezTo>
                  <a:cubicBezTo>
                    <a:pt x="13335" y="8855"/>
                    <a:pt x="13374" y="8513"/>
                    <a:pt x="13335" y="8171"/>
                  </a:cubicBezTo>
                  <a:cubicBezTo>
                    <a:pt x="13335" y="7752"/>
                    <a:pt x="13335" y="7334"/>
                    <a:pt x="13374" y="6915"/>
                  </a:cubicBezTo>
                  <a:cubicBezTo>
                    <a:pt x="13450" y="6040"/>
                    <a:pt x="13564" y="5127"/>
                    <a:pt x="13754" y="4290"/>
                  </a:cubicBezTo>
                  <a:cubicBezTo>
                    <a:pt x="13797" y="4205"/>
                    <a:pt x="13707" y="4155"/>
                    <a:pt x="13608" y="4155"/>
                  </a:cubicBezTo>
                  <a:cubicBezTo>
                    <a:pt x="13529" y="4155"/>
                    <a:pt x="13445" y="4185"/>
                    <a:pt x="13412" y="4252"/>
                  </a:cubicBezTo>
                  <a:cubicBezTo>
                    <a:pt x="13221" y="5089"/>
                    <a:pt x="13107" y="6002"/>
                    <a:pt x="12993" y="6915"/>
                  </a:cubicBezTo>
                  <a:cubicBezTo>
                    <a:pt x="12955" y="7334"/>
                    <a:pt x="12955" y="7790"/>
                    <a:pt x="12955" y="8247"/>
                  </a:cubicBezTo>
                  <a:cubicBezTo>
                    <a:pt x="12955" y="8551"/>
                    <a:pt x="12955" y="8931"/>
                    <a:pt x="13069" y="9274"/>
                  </a:cubicBezTo>
                  <a:lnTo>
                    <a:pt x="12346" y="9692"/>
                  </a:lnTo>
                  <a:cubicBezTo>
                    <a:pt x="11395" y="10339"/>
                    <a:pt x="10482" y="10948"/>
                    <a:pt x="9683" y="11747"/>
                  </a:cubicBezTo>
                  <a:cubicBezTo>
                    <a:pt x="8808" y="12622"/>
                    <a:pt x="8123" y="13611"/>
                    <a:pt x="7439" y="14638"/>
                  </a:cubicBezTo>
                  <a:cubicBezTo>
                    <a:pt x="6944" y="15475"/>
                    <a:pt x="6526" y="16274"/>
                    <a:pt x="6107" y="17073"/>
                  </a:cubicBezTo>
                  <a:cubicBezTo>
                    <a:pt x="5536" y="15779"/>
                    <a:pt x="5613" y="14334"/>
                    <a:pt x="5765" y="12926"/>
                  </a:cubicBezTo>
                  <a:cubicBezTo>
                    <a:pt x="5765" y="12869"/>
                    <a:pt x="5679" y="12840"/>
                    <a:pt x="5593" y="12840"/>
                  </a:cubicBezTo>
                  <a:cubicBezTo>
                    <a:pt x="5508" y="12840"/>
                    <a:pt x="5422" y="12869"/>
                    <a:pt x="5422" y="12926"/>
                  </a:cubicBezTo>
                  <a:cubicBezTo>
                    <a:pt x="5346" y="14448"/>
                    <a:pt x="5232" y="16084"/>
                    <a:pt x="5955" y="17415"/>
                  </a:cubicBezTo>
                  <a:cubicBezTo>
                    <a:pt x="5879" y="17605"/>
                    <a:pt x="5727" y="17834"/>
                    <a:pt x="5574" y="18024"/>
                  </a:cubicBezTo>
                  <a:cubicBezTo>
                    <a:pt x="5232" y="18595"/>
                    <a:pt x="4852" y="19127"/>
                    <a:pt x="4471" y="19660"/>
                  </a:cubicBezTo>
                  <a:cubicBezTo>
                    <a:pt x="4053" y="20154"/>
                    <a:pt x="3634" y="20687"/>
                    <a:pt x="3216" y="21182"/>
                  </a:cubicBezTo>
                  <a:cubicBezTo>
                    <a:pt x="2759" y="21676"/>
                    <a:pt x="2379" y="22209"/>
                    <a:pt x="2074" y="22779"/>
                  </a:cubicBezTo>
                  <a:cubicBezTo>
                    <a:pt x="1732" y="23350"/>
                    <a:pt x="1504" y="23921"/>
                    <a:pt x="1237" y="24530"/>
                  </a:cubicBezTo>
                  <a:cubicBezTo>
                    <a:pt x="781" y="25785"/>
                    <a:pt x="477" y="27078"/>
                    <a:pt x="210" y="28334"/>
                  </a:cubicBezTo>
                  <a:cubicBezTo>
                    <a:pt x="172" y="28676"/>
                    <a:pt x="58" y="29019"/>
                    <a:pt x="20" y="29285"/>
                  </a:cubicBezTo>
                  <a:cubicBezTo>
                    <a:pt x="1" y="29361"/>
                    <a:pt x="68" y="29399"/>
                    <a:pt x="148" y="29399"/>
                  </a:cubicBezTo>
                  <a:cubicBezTo>
                    <a:pt x="229" y="29399"/>
                    <a:pt x="324" y="29361"/>
                    <a:pt x="362" y="29285"/>
                  </a:cubicBezTo>
                  <a:cubicBezTo>
                    <a:pt x="857" y="26698"/>
                    <a:pt x="1428" y="23959"/>
                    <a:pt x="3026" y="21866"/>
                  </a:cubicBezTo>
                  <a:cubicBezTo>
                    <a:pt x="3216" y="21638"/>
                    <a:pt x="3330" y="21448"/>
                    <a:pt x="3520" y="21220"/>
                  </a:cubicBezTo>
                  <a:lnTo>
                    <a:pt x="3596" y="21220"/>
                  </a:lnTo>
                  <a:cubicBezTo>
                    <a:pt x="3633" y="21216"/>
                    <a:pt x="3670" y="21215"/>
                    <a:pt x="3707" y="21215"/>
                  </a:cubicBezTo>
                  <a:cubicBezTo>
                    <a:pt x="4089" y="21215"/>
                    <a:pt x="4474" y="21382"/>
                    <a:pt x="4890" y="21486"/>
                  </a:cubicBezTo>
                  <a:cubicBezTo>
                    <a:pt x="5308" y="21638"/>
                    <a:pt x="5689" y="21790"/>
                    <a:pt x="6107" y="21943"/>
                  </a:cubicBezTo>
                  <a:cubicBezTo>
                    <a:pt x="6836" y="22101"/>
                    <a:pt x="7565" y="22180"/>
                    <a:pt x="8295" y="22180"/>
                  </a:cubicBezTo>
                  <a:cubicBezTo>
                    <a:pt x="8440" y="22180"/>
                    <a:pt x="8586" y="22177"/>
                    <a:pt x="8732" y="22171"/>
                  </a:cubicBezTo>
                  <a:cubicBezTo>
                    <a:pt x="8770" y="22171"/>
                    <a:pt x="8922" y="22171"/>
                    <a:pt x="8922" y="22057"/>
                  </a:cubicBezTo>
                  <a:cubicBezTo>
                    <a:pt x="8922" y="21981"/>
                    <a:pt x="8808" y="21981"/>
                    <a:pt x="8732" y="21981"/>
                  </a:cubicBezTo>
                  <a:cubicBezTo>
                    <a:pt x="8536" y="21989"/>
                    <a:pt x="8343" y="21993"/>
                    <a:pt x="8152" y="21993"/>
                  </a:cubicBezTo>
                  <a:cubicBezTo>
                    <a:pt x="7455" y="21993"/>
                    <a:pt x="6786" y="21931"/>
                    <a:pt x="6069" y="21752"/>
                  </a:cubicBezTo>
                  <a:cubicBezTo>
                    <a:pt x="5651" y="21638"/>
                    <a:pt x="5194" y="21448"/>
                    <a:pt x="4814" y="21296"/>
                  </a:cubicBezTo>
                  <a:cubicBezTo>
                    <a:pt x="4433" y="21182"/>
                    <a:pt x="4053" y="21068"/>
                    <a:pt x="3672" y="21068"/>
                  </a:cubicBezTo>
                  <a:cubicBezTo>
                    <a:pt x="4281" y="20345"/>
                    <a:pt x="4890" y="19660"/>
                    <a:pt x="5384" y="18899"/>
                  </a:cubicBezTo>
                  <a:cubicBezTo>
                    <a:pt x="6107" y="17834"/>
                    <a:pt x="6678" y="16654"/>
                    <a:pt x="7286" y="15551"/>
                  </a:cubicBezTo>
                  <a:cubicBezTo>
                    <a:pt x="7933" y="14448"/>
                    <a:pt x="8580" y="13383"/>
                    <a:pt x="9455" y="12470"/>
                  </a:cubicBezTo>
                  <a:lnTo>
                    <a:pt x="10140" y="11747"/>
                  </a:lnTo>
                  <a:cubicBezTo>
                    <a:pt x="11167" y="11937"/>
                    <a:pt x="12118" y="12317"/>
                    <a:pt x="12955" y="12850"/>
                  </a:cubicBezTo>
                  <a:lnTo>
                    <a:pt x="14249" y="13687"/>
                  </a:lnTo>
                  <a:cubicBezTo>
                    <a:pt x="14667" y="13991"/>
                    <a:pt x="15162" y="14220"/>
                    <a:pt x="15618" y="14372"/>
                  </a:cubicBezTo>
                  <a:cubicBezTo>
                    <a:pt x="16189" y="14562"/>
                    <a:pt x="16759" y="14638"/>
                    <a:pt x="17292" y="14714"/>
                  </a:cubicBezTo>
                  <a:cubicBezTo>
                    <a:pt x="17330" y="14714"/>
                    <a:pt x="17482" y="14714"/>
                    <a:pt x="17482" y="14600"/>
                  </a:cubicBezTo>
                  <a:cubicBezTo>
                    <a:pt x="17520" y="14524"/>
                    <a:pt x="17444" y="14448"/>
                    <a:pt x="17368" y="14448"/>
                  </a:cubicBezTo>
                  <a:cubicBezTo>
                    <a:pt x="16874" y="14372"/>
                    <a:pt x="16379" y="14334"/>
                    <a:pt x="15846" y="14182"/>
                  </a:cubicBezTo>
                  <a:cubicBezTo>
                    <a:pt x="15390" y="14029"/>
                    <a:pt x="14895" y="13801"/>
                    <a:pt x="14477" y="13497"/>
                  </a:cubicBezTo>
                  <a:cubicBezTo>
                    <a:pt x="14058" y="13230"/>
                    <a:pt x="13640" y="12888"/>
                    <a:pt x="13183" y="12660"/>
                  </a:cubicBezTo>
                  <a:cubicBezTo>
                    <a:pt x="12765" y="12431"/>
                    <a:pt x="12270" y="12165"/>
                    <a:pt x="11814" y="11975"/>
                  </a:cubicBezTo>
                  <a:cubicBezTo>
                    <a:pt x="11319" y="11785"/>
                    <a:pt x="10825" y="11671"/>
                    <a:pt x="10330" y="11556"/>
                  </a:cubicBezTo>
                  <a:cubicBezTo>
                    <a:pt x="10863" y="11100"/>
                    <a:pt x="11433" y="10643"/>
                    <a:pt x="12004" y="10263"/>
                  </a:cubicBezTo>
                  <a:cubicBezTo>
                    <a:pt x="12384" y="10035"/>
                    <a:pt x="12765" y="9768"/>
                    <a:pt x="13145" y="9502"/>
                  </a:cubicBezTo>
                  <a:cubicBezTo>
                    <a:pt x="13168" y="9524"/>
                    <a:pt x="13200" y="9534"/>
                    <a:pt x="13233" y="9534"/>
                  </a:cubicBezTo>
                  <a:cubicBezTo>
                    <a:pt x="13313" y="9534"/>
                    <a:pt x="13400" y="9480"/>
                    <a:pt x="13374" y="9426"/>
                  </a:cubicBezTo>
                  <a:lnTo>
                    <a:pt x="13374" y="9388"/>
                  </a:lnTo>
                  <a:cubicBezTo>
                    <a:pt x="14819" y="8513"/>
                    <a:pt x="16341" y="7714"/>
                    <a:pt x="17711" y="6725"/>
                  </a:cubicBezTo>
                  <a:cubicBezTo>
                    <a:pt x="18624" y="6040"/>
                    <a:pt x="19423" y="5317"/>
                    <a:pt x="20183" y="4480"/>
                  </a:cubicBezTo>
                  <a:lnTo>
                    <a:pt x="20221" y="4480"/>
                  </a:lnTo>
                  <a:cubicBezTo>
                    <a:pt x="20548" y="4539"/>
                    <a:pt x="20875" y="4568"/>
                    <a:pt x="21198" y="4568"/>
                  </a:cubicBezTo>
                  <a:cubicBezTo>
                    <a:pt x="21929" y="4568"/>
                    <a:pt x="22644" y="4416"/>
                    <a:pt x="23303" y="4100"/>
                  </a:cubicBezTo>
                  <a:cubicBezTo>
                    <a:pt x="23610" y="3929"/>
                    <a:pt x="23459" y="3790"/>
                    <a:pt x="23314" y="3790"/>
                  </a:cubicBezTo>
                  <a:cubicBezTo>
                    <a:pt x="23298" y="3790"/>
                    <a:pt x="23281" y="3791"/>
                    <a:pt x="23265" y="3795"/>
                  </a:cubicBezTo>
                  <a:cubicBezTo>
                    <a:pt x="22658" y="4112"/>
                    <a:pt x="22015" y="4264"/>
                    <a:pt x="21361" y="4264"/>
                  </a:cubicBezTo>
                  <a:cubicBezTo>
                    <a:pt x="21071" y="4264"/>
                    <a:pt x="20779" y="4234"/>
                    <a:pt x="20488" y="4176"/>
                  </a:cubicBezTo>
                  <a:lnTo>
                    <a:pt x="20564" y="4100"/>
                  </a:lnTo>
                  <a:cubicBezTo>
                    <a:pt x="21439" y="3111"/>
                    <a:pt x="22200" y="2007"/>
                    <a:pt x="22961" y="942"/>
                  </a:cubicBezTo>
                  <a:cubicBezTo>
                    <a:pt x="23151" y="676"/>
                    <a:pt x="23341" y="448"/>
                    <a:pt x="23531" y="143"/>
                  </a:cubicBezTo>
                  <a:cubicBezTo>
                    <a:pt x="23577" y="51"/>
                    <a:pt x="23470" y="1"/>
                    <a:pt x="23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0" y="3026048"/>
              <a:ext cx="50046" cy="513734"/>
            </a:xfrm>
            <a:custGeom>
              <a:rect b="b" l="l" r="r" t="t"/>
              <a:pathLst>
                <a:path extrusionOk="0" h="15983" w="1557">
                  <a:moveTo>
                    <a:pt x="0" y="0"/>
                  </a:moveTo>
                  <a:lnTo>
                    <a:pt x="0" y="15903"/>
                  </a:lnTo>
                  <a:cubicBezTo>
                    <a:pt x="108" y="15957"/>
                    <a:pt x="209" y="15982"/>
                    <a:pt x="303" y="15982"/>
                  </a:cubicBezTo>
                  <a:cubicBezTo>
                    <a:pt x="1398" y="15982"/>
                    <a:pt x="1557" y="12568"/>
                    <a:pt x="1522" y="11832"/>
                  </a:cubicBezTo>
                  <a:cubicBezTo>
                    <a:pt x="1103" y="7876"/>
                    <a:pt x="571" y="395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161392" y="2848584"/>
              <a:ext cx="750849" cy="1148452"/>
            </a:xfrm>
            <a:custGeom>
              <a:rect b="b" l="l" r="r" t="t"/>
              <a:pathLst>
                <a:path extrusionOk="0" h="35730" w="23360">
                  <a:moveTo>
                    <a:pt x="11568" y="1"/>
                  </a:moveTo>
                  <a:cubicBezTo>
                    <a:pt x="11161" y="1"/>
                    <a:pt x="10755" y="15"/>
                    <a:pt x="10349" y="43"/>
                  </a:cubicBezTo>
                  <a:cubicBezTo>
                    <a:pt x="8294" y="195"/>
                    <a:pt x="6773" y="1451"/>
                    <a:pt x="6240" y="3733"/>
                  </a:cubicBezTo>
                  <a:cubicBezTo>
                    <a:pt x="6202" y="4038"/>
                    <a:pt x="6164" y="4418"/>
                    <a:pt x="6126" y="4761"/>
                  </a:cubicBezTo>
                  <a:cubicBezTo>
                    <a:pt x="6126" y="4837"/>
                    <a:pt x="6050" y="4913"/>
                    <a:pt x="6050" y="4989"/>
                  </a:cubicBezTo>
                  <a:cubicBezTo>
                    <a:pt x="5784" y="6130"/>
                    <a:pt x="5746" y="7386"/>
                    <a:pt x="5631" y="8565"/>
                  </a:cubicBezTo>
                  <a:cubicBezTo>
                    <a:pt x="5555" y="9820"/>
                    <a:pt x="5479" y="11038"/>
                    <a:pt x="5289" y="12293"/>
                  </a:cubicBezTo>
                  <a:cubicBezTo>
                    <a:pt x="4909" y="14766"/>
                    <a:pt x="4262" y="17163"/>
                    <a:pt x="3653" y="19598"/>
                  </a:cubicBezTo>
                  <a:cubicBezTo>
                    <a:pt x="3539" y="20054"/>
                    <a:pt x="3463" y="20511"/>
                    <a:pt x="3159" y="20929"/>
                  </a:cubicBezTo>
                  <a:cubicBezTo>
                    <a:pt x="2436" y="24163"/>
                    <a:pt x="1713" y="27359"/>
                    <a:pt x="1028" y="30593"/>
                  </a:cubicBezTo>
                  <a:cubicBezTo>
                    <a:pt x="724" y="31810"/>
                    <a:pt x="1" y="34093"/>
                    <a:pt x="686" y="35272"/>
                  </a:cubicBezTo>
                  <a:cubicBezTo>
                    <a:pt x="859" y="35596"/>
                    <a:pt x="1038" y="35729"/>
                    <a:pt x="1216" y="35729"/>
                  </a:cubicBezTo>
                  <a:cubicBezTo>
                    <a:pt x="1935" y="35729"/>
                    <a:pt x="2626" y="33554"/>
                    <a:pt x="2778" y="33065"/>
                  </a:cubicBezTo>
                  <a:cubicBezTo>
                    <a:pt x="3349" y="31391"/>
                    <a:pt x="3653" y="29641"/>
                    <a:pt x="3881" y="27929"/>
                  </a:cubicBezTo>
                  <a:cubicBezTo>
                    <a:pt x="4909" y="20967"/>
                    <a:pt x="6202" y="14081"/>
                    <a:pt x="6240" y="7043"/>
                  </a:cubicBezTo>
                  <a:cubicBezTo>
                    <a:pt x="6240" y="6320"/>
                    <a:pt x="6240" y="5560"/>
                    <a:pt x="6354" y="4875"/>
                  </a:cubicBezTo>
                  <a:lnTo>
                    <a:pt x="6506" y="4418"/>
                  </a:lnTo>
                  <a:cubicBezTo>
                    <a:pt x="6863" y="3303"/>
                    <a:pt x="7509" y="2951"/>
                    <a:pt x="8276" y="2951"/>
                  </a:cubicBezTo>
                  <a:cubicBezTo>
                    <a:pt x="9393" y="2951"/>
                    <a:pt x="10765" y="3698"/>
                    <a:pt x="11871" y="3924"/>
                  </a:cubicBezTo>
                  <a:cubicBezTo>
                    <a:pt x="12155" y="3984"/>
                    <a:pt x="12447" y="4003"/>
                    <a:pt x="12743" y="4003"/>
                  </a:cubicBezTo>
                  <a:cubicBezTo>
                    <a:pt x="13271" y="4003"/>
                    <a:pt x="13812" y="3942"/>
                    <a:pt x="14341" y="3942"/>
                  </a:cubicBezTo>
                  <a:cubicBezTo>
                    <a:pt x="14826" y="3942"/>
                    <a:pt x="15301" y="3993"/>
                    <a:pt x="15751" y="4190"/>
                  </a:cubicBezTo>
                  <a:cubicBezTo>
                    <a:pt x="16588" y="4570"/>
                    <a:pt x="17197" y="5331"/>
                    <a:pt x="17958" y="5864"/>
                  </a:cubicBezTo>
                  <a:cubicBezTo>
                    <a:pt x="18636" y="6335"/>
                    <a:pt x="19435" y="6573"/>
                    <a:pt x="20236" y="6573"/>
                  </a:cubicBezTo>
                  <a:cubicBezTo>
                    <a:pt x="21052" y="6573"/>
                    <a:pt x="21870" y="6325"/>
                    <a:pt x="22561" y="5826"/>
                  </a:cubicBezTo>
                  <a:cubicBezTo>
                    <a:pt x="22980" y="5521"/>
                    <a:pt x="23360" y="5065"/>
                    <a:pt x="23246" y="4532"/>
                  </a:cubicBezTo>
                  <a:cubicBezTo>
                    <a:pt x="23132" y="4228"/>
                    <a:pt x="22941" y="4038"/>
                    <a:pt x="22713" y="3848"/>
                  </a:cubicBezTo>
                  <a:cubicBezTo>
                    <a:pt x="19472" y="1330"/>
                    <a:pt x="15511" y="1"/>
                    <a:pt x="1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474469" y="2855141"/>
              <a:ext cx="117481" cy="93342"/>
            </a:xfrm>
            <a:custGeom>
              <a:rect b="b" l="l" r="r" t="t"/>
              <a:pathLst>
                <a:path extrusionOk="0" h="2904" w="3655">
                  <a:moveTo>
                    <a:pt x="152" y="1"/>
                  </a:moveTo>
                  <a:cubicBezTo>
                    <a:pt x="105" y="1"/>
                    <a:pt x="57" y="10"/>
                    <a:pt x="38" y="29"/>
                  </a:cubicBezTo>
                  <a:cubicBezTo>
                    <a:pt x="0" y="105"/>
                    <a:pt x="0" y="182"/>
                    <a:pt x="38" y="182"/>
                  </a:cubicBezTo>
                  <a:cubicBezTo>
                    <a:pt x="1218" y="904"/>
                    <a:pt x="2016" y="2312"/>
                    <a:pt x="3310" y="2883"/>
                  </a:cubicBezTo>
                  <a:cubicBezTo>
                    <a:pt x="3338" y="2897"/>
                    <a:pt x="3370" y="2903"/>
                    <a:pt x="3400" y="2903"/>
                  </a:cubicBezTo>
                  <a:cubicBezTo>
                    <a:pt x="3533" y="2903"/>
                    <a:pt x="3655" y="2785"/>
                    <a:pt x="3500" y="2692"/>
                  </a:cubicBezTo>
                  <a:cubicBezTo>
                    <a:pt x="2207" y="2122"/>
                    <a:pt x="1446" y="714"/>
                    <a:pt x="266" y="29"/>
                  </a:cubicBezTo>
                  <a:cubicBezTo>
                    <a:pt x="247" y="10"/>
                    <a:pt x="200" y="1"/>
                    <a:pt x="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52994" y="2878381"/>
              <a:ext cx="154123" cy="154316"/>
            </a:xfrm>
            <a:custGeom>
              <a:rect b="b" l="l" r="r" t="t"/>
              <a:pathLst>
                <a:path extrusionOk="0" h="4801" w="4795">
                  <a:moveTo>
                    <a:pt x="210" y="1"/>
                  </a:moveTo>
                  <a:cubicBezTo>
                    <a:pt x="162" y="1"/>
                    <a:pt x="115" y="10"/>
                    <a:pt x="77" y="29"/>
                  </a:cubicBezTo>
                  <a:cubicBezTo>
                    <a:pt x="1" y="67"/>
                    <a:pt x="1" y="143"/>
                    <a:pt x="153" y="181"/>
                  </a:cubicBezTo>
                  <a:cubicBezTo>
                    <a:pt x="533" y="410"/>
                    <a:pt x="838" y="714"/>
                    <a:pt x="1180" y="1018"/>
                  </a:cubicBezTo>
                  <a:cubicBezTo>
                    <a:pt x="2321" y="2236"/>
                    <a:pt x="3196" y="3681"/>
                    <a:pt x="4452" y="4747"/>
                  </a:cubicBezTo>
                  <a:cubicBezTo>
                    <a:pt x="4532" y="4774"/>
                    <a:pt x="4575" y="4800"/>
                    <a:pt x="4634" y="4800"/>
                  </a:cubicBezTo>
                  <a:cubicBezTo>
                    <a:pt x="4658" y="4800"/>
                    <a:pt x="4685" y="4796"/>
                    <a:pt x="4718" y="4785"/>
                  </a:cubicBezTo>
                  <a:cubicBezTo>
                    <a:pt x="4756" y="4785"/>
                    <a:pt x="4794" y="4671"/>
                    <a:pt x="4756" y="4633"/>
                  </a:cubicBezTo>
                  <a:cubicBezTo>
                    <a:pt x="4414" y="4366"/>
                    <a:pt x="4071" y="4024"/>
                    <a:pt x="3767" y="3643"/>
                  </a:cubicBezTo>
                  <a:cubicBezTo>
                    <a:pt x="2664" y="2426"/>
                    <a:pt x="1713" y="942"/>
                    <a:pt x="343" y="29"/>
                  </a:cubicBezTo>
                  <a:cubicBezTo>
                    <a:pt x="305" y="10"/>
                    <a:pt x="257" y="1"/>
                    <a:pt x="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86293" y="2920874"/>
              <a:ext cx="74635" cy="63321"/>
            </a:xfrm>
            <a:custGeom>
              <a:rect b="b" l="l" r="r" t="t"/>
              <a:pathLst>
                <a:path extrusionOk="0" h="1970" w="2322">
                  <a:moveTo>
                    <a:pt x="115" y="1"/>
                  </a:moveTo>
                  <a:cubicBezTo>
                    <a:pt x="77" y="1"/>
                    <a:pt x="0" y="39"/>
                    <a:pt x="0" y="153"/>
                  </a:cubicBezTo>
                  <a:cubicBezTo>
                    <a:pt x="495" y="914"/>
                    <a:pt x="1218" y="1560"/>
                    <a:pt x="2017" y="1941"/>
                  </a:cubicBezTo>
                  <a:cubicBezTo>
                    <a:pt x="2074" y="1960"/>
                    <a:pt x="2121" y="1969"/>
                    <a:pt x="2164" y="1969"/>
                  </a:cubicBezTo>
                  <a:cubicBezTo>
                    <a:pt x="2207" y="1969"/>
                    <a:pt x="2245" y="1960"/>
                    <a:pt x="2283" y="1941"/>
                  </a:cubicBezTo>
                  <a:cubicBezTo>
                    <a:pt x="2321" y="1903"/>
                    <a:pt x="2321" y="1865"/>
                    <a:pt x="2283" y="1789"/>
                  </a:cubicBezTo>
                  <a:cubicBezTo>
                    <a:pt x="1522" y="1484"/>
                    <a:pt x="837" y="838"/>
                    <a:pt x="305" y="77"/>
                  </a:cubicBezTo>
                  <a:cubicBezTo>
                    <a:pt x="267" y="1"/>
                    <a:pt x="229"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0" y="4407892"/>
              <a:ext cx="453691" cy="195684"/>
            </a:xfrm>
            <a:custGeom>
              <a:rect b="b" l="l" r="r" t="t"/>
              <a:pathLst>
                <a:path extrusionOk="0" h="6088" w="14115">
                  <a:moveTo>
                    <a:pt x="0" y="0"/>
                  </a:moveTo>
                  <a:lnTo>
                    <a:pt x="0" y="6087"/>
                  </a:lnTo>
                  <a:lnTo>
                    <a:pt x="12098" y="6087"/>
                  </a:lnTo>
                  <a:cubicBezTo>
                    <a:pt x="13239" y="6087"/>
                    <a:pt x="14114" y="4718"/>
                    <a:pt x="14114" y="3044"/>
                  </a:cubicBezTo>
                  <a:cubicBezTo>
                    <a:pt x="14114" y="1370"/>
                    <a:pt x="13239" y="0"/>
                    <a:pt x="12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0" y="3460176"/>
              <a:ext cx="545394" cy="1021392"/>
            </a:xfrm>
            <a:custGeom>
              <a:rect b="b" l="l" r="r" t="t"/>
              <a:pathLst>
                <a:path extrusionOk="0" h="31777" w="16968">
                  <a:moveTo>
                    <a:pt x="0" y="0"/>
                  </a:moveTo>
                  <a:lnTo>
                    <a:pt x="0" y="31767"/>
                  </a:lnTo>
                  <a:lnTo>
                    <a:pt x="13239" y="31767"/>
                  </a:lnTo>
                  <a:cubicBezTo>
                    <a:pt x="13309" y="31773"/>
                    <a:pt x="13379" y="31777"/>
                    <a:pt x="13449" y="31777"/>
                  </a:cubicBezTo>
                  <a:cubicBezTo>
                    <a:pt x="13797" y="31777"/>
                    <a:pt x="14146" y="31697"/>
                    <a:pt x="14495" y="31539"/>
                  </a:cubicBezTo>
                  <a:lnTo>
                    <a:pt x="15066" y="31234"/>
                  </a:lnTo>
                  <a:cubicBezTo>
                    <a:pt x="16207" y="30550"/>
                    <a:pt x="16968" y="29142"/>
                    <a:pt x="16968" y="27544"/>
                  </a:cubicBezTo>
                  <a:lnTo>
                    <a:pt x="169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9"/>
          <p:cNvSpPr txBox="1"/>
          <p:nvPr>
            <p:ph type="title"/>
          </p:nvPr>
        </p:nvSpPr>
        <p:spPr>
          <a:xfrm>
            <a:off x="1195863" y="1530450"/>
            <a:ext cx="286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4" name="Google Shape;284;p19"/>
          <p:cNvSpPr txBox="1"/>
          <p:nvPr>
            <p:ph idx="1" type="subTitle"/>
          </p:nvPr>
        </p:nvSpPr>
        <p:spPr>
          <a:xfrm>
            <a:off x="1195875" y="2116975"/>
            <a:ext cx="28671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19"/>
          <p:cNvSpPr txBox="1"/>
          <p:nvPr>
            <p:ph idx="2" type="title"/>
          </p:nvPr>
        </p:nvSpPr>
        <p:spPr>
          <a:xfrm>
            <a:off x="5081043" y="1530450"/>
            <a:ext cx="286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19"/>
          <p:cNvSpPr txBox="1"/>
          <p:nvPr>
            <p:ph idx="3" type="subTitle"/>
          </p:nvPr>
        </p:nvSpPr>
        <p:spPr>
          <a:xfrm>
            <a:off x="5081052" y="2116975"/>
            <a:ext cx="28671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19"/>
          <p:cNvSpPr txBox="1"/>
          <p:nvPr>
            <p:ph idx="4" type="title"/>
          </p:nvPr>
        </p:nvSpPr>
        <p:spPr>
          <a:xfrm>
            <a:off x="1195863" y="3344850"/>
            <a:ext cx="286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19"/>
          <p:cNvSpPr txBox="1"/>
          <p:nvPr>
            <p:ph idx="5" type="subTitle"/>
          </p:nvPr>
        </p:nvSpPr>
        <p:spPr>
          <a:xfrm>
            <a:off x="1195875" y="3931375"/>
            <a:ext cx="28671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19"/>
          <p:cNvSpPr txBox="1"/>
          <p:nvPr>
            <p:ph idx="6" type="title"/>
          </p:nvPr>
        </p:nvSpPr>
        <p:spPr>
          <a:xfrm>
            <a:off x="5081043" y="3344850"/>
            <a:ext cx="28671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19"/>
          <p:cNvSpPr txBox="1"/>
          <p:nvPr>
            <p:ph idx="7" type="subTitle"/>
          </p:nvPr>
        </p:nvSpPr>
        <p:spPr>
          <a:xfrm>
            <a:off x="5081052" y="3931375"/>
            <a:ext cx="28671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19"/>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92" name="Shape 292"/>
        <p:cNvGrpSpPr/>
        <p:nvPr/>
      </p:nvGrpSpPr>
      <p:grpSpPr>
        <a:xfrm>
          <a:off x="0" y="0"/>
          <a:ext cx="0" cy="0"/>
          <a:chOff x="0" y="0"/>
          <a:chExt cx="0" cy="0"/>
        </a:xfrm>
      </p:grpSpPr>
      <p:sp>
        <p:nvSpPr>
          <p:cNvPr id="293" name="Google Shape;293;p20"/>
          <p:cNvSpPr txBox="1"/>
          <p:nvPr>
            <p:ph type="title"/>
          </p:nvPr>
        </p:nvSpPr>
        <p:spPr>
          <a:xfrm>
            <a:off x="1101000" y="1497150"/>
            <a:ext cx="2305500" cy="48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4" name="Google Shape;294;p20"/>
          <p:cNvSpPr txBox="1"/>
          <p:nvPr>
            <p:ph idx="1" type="subTitle"/>
          </p:nvPr>
        </p:nvSpPr>
        <p:spPr>
          <a:xfrm>
            <a:off x="1100975" y="1977933"/>
            <a:ext cx="2305500" cy="4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0"/>
          <p:cNvSpPr txBox="1"/>
          <p:nvPr>
            <p:ph idx="2" type="title"/>
          </p:nvPr>
        </p:nvSpPr>
        <p:spPr>
          <a:xfrm>
            <a:off x="3419271" y="1497150"/>
            <a:ext cx="2305500" cy="48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0"/>
          <p:cNvSpPr txBox="1"/>
          <p:nvPr>
            <p:ph idx="3" type="subTitle"/>
          </p:nvPr>
        </p:nvSpPr>
        <p:spPr>
          <a:xfrm>
            <a:off x="3419244" y="1977933"/>
            <a:ext cx="2305500" cy="4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0"/>
          <p:cNvSpPr txBox="1"/>
          <p:nvPr>
            <p:ph idx="4" type="title"/>
          </p:nvPr>
        </p:nvSpPr>
        <p:spPr>
          <a:xfrm>
            <a:off x="1101000" y="29305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20"/>
          <p:cNvSpPr txBox="1"/>
          <p:nvPr>
            <p:ph idx="5" type="subTitle"/>
          </p:nvPr>
        </p:nvSpPr>
        <p:spPr>
          <a:xfrm>
            <a:off x="1101000" y="34153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0"/>
          <p:cNvSpPr txBox="1"/>
          <p:nvPr>
            <p:ph idx="6" type="title"/>
          </p:nvPr>
        </p:nvSpPr>
        <p:spPr>
          <a:xfrm>
            <a:off x="3419271" y="29305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20"/>
          <p:cNvSpPr txBox="1"/>
          <p:nvPr>
            <p:ph idx="7" type="subTitle"/>
          </p:nvPr>
        </p:nvSpPr>
        <p:spPr>
          <a:xfrm>
            <a:off x="3419269" y="34153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20"/>
          <p:cNvSpPr txBox="1"/>
          <p:nvPr>
            <p:ph idx="8" type="title"/>
          </p:nvPr>
        </p:nvSpPr>
        <p:spPr>
          <a:xfrm>
            <a:off x="5737549" y="1497150"/>
            <a:ext cx="2305500" cy="48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2" name="Google Shape;302;p20"/>
          <p:cNvSpPr txBox="1"/>
          <p:nvPr>
            <p:ph idx="9" type="subTitle"/>
          </p:nvPr>
        </p:nvSpPr>
        <p:spPr>
          <a:xfrm>
            <a:off x="5737545" y="1977933"/>
            <a:ext cx="2305500" cy="4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20"/>
          <p:cNvSpPr txBox="1"/>
          <p:nvPr>
            <p:ph idx="13" type="title"/>
          </p:nvPr>
        </p:nvSpPr>
        <p:spPr>
          <a:xfrm>
            <a:off x="5737549" y="29305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4" name="Google Shape;304;p20"/>
          <p:cNvSpPr txBox="1"/>
          <p:nvPr>
            <p:ph idx="14" type="subTitle"/>
          </p:nvPr>
        </p:nvSpPr>
        <p:spPr>
          <a:xfrm>
            <a:off x="5737545" y="341535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20"/>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06" name="Google Shape;306;p20"/>
          <p:cNvGrpSpPr/>
          <p:nvPr/>
        </p:nvGrpSpPr>
        <p:grpSpPr>
          <a:xfrm>
            <a:off x="-76198" y="4684141"/>
            <a:ext cx="10290628" cy="764192"/>
            <a:chOff x="2" y="4379341"/>
            <a:chExt cx="10290628" cy="764192"/>
          </a:xfrm>
        </p:grpSpPr>
        <p:sp>
          <p:nvSpPr>
            <p:cNvPr id="307" name="Google Shape;307;p20"/>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20"/>
          <p:cNvGrpSpPr/>
          <p:nvPr/>
        </p:nvGrpSpPr>
        <p:grpSpPr>
          <a:xfrm>
            <a:off x="-32308" y="-47937"/>
            <a:ext cx="747412" cy="4907402"/>
            <a:chOff x="8320917" y="-330162"/>
            <a:chExt cx="747412" cy="4907402"/>
          </a:xfrm>
        </p:grpSpPr>
        <p:sp>
          <p:nvSpPr>
            <p:cNvPr id="310" name="Google Shape;310;p20"/>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grpSp>
        <p:nvGrpSpPr>
          <p:cNvPr id="16" name="Google Shape;16;p3"/>
          <p:cNvGrpSpPr/>
          <p:nvPr/>
        </p:nvGrpSpPr>
        <p:grpSpPr>
          <a:xfrm>
            <a:off x="-76198" y="4684141"/>
            <a:ext cx="10290628" cy="764192"/>
            <a:chOff x="2" y="4379341"/>
            <a:chExt cx="10290628" cy="764192"/>
          </a:xfrm>
        </p:grpSpPr>
        <p:sp>
          <p:nvSpPr>
            <p:cNvPr id="17" name="Google Shape;17;p3"/>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3"/>
          <p:cNvSpPr txBox="1"/>
          <p:nvPr>
            <p:ph type="title"/>
          </p:nvPr>
        </p:nvSpPr>
        <p:spPr>
          <a:xfrm>
            <a:off x="2391900" y="2696400"/>
            <a:ext cx="4360200" cy="58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hasCustomPrompt="1" idx="2" type="title"/>
          </p:nvPr>
        </p:nvSpPr>
        <p:spPr>
          <a:xfrm>
            <a:off x="2996550" y="159913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 name="Google Shape;21;p3"/>
          <p:cNvSpPr txBox="1"/>
          <p:nvPr>
            <p:ph idx="1" type="subTitle"/>
          </p:nvPr>
        </p:nvSpPr>
        <p:spPr>
          <a:xfrm>
            <a:off x="2391900" y="3357838"/>
            <a:ext cx="4360200" cy="3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 name="Google Shape;22;p3"/>
          <p:cNvGrpSpPr/>
          <p:nvPr/>
        </p:nvGrpSpPr>
        <p:grpSpPr>
          <a:xfrm>
            <a:off x="0" y="932673"/>
            <a:ext cx="1293779" cy="3899503"/>
            <a:chOff x="0" y="704073"/>
            <a:chExt cx="1293779" cy="3899503"/>
          </a:xfrm>
        </p:grpSpPr>
        <p:sp>
          <p:nvSpPr>
            <p:cNvPr id="23" name="Google Shape;23;p3"/>
            <p:cNvSpPr/>
            <p:nvPr/>
          </p:nvSpPr>
          <p:spPr>
            <a:xfrm>
              <a:off x="1221" y="1170955"/>
              <a:ext cx="206676" cy="2481176"/>
            </a:xfrm>
            <a:custGeom>
              <a:rect b="b" l="l" r="r" t="t"/>
              <a:pathLst>
                <a:path extrusionOk="0" h="77193" w="6430">
                  <a:moveTo>
                    <a:pt x="0" y="1"/>
                  </a:moveTo>
                  <a:lnTo>
                    <a:pt x="0" y="20050"/>
                  </a:lnTo>
                  <a:cubicBezTo>
                    <a:pt x="761" y="22104"/>
                    <a:pt x="761" y="24463"/>
                    <a:pt x="1065" y="26708"/>
                  </a:cubicBezTo>
                  <a:cubicBezTo>
                    <a:pt x="1332" y="29941"/>
                    <a:pt x="1636" y="33213"/>
                    <a:pt x="1864" y="36447"/>
                  </a:cubicBezTo>
                  <a:cubicBezTo>
                    <a:pt x="2587" y="47213"/>
                    <a:pt x="1484" y="57942"/>
                    <a:pt x="1332" y="68746"/>
                  </a:cubicBezTo>
                  <a:cubicBezTo>
                    <a:pt x="1294" y="70306"/>
                    <a:pt x="1294" y="71828"/>
                    <a:pt x="1446" y="73426"/>
                  </a:cubicBezTo>
                  <a:cubicBezTo>
                    <a:pt x="1522" y="74453"/>
                    <a:pt x="1788" y="75594"/>
                    <a:pt x="2473" y="76393"/>
                  </a:cubicBezTo>
                  <a:cubicBezTo>
                    <a:pt x="2907" y="76896"/>
                    <a:pt x="3575" y="77193"/>
                    <a:pt x="4204" y="77193"/>
                  </a:cubicBezTo>
                  <a:cubicBezTo>
                    <a:pt x="4622" y="77193"/>
                    <a:pt x="5023" y="77062"/>
                    <a:pt x="5326" y="76774"/>
                  </a:cubicBezTo>
                  <a:cubicBezTo>
                    <a:pt x="6391" y="75822"/>
                    <a:pt x="6430" y="73730"/>
                    <a:pt x="6391" y="72399"/>
                  </a:cubicBezTo>
                  <a:cubicBezTo>
                    <a:pt x="6011" y="63002"/>
                    <a:pt x="5060" y="53643"/>
                    <a:pt x="3843" y="44322"/>
                  </a:cubicBezTo>
                  <a:lnTo>
                    <a:pt x="2815" y="35572"/>
                  </a:lnTo>
                  <a:cubicBezTo>
                    <a:pt x="2435" y="32642"/>
                    <a:pt x="2054" y="29751"/>
                    <a:pt x="1712" y="26822"/>
                  </a:cubicBezTo>
                  <a:cubicBezTo>
                    <a:pt x="1484" y="24501"/>
                    <a:pt x="1294" y="22180"/>
                    <a:pt x="1217" y="19898"/>
                  </a:cubicBezTo>
                  <a:cubicBezTo>
                    <a:pt x="1636" y="16588"/>
                    <a:pt x="2054" y="13240"/>
                    <a:pt x="2016" y="9854"/>
                  </a:cubicBezTo>
                  <a:cubicBezTo>
                    <a:pt x="1978" y="8180"/>
                    <a:pt x="1826" y="6506"/>
                    <a:pt x="1484" y="4832"/>
                  </a:cubicBezTo>
                  <a:cubicBezTo>
                    <a:pt x="1141" y="3272"/>
                    <a:pt x="609" y="1751"/>
                    <a:pt x="114" y="267"/>
                  </a:cubicBezTo>
                  <a:cubicBezTo>
                    <a:pt x="38" y="191"/>
                    <a:pt x="38" y="7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0" y="1655228"/>
              <a:ext cx="24460" cy="122302"/>
            </a:xfrm>
            <a:custGeom>
              <a:rect b="b" l="l" r="r" t="t"/>
              <a:pathLst>
                <a:path extrusionOk="0" h="3805" w="761">
                  <a:moveTo>
                    <a:pt x="0" y="0"/>
                  </a:moveTo>
                  <a:lnTo>
                    <a:pt x="0" y="1294"/>
                  </a:lnTo>
                  <a:cubicBezTo>
                    <a:pt x="114" y="1750"/>
                    <a:pt x="190" y="2169"/>
                    <a:pt x="304" y="2663"/>
                  </a:cubicBezTo>
                  <a:cubicBezTo>
                    <a:pt x="342" y="3005"/>
                    <a:pt x="380" y="3386"/>
                    <a:pt x="418" y="3690"/>
                  </a:cubicBezTo>
                  <a:cubicBezTo>
                    <a:pt x="418" y="3766"/>
                    <a:pt x="504" y="3804"/>
                    <a:pt x="590" y="3804"/>
                  </a:cubicBezTo>
                  <a:cubicBezTo>
                    <a:pt x="675" y="3804"/>
                    <a:pt x="761" y="3766"/>
                    <a:pt x="761" y="3690"/>
                  </a:cubicBezTo>
                  <a:cubicBezTo>
                    <a:pt x="609" y="2435"/>
                    <a:pt x="380" y="117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71196" y="704073"/>
              <a:ext cx="1049228" cy="2823461"/>
            </a:xfrm>
            <a:custGeom>
              <a:rect b="b" l="l" r="r" t="t"/>
              <a:pathLst>
                <a:path extrusionOk="0" h="87842" w="32643">
                  <a:moveTo>
                    <a:pt x="30212" y="1"/>
                  </a:moveTo>
                  <a:cubicBezTo>
                    <a:pt x="28800" y="1"/>
                    <a:pt x="27122" y="659"/>
                    <a:pt x="26251" y="1020"/>
                  </a:cubicBezTo>
                  <a:cubicBezTo>
                    <a:pt x="24348" y="1781"/>
                    <a:pt x="22484" y="2770"/>
                    <a:pt x="20544" y="3112"/>
                  </a:cubicBezTo>
                  <a:cubicBezTo>
                    <a:pt x="19327" y="3341"/>
                    <a:pt x="18071" y="3303"/>
                    <a:pt x="16892" y="3531"/>
                  </a:cubicBezTo>
                  <a:cubicBezTo>
                    <a:pt x="14952" y="3911"/>
                    <a:pt x="13125" y="5014"/>
                    <a:pt x="11718" y="6574"/>
                  </a:cubicBezTo>
                  <a:cubicBezTo>
                    <a:pt x="10234" y="8248"/>
                    <a:pt x="9245" y="10341"/>
                    <a:pt x="8028" y="12281"/>
                  </a:cubicBezTo>
                  <a:cubicBezTo>
                    <a:pt x="7000" y="13993"/>
                    <a:pt x="5707" y="15591"/>
                    <a:pt x="4908" y="17493"/>
                  </a:cubicBezTo>
                  <a:cubicBezTo>
                    <a:pt x="3652" y="20422"/>
                    <a:pt x="3957" y="23276"/>
                    <a:pt x="3462" y="26243"/>
                  </a:cubicBezTo>
                  <a:cubicBezTo>
                    <a:pt x="3006" y="29096"/>
                    <a:pt x="2321" y="31645"/>
                    <a:pt x="2625" y="34613"/>
                  </a:cubicBezTo>
                  <a:cubicBezTo>
                    <a:pt x="2892" y="38037"/>
                    <a:pt x="3272" y="41537"/>
                    <a:pt x="3158" y="44961"/>
                  </a:cubicBezTo>
                  <a:cubicBezTo>
                    <a:pt x="3082" y="46863"/>
                    <a:pt x="2854" y="48689"/>
                    <a:pt x="2663" y="50591"/>
                  </a:cubicBezTo>
                  <a:cubicBezTo>
                    <a:pt x="2093" y="56602"/>
                    <a:pt x="1826" y="62575"/>
                    <a:pt x="1636" y="68624"/>
                  </a:cubicBezTo>
                  <a:cubicBezTo>
                    <a:pt x="1484" y="72809"/>
                    <a:pt x="1180" y="76994"/>
                    <a:pt x="875" y="81179"/>
                  </a:cubicBezTo>
                  <a:cubicBezTo>
                    <a:pt x="723" y="82815"/>
                    <a:pt x="0" y="85516"/>
                    <a:pt x="609" y="87038"/>
                  </a:cubicBezTo>
                  <a:cubicBezTo>
                    <a:pt x="844" y="87612"/>
                    <a:pt x="1159" y="87841"/>
                    <a:pt x="1477" y="87841"/>
                  </a:cubicBezTo>
                  <a:cubicBezTo>
                    <a:pt x="2086" y="87841"/>
                    <a:pt x="2702" y="86999"/>
                    <a:pt x="2777" y="86125"/>
                  </a:cubicBezTo>
                  <a:cubicBezTo>
                    <a:pt x="3538" y="74065"/>
                    <a:pt x="3576" y="61929"/>
                    <a:pt x="3767" y="49792"/>
                  </a:cubicBezTo>
                  <a:cubicBezTo>
                    <a:pt x="3805" y="45798"/>
                    <a:pt x="3843" y="41765"/>
                    <a:pt x="3919" y="37770"/>
                  </a:cubicBezTo>
                  <a:cubicBezTo>
                    <a:pt x="3957" y="34727"/>
                    <a:pt x="6316" y="31493"/>
                    <a:pt x="8180" y="29439"/>
                  </a:cubicBezTo>
                  <a:cubicBezTo>
                    <a:pt x="9245" y="28259"/>
                    <a:pt x="10424" y="27270"/>
                    <a:pt x="11718" y="26357"/>
                  </a:cubicBezTo>
                  <a:cubicBezTo>
                    <a:pt x="12935" y="25482"/>
                    <a:pt x="14229" y="24797"/>
                    <a:pt x="15522" y="24075"/>
                  </a:cubicBezTo>
                  <a:cubicBezTo>
                    <a:pt x="17501" y="22933"/>
                    <a:pt x="19555" y="21678"/>
                    <a:pt x="21153" y="19890"/>
                  </a:cubicBezTo>
                  <a:cubicBezTo>
                    <a:pt x="22751" y="18140"/>
                    <a:pt x="24006" y="16047"/>
                    <a:pt x="25642" y="14221"/>
                  </a:cubicBezTo>
                  <a:cubicBezTo>
                    <a:pt x="26099" y="13651"/>
                    <a:pt x="26631" y="13118"/>
                    <a:pt x="27240" y="12737"/>
                  </a:cubicBezTo>
                  <a:cubicBezTo>
                    <a:pt x="28762" y="11786"/>
                    <a:pt x="30017" y="11216"/>
                    <a:pt x="30854" y="9313"/>
                  </a:cubicBezTo>
                  <a:cubicBezTo>
                    <a:pt x="31311" y="8362"/>
                    <a:pt x="31539" y="7335"/>
                    <a:pt x="31805" y="6270"/>
                  </a:cubicBezTo>
                  <a:cubicBezTo>
                    <a:pt x="31995" y="5509"/>
                    <a:pt x="32186" y="4710"/>
                    <a:pt x="32376" y="3949"/>
                  </a:cubicBezTo>
                  <a:cubicBezTo>
                    <a:pt x="32338" y="3949"/>
                    <a:pt x="32376" y="3721"/>
                    <a:pt x="32452" y="3493"/>
                  </a:cubicBezTo>
                  <a:cubicBezTo>
                    <a:pt x="32566" y="2922"/>
                    <a:pt x="32642" y="2275"/>
                    <a:pt x="32528" y="1705"/>
                  </a:cubicBezTo>
                  <a:cubicBezTo>
                    <a:pt x="32276" y="412"/>
                    <a:pt x="31327" y="1"/>
                    <a:pt x="30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81255" y="752738"/>
              <a:ext cx="897579" cy="1046785"/>
            </a:xfrm>
            <a:custGeom>
              <a:rect b="b" l="l" r="r" t="t"/>
              <a:pathLst>
                <a:path extrusionOk="0" h="32567" w="27925">
                  <a:moveTo>
                    <a:pt x="27234" y="0"/>
                  </a:moveTo>
                  <a:cubicBezTo>
                    <a:pt x="27181" y="0"/>
                    <a:pt x="27126" y="13"/>
                    <a:pt x="27088" y="38"/>
                  </a:cubicBezTo>
                  <a:cubicBezTo>
                    <a:pt x="25262" y="2245"/>
                    <a:pt x="23359" y="4452"/>
                    <a:pt x="21077" y="6049"/>
                  </a:cubicBezTo>
                  <a:cubicBezTo>
                    <a:pt x="19403" y="7229"/>
                    <a:pt x="17653" y="8028"/>
                    <a:pt x="15865" y="8941"/>
                  </a:cubicBezTo>
                  <a:cubicBezTo>
                    <a:pt x="15827" y="7838"/>
                    <a:pt x="16207" y="6772"/>
                    <a:pt x="16511" y="5745"/>
                  </a:cubicBezTo>
                  <a:cubicBezTo>
                    <a:pt x="16778" y="4604"/>
                    <a:pt x="17120" y="3539"/>
                    <a:pt x="17386" y="2397"/>
                  </a:cubicBezTo>
                  <a:cubicBezTo>
                    <a:pt x="17432" y="2305"/>
                    <a:pt x="17325" y="2255"/>
                    <a:pt x="17225" y="2255"/>
                  </a:cubicBezTo>
                  <a:cubicBezTo>
                    <a:pt x="17159" y="2255"/>
                    <a:pt x="17097" y="2276"/>
                    <a:pt x="17082" y="2321"/>
                  </a:cubicBezTo>
                  <a:cubicBezTo>
                    <a:pt x="16740" y="3500"/>
                    <a:pt x="16435" y="4604"/>
                    <a:pt x="16131" y="5745"/>
                  </a:cubicBezTo>
                  <a:cubicBezTo>
                    <a:pt x="15827" y="6848"/>
                    <a:pt x="15408" y="7990"/>
                    <a:pt x="15484" y="9131"/>
                  </a:cubicBezTo>
                  <a:cubicBezTo>
                    <a:pt x="14875" y="9473"/>
                    <a:pt x="14305" y="9816"/>
                    <a:pt x="13696" y="10196"/>
                  </a:cubicBezTo>
                  <a:cubicBezTo>
                    <a:pt x="11490" y="11566"/>
                    <a:pt x="9663" y="13468"/>
                    <a:pt x="8180" y="15751"/>
                  </a:cubicBezTo>
                  <a:cubicBezTo>
                    <a:pt x="7381" y="16968"/>
                    <a:pt x="6810" y="18376"/>
                    <a:pt x="6163" y="19707"/>
                  </a:cubicBezTo>
                  <a:cubicBezTo>
                    <a:pt x="5973" y="20126"/>
                    <a:pt x="5783" y="20506"/>
                    <a:pt x="5555" y="20925"/>
                  </a:cubicBezTo>
                  <a:cubicBezTo>
                    <a:pt x="4832" y="18946"/>
                    <a:pt x="4147" y="16854"/>
                    <a:pt x="4033" y="14647"/>
                  </a:cubicBezTo>
                  <a:cubicBezTo>
                    <a:pt x="3995" y="14001"/>
                    <a:pt x="4033" y="13392"/>
                    <a:pt x="4147" y="12707"/>
                  </a:cubicBezTo>
                  <a:cubicBezTo>
                    <a:pt x="4147" y="12631"/>
                    <a:pt x="4061" y="12593"/>
                    <a:pt x="3976" y="12593"/>
                  </a:cubicBezTo>
                  <a:cubicBezTo>
                    <a:pt x="3890" y="12593"/>
                    <a:pt x="3805" y="12631"/>
                    <a:pt x="3805" y="12707"/>
                  </a:cubicBezTo>
                  <a:cubicBezTo>
                    <a:pt x="3462" y="15028"/>
                    <a:pt x="4033" y="17387"/>
                    <a:pt x="4756" y="19517"/>
                  </a:cubicBezTo>
                  <a:cubicBezTo>
                    <a:pt x="4946" y="20126"/>
                    <a:pt x="5174" y="20734"/>
                    <a:pt x="5364" y="21305"/>
                  </a:cubicBezTo>
                  <a:cubicBezTo>
                    <a:pt x="5288" y="21457"/>
                    <a:pt x="5212" y="21609"/>
                    <a:pt x="5136" y="21762"/>
                  </a:cubicBezTo>
                  <a:cubicBezTo>
                    <a:pt x="4756" y="22370"/>
                    <a:pt x="4337" y="22979"/>
                    <a:pt x="3881" y="23588"/>
                  </a:cubicBezTo>
                  <a:cubicBezTo>
                    <a:pt x="2245" y="25870"/>
                    <a:pt x="266" y="28267"/>
                    <a:pt x="38" y="31349"/>
                  </a:cubicBezTo>
                  <a:cubicBezTo>
                    <a:pt x="0" y="31729"/>
                    <a:pt x="0" y="32072"/>
                    <a:pt x="38" y="32452"/>
                  </a:cubicBezTo>
                  <a:cubicBezTo>
                    <a:pt x="38" y="32528"/>
                    <a:pt x="124" y="32566"/>
                    <a:pt x="209" y="32566"/>
                  </a:cubicBezTo>
                  <a:cubicBezTo>
                    <a:pt x="295" y="32566"/>
                    <a:pt x="381" y="32528"/>
                    <a:pt x="381" y="32452"/>
                  </a:cubicBezTo>
                  <a:cubicBezTo>
                    <a:pt x="228" y="30360"/>
                    <a:pt x="989" y="28457"/>
                    <a:pt x="2055" y="26745"/>
                  </a:cubicBezTo>
                  <a:cubicBezTo>
                    <a:pt x="2532" y="26905"/>
                    <a:pt x="3028" y="26971"/>
                    <a:pt x="3542" y="26971"/>
                  </a:cubicBezTo>
                  <a:cubicBezTo>
                    <a:pt x="3766" y="26971"/>
                    <a:pt x="3993" y="26959"/>
                    <a:pt x="4223" y="26936"/>
                  </a:cubicBezTo>
                  <a:cubicBezTo>
                    <a:pt x="4261" y="26936"/>
                    <a:pt x="4375" y="26898"/>
                    <a:pt x="4375" y="26784"/>
                  </a:cubicBezTo>
                  <a:cubicBezTo>
                    <a:pt x="4337" y="26707"/>
                    <a:pt x="4223" y="26707"/>
                    <a:pt x="4185" y="26707"/>
                  </a:cubicBezTo>
                  <a:cubicBezTo>
                    <a:pt x="3978" y="26730"/>
                    <a:pt x="3774" y="26743"/>
                    <a:pt x="3571" y="26743"/>
                  </a:cubicBezTo>
                  <a:cubicBezTo>
                    <a:pt x="3105" y="26743"/>
                    <a:pt x="2646" y="26676"/>
                    <a:pt x="2169" y="26517"/>
                  </a:cubicBezTo>
                  <a:cubicBezTo>
                    <a:pt x="2663" y="25756"/>
                    <a:pt x="3120" y="25072"/>
                    <a:pt x="3652" y="24425"/>
                  </a:cubicBezTo>
                  <a:cubicBezTo>
                    <a:pt x="4375" y="23398"/>
                    <a:pt x="5098" y="22446"/>
                    <a:pt x="5707" y="21381"/>
                  </a:cubicBezTo>
                  <a:cubicBezTo>
                    <a:pt x="5745" y="21381"/>
                    <a:pt x="5745" y="21305"/>
                    <a:pt x="5745" y="21267"/>
                  </a:cubicBezTo>
                  <a:cubicBezTo>
                    <a:pt x="5859" y="21077"/>
                    <a:pt x="5973" y="20887"/>
                    <a:pt x="6087" y="20696"/>
                  </a:cubicBezTo>
                  <a:cubicBezTo>
                    <a:pt x="6734" y="19365"/>
                    <a:pt x="7305" y="17957"/>
                    <a:pt x="8066" y="16626"/>
                  </a:cubicBezTo>
                  <a:cubicBezTo>
                    <a:pt x="8446" y="15979"/>
                    <a:pt x="8826" y="15370"/>
                    <a:pt x="9283" y="14800"/>
                  </a:cubicBezTo>
                  <a:cubicBezTo>
                    <a:pt x="11451" y="15218"/>
                    <a:pt x="13544" y="16131"/>
                    <a:pt x="15750" y="16512"/>
                  </a:cubicBezTo>
                  <a:cubicBezTo>
                    <a:pt x="16359" y="16626"/>
                    <a:pt x="16968" y="16702"/>
                    <a:pt x="17577" y="16702"/>
                  </a:cubicBezTo>
                  <a:cubicBezTo>
                    <a:pt x="17653" y="16702"/>
                    <a:pt x="17767" y="16702"/>
                    <a:pt x="17767" y="16626"/>
                  </a:cubicBezTo>
                  <a:cubicBezTo>
                    <a:pt x="17767" y="16512"/>
                    <a:pt x="17691" y="16512"/>
                    <a:pt x="17653" y="16512"/>
                  </a:cubicBezTo>
                  <a:cubicBezTo>
                    <a:pt x="15408" y="16512"/>
                    <a:pt x="13316" y="15675"/>
                    <a:pt x="11185" y="15028"/>
                  </a:cubicBezTo>
                  <a:cubicBezTo>
                    <a:pt x="10614" y="14914"/>
                    <a:pt x="10044" y="14724"/>
                    <a:pt x="9397" y="14609"/>
                  </a:cubicBezTo>
                  <a:cubicBezTo>
                    <a:pt x="10538" y="13088"/>
                    <a:pt x="11870" y="11794"/>
                    <a:pt x="13354" y="10767"/>
                  </a:cubicBezTo>
                  <a:cubicBezTo>
                    <a:pt x="15636" y="9131"/>
                    <a:pt x="18261" y="8256"/>
                    <a:pt x="20620" y="6734"/>
                  </a:cubicBezTo>
                  <a:cubicBezTo>
                    <a:pt x="21115" y="6430"/>
                    <a:pt x="21571" y="6087"/>
                    <a:pt x="22028" y="5707"/>
                  </a:cubicBezTo>
                  <a:lnTo>
                    <a:pt x="22066" y="5707"/>
                  </a:lnTo>
                  <a:cubicBezTo>
                    <a:pt x="23055" y="5897"/>
                    <a:pt x="24006" y="6049"/>
                    <a:pt x="24995" y="6164"/>
                  </a:cubicBezTo>
                  <a:cubicBezTo>
                    <a:pt x="25490" y="6202"/>
                    <a:pt x="26022" y="6240"/>
                    <a:pt x="26479" y="6240"/>
                  </a:cubicBezTo>
                  <a:cubicBezTo>
                    <a:pt x="26974" y="6240"/>
                    <a:pt x="27430" y="6240"/>
                    <a:pt x="27849" y="6087"/>
                  </a:cubicBezTo>
                  <a:cubicBezTo>
                    <a:pt x="27887" y="6049"/>
                    <a:pt x="27925" y="6011"/>
                    <a:pt x="27887" y="5973"/>
                  </a:cubicBezTo>
                  <a:cubicBezTo>
                    <a:pt x="27810" y="5897"/>
                    <a:pt x="27734" y="5897"/>
                    <a:pt x="27620" y="5897"/>
                  </a:cubicBezTo>
                  <a:cubicBezTo>
                    <a:pt x="27202" y="6049"/>
                    <a:pt x="26707" y="6049"/>
                    <a:pt x="26251" y="6049"/>
                  </a:cubicBezTo>
                  <a:cubicBezTo>
                    <a:pt x="25756" y="6049"/>
                    <a:pt x="25300" y="6011"/>
                    <a:pt x="24881" y="5973"/>
                  </a:cubicBezTo>
                  <a:cubicBezTo>
                    <a:pt x="23968" y="5859"/>
                    <a:pt x="23055" y="5707"/>
                    <a:pt x="22142" y="5517"/>
                  </a:cubicBezTo>
                  <a:cubicBezTo>
                    <a:pt x="23816" y="4185"/>
                    <a:pt x="25300" y="2587"/>
                    <a:pt x="26669" y="952"/>
                  </a:cubicBezTo>
                  <a:cubicBezTo>
                    <a:pt x="26897" y="685"/>
                    <a:pt x="27164" y="457"/>
                    <a:pt x="27392" y="153"/>
                  </a:cubicBezTo>
                  <a:cubicBezTo>
                    <a:pt x="27443" y="51"/>
                    <a:pt x="27341" y="0"/>
                    <a:pt x="27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69296" y="1301811"/>
              <a:ext cx="924483" cy="2224518"/>
            </a:xfrm>
            <a:custGeom>
              <a:rect b="b" l="l" r="r" t="t"/>
              <a:pathLst>
                <a:path extrusionOk="0" h="69208" w="28762">
                  <a:moveTo>
                    <a:pt x="27735" y="0"/>
                  </a:moveTo>
                  <a:cubicBezTo>
                    <a:pt x="26137" y="381"/>
                    <a:pt x="24501" y="837"/>
                    <a:pt x="22979" y="1598"/>
                  </a:cubicBezTo>
                  <a:cubicBezTo>
                    <a:pt x="21952" y="2131"/>
                    <a:pt x="20887" y="2816"/>
                    <a:pt x="19783" y="3234"/>
                  </a:cubicBezTo>
                  <a:cubicBezTo>
                    <a:pt x="18908" y="3576"/>
                    <a:pt x="17957" y="3691"/>
                    <a:pt x="17044" y="4109"/>
                  </a:cubicBezTo>
                  <a:cubicBezTo>
                    <a:pt x="14609" y="5174"/>
                    <a:pt x="13278" y="8028"/>
                    <a:pt x="11528" y="10234"/>
                  </a:cubicBezTo>
                  <a:cubicBezTo>
                    <a:pt x="10424" y="11566"/>
                    <a:pt x="9207" y="12707"/>
                    <a:pt x="7761" y="13620"/>
                  </a:cubicBezTo>
                  <a:cubicBezTo>
                    <a:pt x="5136" y="15218"/>
                    <a:pt x="3995" y="17995"/>
                    <a:pt x="3538" y="21229"/>
                  </a:cubicBezTo>
                  <a:cubicBezTo>
                    <a:pt x="3044" y="24158"/>
                    <a:pt x="2816" y="27164"/>
                    <a:pt x="2740" y="30093"/>
                  </a:cubicBezTo>
                  <a:cubicBezTo>
                    <a:pt x="2663" y="32946"/>
                    <a:pt x="2283" y="35724"/>
                    <a:pt x="2055" y="38577"/>
                  </a:cubicBezTo>
                  <a:cubicBezTo>
                    <a:pt x="1636" y="43180"/>
                    <a:pt x="1522" y="47784"/>
                    <a:pt x="1066" y="52349"/>
                  </a:cubicBezTo>
                  <a:cubicBezTo>
                    <a:pt x="571" y="57219"/>
                    <a:pt x="191" y="62050"/>
                    <a:pt x="0" y="66920"/>
                  </a:cubicBezTo>
                  <a:cubicBezTo>
                    <a:pt x="0" y="67340"/>
                    <a:pt x="190" y="69207"/>
                    <a:pt x="663" y="69207"/>
                  </a:cubicBezTo>
                  <a:cubicBezTo>
                    <a:pt x="789" y="69207"/>
                    <a:pt x="935" y="69074"/>
                    <a:pt x="1104" y="68746"/>
                  </a:cubicBezTo>
                  <a:cubicBezTo>
                    <a:pt x="1903" y="67148"/>
                    <a:pt x="2055" y="65322"/>
                    <a:pt x="2169" y="63572"/>
                  </a:cubicBezTo>
                  <a:cubicBezTo>
                    <a:pt x="2359" y="60300"/>
                    <a:pt x="2549" y="56990"/>
                    <a:pt x="2663" y="53681"/>
                  </a:cubicBezTo>
                  <a:cubicBezTo>
                    <a:pt x="2816" y="50827"/>
                    <a:pt x="2397" y="48088"/>
                    <a:pt x="2473" y="45159"/>
                  </a:cubicBezTo>
                  <a:cubicBezTo>
                    <a:pt x="2587" y="42762"/>
                    <a:pt x="2816" y="40365"/>
                    <a:pt x="3044" y="37968"/>
                  </a:cubicBezTo>
                  <a:cubicBezTo>
                    <a:pt x="3196" y="36789"/>
                    <a:pt x="3310" y="35610"/>
                    <a:pt x="3500" y="34468"/>
                  </a:cubicBezTo>
                  <a:cubicBezTo>
                    <a:pt x="3577" y="33289"/>
                    <a:pt x="4033" y="32300"/>
                    <a:pt x="4680" y="31387"/>
                  </a:cubicBezTo>
                  <a:cubicBezTo>
                    <a:pt x="5593" y="30207"/>
                    <a:pt x="6886" y="29599"/>
                    <a:pt x="7914" y="28571"/>
                  </a:cubicBezTo>
                  <a:cubicBezTo>
                    <a:pt x="9093" y="27506"/>
                    <a:pt x="10234" y="26289"/>
                    <a:pt x="11680" y="25528"/>
                  </a:cubicBezTo>
                  <a:cubicBezTo>
                    <a:pt x="12213" y="25262"/>
                    <a:pt x="12707" y="25071"/>
                    <a:pt x="13164" y="24653"/>
                  </a:cubicBezTo>
                  <a:cubicBezTo>
                    <a:pt x="13658" y="24158"/>
                    <a:pt x="13963" y="23473"/>
                    <a:pt x="14305" y="22865"/>
                  </a:cubicBezTo>
                  <a:cubicBezTo>
                    <a:pt x="15294" y="21077"/>
                    <a:pt x="16664" y="19555"/>
                    <a:pt x="18262" y="18452"/>
                  </a:cubicBezTo>
                  <a:cubicBezTo>
                    <a:pt x="19479" y="17691"/>
                    <a:pt x="20772" y="17120"/>
                    <a:pt x="21762" y="16093"/>
                  </a:cubicBezTo>
                  <a:cubicBezTo>
                    <a:pt x="23474" y="14229"/>
                    <a:pt x="23854" y="11299"/>
                    <a:pt x="25033" y="9017"/>
                  </a:cubicBezTo>
                  <a:cubicBezTo>
                    <a:pt x="25756" y="7609"/>
                    <a:pt x="26783" y="6354"/>
                    <a:pt x="27544" y="4946"/>
                  </a:cubicBezTo>
                  <a:cubicBezTo>
                    <a:pt x="28305" y="3500"/>
                    <a:pt x="28762" y="1712"/>
                    <a:pt x="28115" y="229"/>
                  </a:cubicBezTo>
                  <a:cubicBezTo>
                    <a:pt x="28077" y="152"/>
                    <a:pt x="28039" y="0"/>
                    <a:pt x="279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0162" y="1352244"/>
              <a:ext cx="758884" cy="944990"/>
            </a:xfrm>
            <a:custGeom>
              <a:rect b="b" l="l" r="r" t="t"/>
              <a:pathLst>
                <a:path extrusionOk="0" h="29400" w="23610">
                  <a:moveTo>
                    <a:pt x="23370" y="1"/>
                  </a:moveTo>
                  <a:cubicBezTo>
                    <a:pt x="23304" y="1"/>
                    <a:pt x="23242" y="22"/>
                    <a:pt x="23227" y="67"/>
                  </a:cubicBezTo>
                  <a:cubicBezTo>
                    <a:pt x="22847" y="638"/>
                    <a:pt x="22466" y="1208"/>
                    <a:pt x="22048" y="1779"/>
                  </a:cubicBezTo>
                  <a:cubicBezTo>
                    <a:pt x="22010" y="1285"/>
                    <a:pt x="22010" y="828"/>
                    <a:pt x="21933" y="333"/>
                  </a:cubicBezTo>
                  <a:cubicBezTo>
                    <a:pt x="21933" y="257"/>
                    <a:pt x="21857" y="219"/>
                    <a:pt x="21781" y="219"/>
                  </a:cubicBezTo>
                  <a:cubicBezTo>
                    <a:pt x="21705" y="219"/>
                    <a:pt x="21629" y="257"/>
                    <a:pt x="21629" y="333"/>
                  </a:cubicBezTo>
                  <a:cubicBezTo>
                    <a:pt x="21667" y="942"/>
                    <a:pt x="21705" y="1513"/>
                    <a:pt x="21743" y="2160"/>
                  </a:cubicBezTo>
                  <a:lnTo>
                    <a:pt x="21743" y="2198"/>
                  </a:lnTo>
                  <a:cubicBezTo>
                    <a:pt x="20716" y="3605"/>
                    <a:pt x="19575" y="5013"/>
                    <a:pt x="18205" y="6078"/>
                  </a:cubicBezTo>
                  <a:cubicBezTo>
                    <a:pt x="16721" y="7296"/>
                    <a:pt x="15047" y="8133"/>
                    <a:pt x="13450" y="9122"/>
                  </a:cubicBezTo>
                  <a:cubicBezTo>
                    <a:pt x="13335" y="8855"/>
                    <a:pt x="13374" y="8513"/>
                    <a:pt x="13335" y="8171"/>
                  </a:cubicBezTo>
                  <a:cubicBezTo>
                    <a:pt x="13335" y="7752"/>
                    <a:pt x="13335" y="7334"/>
                    <a:pt x="13374" y="6915"/>
                  </a:cubicBezTo>
                  <a:cubicBezTo>
                    <a:pt x="13450" y="6040"/>
                    <a:pt x="13564" y="5127"/>
                    <a:pt x="13754" y="4290"/>
                  </a:cubicBezTo>
                  <a:cubicBezTo>
                    <a:pt x="13797" y="4205"/>
                    <a:pt x="13707" y="4155"/>
                    <a:pt x="13608" y="4155"/>
                  </a:cubicBezTo>
                  <a:cubicBezTo>
                    <a:pt x="13529" y="4155"/>
                    <a:pt x="13445" y="4185"/>
                    <a:pt x="13412" y="4252"/>
                  </a:cubicBezTo>
                  <a:cubicBezTo>
                    <a:pt x="13221" y="5089"/>
                    <a:pt x="13107" y="6002"/>
                    <a:pt x="12993" y="6915"/>
                  </a:cubicBezTo>
                  <a:cubicBezTo>
                    <a:pt x="12955" y="7334"/>
                    <a:pt x="12955" y="7790"/>
                    <a:pt x="12955" y="8247"/>
                  </a:cubicBezTo>
                  <a:cubicBezTo>
                    <a:pt x="12955" y="8551"/>
                    <a:pt x="12955" y="8931"/>
                    <a:pt x="13069" y="9274"/>
                  </a:cubicBezTo>
                  <a:lnTo>
                    <a:pt x="12346" y="9692"/>
                  </a:lnTo>
                  <a:cubicBezTo>
                    <a:pt x="11395" y="10339"/>
                    <a:pt x="10482" y="10948"/>
                    <a:pt x="9683" y="11747"/>
                  </a:cubicBezTo>
                  <a:cubicBezTo>
                    <a:pt x="8808" y="12622"/>
                    <a:pt x="8123" y="13611"/>
                    <a:pt x="7439" y="14638"/>
                  </a:cubicBezTo>
                  <a:cubicBezTo>
                    <a:pt x="6944" y="15475"/>
                    <a:pt x="6526" y="16274"/>
                    <a:pt x="6107" y="17073"/>
                  </a:cubicBezTo>
                  <a:cubicBezTo>
                    <a:pt x="5536" y="15779"/>
                    <a:pt x="5613" y="14334"/>
                    <a:pt x="5765" y="12926"/>
                  </a:cubicBezTo>
                  <a:cubicBezTo>
                    <a:pt x="5765" y="12869"/>
                    <a:pt x="5679" y="12840"/>
                    <a:pt x="5593" y="12840"/>
                  </a:cubicBezTo>
                  <a:cubicBezTo>
                    <a:pt x="5508" y="12840"/>
                    <a:pt x="5422" y="12869"/>
                    <a:pt x="5422" y="12926"/>
                  </a:cubicBezTo>
                  <a:cubicBezTo>
                    <a:pt x="5346" y="14448"/>
                    <a:pt x="5232" y="16084"/>
                    <a:pt x="5955" y="17415"/>
                  </a:cubicBezTo>
                  <a:cubicBezTo>
                    <a:pt x="5879" y="17605"/>
                    <a:pt x="5727" y="17834"/>
                    <a:pt x="5574" y="18024"/>
                  </a:cubicBezTo>
                  <a:cubicBezTo>
                    <a:pt x="5232" y="18595"/>
                    <a:pt x="4852" y="19127"/>
                    <a:pt x="4471" y="19660"/>
                  </a:cubicBezTo>
                  <a:cubicBezTo>
                    <a:pt x="4053" y="20154"/>
                    <a:pt x="3634" y="20687"/>
                    <a:pt x="3216" y="21182"/>
                  </a:cubicBezTo>
                  <a:cubicBezTo>
                    <a:pt x="2759" y="21676"/>
                    <a:pt x="2379" y="22209"/>
                    <a:pt x="2074" y="22779"/>
                  </a:cubicBezTo>
                  <a:cubicBezTo>
                    <a:pt x="1732" y="23350"/>
                    <a:pt x="1504" y="23921"/>
                    <a:pt x="1237" y="24530"/>
                  </a:cubicBezTo>
                  <a:cubicBezTo>
                    <a:pt x="781" y="25785"/>
                    <a:pt x="477" y="27078"/>
                    <a:pt x="210" y="28334"/>
                  </a:cubicBezTo>
                  <a:cubicBezTo>
                    <a:pt x="172" y="28676"/>
                    <a:pt x="58" y="29019"/>
                    <a:pt x="20" y="29285"/>
                  </a:cubicBezTo>
                  <a:cubicBezTo>
                    <a:pt x="1" y="29361"/>
                    <a:pt x="68" y="29399"/>
                    <a:pt x="148" y="29399"/>
                  </a:cubicBezTo>
                  <a:cubicBezTo>
                    <a:pt x="229" y="29399"/>
                    <a:pt x="324" y="29361"/>
                    <a:pt x="362" y="29285"/>
                  </a:cubicBezTo>
                  <a:cubicBezTo>
                    <a:pt x="857" y="26698"/>
                    <a:pt x="1428" y="23959"/>
                    <a:pt x="3026" y="21866"/>
                  </a:cubicBezTo>
                  <a:cubicBezTo>
                    <a:pt x="3216" y="21638"/>
                    <a:pt x="3330" y="21448"/>
                    <a:pt x="3520" y="21220"/>
                  </a:cubicBezTo>
                  <a:lnTo>
                    <a:pt x="3596" y="21220"/>
                  </a:lnTo>
                  <a:cubicBezTo>
                    <a:pt x="3633" y="21216"/>
                    <a:pt x="3670" y="21215"/>
                    <a:pt x="3707" y="21215"/>
                  </a:cubicBezTo>
                  <a:cubicBezTo>
                    <a:pt x="4089" y="21215"/>
                    <a:pt x="4474" y="21382"/>
                    <a:pt x="4890" y="21486"/>
                  </a:cubicBezTo>
                  <a:cubicBezTo>
                    <a:pt x="5308" y="21638"/>
                    <a:pt x="5689" y="21790"/>
                    <a:pt x="6107" y="21943"/>
                  </a:cubicBezTo>
                  <a:cubicBezTo>
                    <a:pt x="6836" y="22101"/>
                    <a:pt x="7565" y="22180"/>
                    <a:pt x="8295" y="22180"/>
                  </a:cubicBezTo>
                  <a:cubicBezTo>
                    <a:pt x="8440" y="22180"/>
                    <a:pt x="8586" y="22177"/>
                    <a:pt x="8732" y="22171"/>
                  </a:cubicBezTo>
                  <a:cubicBezTo>
                    <a:pt x="8770" y="22171"/>
                    <a:pt x="8922" y="22171"/>
                    <a:pt x="8922" y="22057"/>
                  </a:cubicBezTo>
                  <a:cubicBezTo>
                    <a:pt x="8922" y="21981"/>
                    <a:pt x="8808" y="21981"/>
                    <a:pt x="8732" y="21981"/>
                  </a:cubicBezTo>
                  <a:cubicBezTo>
                    <a:pt x="8536" y="21989"/>
                    <a:pt x="8343" y="21993"/>
                    <a:pt x="8152" y="21993"/>
                  </a:cubicBezTo>
                  <a:cubicBezTo>
                    <a:pt x="7455" y="21993"/>
                    <a:pt x="6786" y="21931"/>
                    <a:pt x="6069" y="21752"/>
                  </a:cubicBezTo>
                  <a:cubicBezTo>
                    <a:pt x="5651" y="21638"/>
                    <a:pt x="5194" y="21448"/>
                    <a:pt x="4814" y="21296"/>
                  </a:cubicBezTo>
                  <a:cubicBezTo>
                    <a:pt x="4433" y="21182"/>
                    <a:pt x="4053" y="21068"/>
                    <a:pt x="3672" y="21068"/>
                  </a:cubicBezTo>
                  <a:cubicBezTo>
                    <a:pt x="4281" y="20345"/>
                    <a:pt x="4890" y="19660"/>
                    <a:pt x="5384" y="18899"/>
                  </a:cubicBezTo>
                  <a:cubicBezTo>
                    <a:pt x="6107" y="17834"/>
                    <a:pt x="6678" y="16654"/>
                    <a:pt x="7286" y="15551"/>
                  </a:cubicBezTo>
                  <a:cubicBezTo>
                    <a:pt x="7933" y="14448"/>
                    <a:pt x="8580" y="13383"/>
                    <a:pt x="9455" y="12470"/>
                  </a:cubicBezTo>
                  <a:lnTo>
                    <a:pt x="10140" y="11747"/>
                  </a:lnTo>
                  <a:cubicBezTo>
                    <a:pt x="11167" y="11937"/>
                    <a:pt x="12118" y="12317"/>
                    <a:pt x="12955" y="12850"/>
                  </a:cubicBezTo>
                  <a:lnTo>
                    <a:pt x="14249" y="13687"/>
                  </a:lnTo>
                  <a:cubicBezTo>
                    <a:pt x="14667" y="13991"/>
                    <a:pt x="15162" y="14220"/>
                    <a:pt x="15618" y="14372"/>
                  </a:cubicBezTo>
                  <a:cubicBezTo>
                    <a:pt x="16189" y="14562"/>
                    <a:pt x="16759" y="14638"/>
                    <a:pt x="17292" y="14714"/>
                  </a:cubicBezTo>
                  <a:cubicBezTo>
                    <a:pt x="17330" y="14714"/>
                    <a:pt x="17482" y="14714"/>
                    <a:pt x="17482" y="14600"/>
                  </a:cubicBezTo>
                  <a:cubicBezTo>
                    <a:pt x="17520" y="14524"/>
                    <a:pt x="17444" y="14448"/>
                    <a:pt x="17368" y="14448"/>
                  </a:cubicBezTo>
                  <a:cubicBezTo>
                    <a:pt x="16874" y="14372"/>
                    <a:pt x="16379" y="14334"/>
                    <a:pt x="15846" y="14182"/>
                  </a:cubicBezTo>
                  <a:cubicBezTo>
                    <a:pt x="15390" y="14029"/>
                    <a:pt x="14895" y="13801"/>
                    <a:pt x="14477" y="13497"/>
                  </a:cubicBezTo>
                  <a:cubicBezTo>
                    <a:pt x="14058" y="13230"/>
                    <a:pt x="13640" y="12888"/>
                    <a:pt x="13183" y="12660"/>
                  </a:cubicBezTo>
                  <a:cubicBezTo>
                    <a:pt x="12765" y="12431"/>
                    <a:pt x="12270" y="12165"/>
                    <a:pt x="11814" y="11975"/>
                  </a:cubicBezTo>
                  <a:cubicBezTo>
                    <a:pt x="11319" y="11785"/>
                    <a:pt x="10825" y="11671"/>
                    <a:pt x="10330" y="11556"/>
                  </a:cubicBezTo>
                  <a:cubicBezTo>
                    <a:pt x="10863" y="11100"/>
                    <a:pt x="11433" y="10643"/>
                    <a:pt x="12004" y="10263"/>
                  </a:cubicBezTo>
                  <a:cubicBezTo>
                    <a:pt x="12384" y="10035"/>
                    <a:pt x="12765" y="9768"/>
                    <a:pt x="13145" y="9502"/>
                  </a:cubicBezTo>
                  <a:cubicBezTo>
                    <a:pt x="13168" y="9524"/>
                    <a:pt x="13200" y="9534"/>
                    <a:pt x="13233" y="9534"/>
                  </a:cubicBezTo>
                  <a:cubicBezTo>
                    <a:pt x="13313" y="9534"/>
                    <a:pt x="13400" y="9480"/>
                    <a:pt x="13374" y="9426"/>
                  </a:cubicBezTo>
                  <a:lnTo>
                    <a:pt x="13374" y="9388"/>
                  </a:lnTo>
                  <a:cubicBezTo>
                    <a:pt x="14819" y="8513"/>
                    <a:pt x="16341" y="7714"/>
                    <a:pt x="17711" y="6725"/>
                  </a:cubicBezTo>
                  <a:cubicBezTo>
                    <a:pt x="18624" y="6040"/>
                    <a:pt x="19423" y="5317"/>
                    <a:pt x="20183" y="4480"/>
                  </a:cubicBezTo>
                  <a:lnTo>
                    <a:pt x="20221" y="4480"/>
                  </a:lnTo>
                  <a:cubicBezTo>
                    <a:pt x="20548" y="4539"/>
                    <a:pt x="20875" y="4568"/>
                    <a:pt x="21198" y="4568"/>
                  </a:cubicBezTo>
                  <a:cubicBezTo>
                    <a:pt x="21929" y="4568"/>
                    <a:pt x="22644" y="4416"/>
                    <a:pt x="23303" y="4100"/>
                  </a:cubicBezTo>
                  <a:cubicBezTo>
                    <a:pt x="23610" y="3929"/>
                    <a:pt x="23459" y="3790"/>
                    <a:pt x="23314" y="3790"/>
                  </a:cubicBezTo>
                  <a:cubicBezTo>
                    <a:pt x="23298" y="3790"/>
                    <a:pt x="23281" y="3791"/>
                    <a:pt x="23265" y="3795"/>
                  </a:cubicBezTo>
                  <a:cubicBezTo>
                    <a:pt x="22658" y="4112"/>
                    <a:pt x="22015" y="4264"/>
                    <a:pt x="21361" y="4264"/>
                  </a:cubicBezTo>
                  <a:cubicBezTo>
                    <a:pt x="21071" y="4264"/>
                    <a:pt x="20779" y="4234"/>
                    <a:pt x="20488" y="4176"/>
                  </a:cubicBezTo>
                  <a:lnTo>
                    <a:pt x="20564" y="4100"/>
                  </a:lnTo>
                  <a:cubicBezTo>
                    <a:pt x="21439" y="3111"/>
                    <a:pt x="22200" y="2007"/>
                    <a:pt x="22961" y="942"/>
                  </a:cubicBezTo>
                  <a:cubicBezTo>
                    <a:pt x="23151" y="676"/>
                    <a:pt x="23341" y="448"/>
                    <a:pt x="23531" y="143"/>
                  </a:cubicBezTo>
                  <a:cubicBezTo>
                    <a:pt x="23577" y="51"/>
                    <a:pt x="23470" y="1"/>
                    <a:pt x="23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0" y="3026048"/>
              <a:ext cx="50046" cy="513734"/>
            </a:xfrm>
            <a:custGeom>
              <a:rect b="b" l="l" r="r" t="t"/>
              <a:pathLst>
                <a:path extrusionOk="0" h="15983" w="1557">
                  <a:moveTo>
                    <a:pt x="0" y="0"/>
                  </a:moveTo>
                  <a:lnTo>
                    <a:pt x="0" y="15903"/>
                  </a:lnTo>
                  <a:cubicBezTo>
                    <a:pt x="108" y="15957"/>
                    <a:pt x="209" y="15982"/>
                    <a:pt x="303" y="15982"/>
                  </a:cubicBezTo>
                  <a:cubicBezTo>
                    <a:pt x="1398" y="15982"/>
                    <a:pt x="1557" y="12568"/>
                    <a:pt x="1522" y="11832"/>
                  </a:cubicBezTo>
                  <a:cubicBezTo>
                    <a:pt x="1103" y="7876"/>
                    <a:pt x="571" y="395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61392" y="2848584"/>
              <a:ext cx="750849" cy="1148452"/>
            </a:xfrm>
            <a:custGeom>
              <a:rect b="b" l="l" r="r" t="t"/>
              <a:pathLst>
                <a:path extrusionOk="0" h="35730" w="23360">
                  <a:moveTo>
                    <a:pt x="11568" y="1"/>
                  </a:moveTo>
                  <a:cubicBezTo>
                    <a:pt x="11161" y="1"/>
                    <a:pt x="10755" y="15"/>
                    <a:pt x="10349" y="43"/>
                  </a:cubicBezTo>
                  <a:cubicBezTo>
                    <a:pt x="8294" y="195"/>
                    <a:pt x="6773" y="1451"/>
                    <a:pt x="6240" y="3733"/>
                  </a:cubicBezTo>
                  <a:cubicBezTo>
                    <a:pt x="6202" y="4038"/>
                    <a:pt x="6164" y="4418"/>
                    <a:pt x="6126" y="4761"/>
                  </a:cubicBezTo>
                  <a:cubicBezTo>
                    <a:pt x="6126" y="4837"/>
                    <a:pt x="6050" y="4913"/>
                    <a:pt x="6050" y="4989"/>
                  </a:cubicBezTo>
                  <a:cubicBezTo>
                    <a:pt x="5784" y="6130"/>
                    <a:pt x="5746" y="7386"/>
                    <a:pt x="5631" y="8565"/>
                  </a:cubicBezTo>
                  <a:cubicBezTo>
                    <a:pt x="5555" y="9820"/>
                    <a:pt x="5479" y="11038"/>
                    <a:pt x="5289" y="12293"/>
                  </a:cubicBezTo>
                  <a:cubicBezTo>
                    <a:pt x="4909" y="14766"/>
                    <a:pt x="4262" y="17163"/>
                    <a:pt x="3653" y="19598"/>
                  </a:cubicBezTo>
                  <a:cubicBezTo>
                    <a:pt x="3539" y="20054"/>
                    <a:pt x="3463" y="20511"/>
                    <a:pt x="3159" y="20929"/>
                  </a:cubicBezTo>
                  <a:cubicBezTo>
                    <a:pt x="2436" y="24163"/>
                    <a:pt x="1713" y="27359"/>
                    <a:pt x="1028" y="30593"/>
                  </a:cubicBezTo>
                  <a:cubicBezTo>
                    <a:pt x="724" y="31810"/>
                    <a:pt x="1" y="34093"/>
                    <a:pt x="686" y="35272"/>
                  </a:cubicBezTo>
                  <a:cubicBezTo>
                    <a:pt x="859" y="35596"/>
                    <a:pt x="1038" y="35729"/>
                    <a:pt x="1216" y="35729"/>
                  </a:cubicBezTo>
                  <a:cubicBezTo>
                    <a:pt x="1935" y="35729"/>
                    <a:pt x="2626" y="33554"/>
                    <a:pt x="2778" y="33065"/>
                  </a:cubicBezTo>
                  <a:cubicBezTo>
                    <a:pt x="3349" y="31391"/>
                    <a:pt x="3653" y="29641"/>
                    <a:pt x="3881" y="27929"/>
                  </a:cubicBezTo>
                  <a:cubicBezTo>
                    <a:pt x="4909" y="20967"/>
                    <a:pt x="6202" y="14081"/>
                    <a:pt x="6240" y="7043"/>
                  </a:cubicBezTo>
                  <a:cubicBezTo>
                    <a:pt x="6240" y="6320"/>
                    <a:pt x="6240" y="5560"/>
                    <a:pt x="6354" y="4875"/>
                  </a:cubicBezTo>
                  <a:lnTo>
                    <a:pt x="6506" y="4418"/>
                  </a:lnTo>
                  <a:cubicBezTo>
                    <a:pt x="6863" y="3303"/>
                    <a:pt x="7509" y="2951"/>
                    <a:pt x="8276" y="2951"/>
                  </a:cubicBezTo>
                  <a:cubicBezTo>
                    <a:pt x="9393" y="2951"/>
                    <a:pt x="10765" y="3698"/>
                    <a:pt x="11871" y="3924"/>
                  </a:cubicBezTo>
                  <a:cubicBezTo>
                    <a:pt x="12155" y="3984"/>
                    <a:pt x="12447" y="4003"/>
                    <a:pt x="12743" y="4003"/>
                  </a:cubicBezTo>
                  <a:cubicBezTo>
                    <a:pt x="13271" y="4003"/>
                    <a:pt x="13812" y="3942"/>
                    <a:pt x="14341" y="3942"/>
                  </a:cubicBezTo>
                  <a:cubicBezTo>
                    <a:pt x="14826" y="3942"/>
                    <a:pt x="15301" y="3993"/>
                    <a:pt x="15751" y="4190"/>
                  </a:cubicBezTo>
                  <a:cubicBezTo>
                    <a:pt x="16588" y="4570"/>
                    <a:pt x="17197" y="5331"/>
                    <a:pt x="17958" y="5864"/>
                  </a:cubicBezTo>
                  <a:cubicBezTo>
                    <a:pt x="18636" y="6335"/>
                    <a:pt x="19435" y="6573"/>
                    <a:pt x="20236" y="6573"/>
                  </a:cubicBezTo>
                  <a:cubicBezTo>
                    <a:pt x="21052" y="6573"/>
                    <a:pt x="21870" y="6325"/>
                    <a:pt x="22561" y="5826"/>
                  </a:cubicBezTo>
                  <a:cubicBezTo>
                    <a:pt x="22980" y="5521"/>
                    <a:pt x="23360" y="5065"/>
                    <a:pt x="23246" y="4532"/>
                  </a:cubicBezTo>
                  <a:cubicBezTo>
                    <a:pt x="23132" y="4228"/>
                    <a:pt x="22941" y="4038"/>
                    <a:pt x="22713" y="3848"/>
                  </a:cubicBezTo>
                  <a:cubicBezTo>
                    <a:pt x="19472" y="1330"/>
                    <a:pt x="15511" y="1"/>
                    <a:pt x="1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74469" y="2855141"/>
              <a:ext cx="117481" cy="93342"/>
            </a:xfrm>
            <a:custGeom>
              <a:rect b="b" l="l" r="r" t="t"/>
              <a:pathLst>
                <a:path extrusionOk="0" h="2904" w="3655">
                  <a:moveTo>
                    <a:pt x="152" y="1"/>
                  </a:moveTo>
                  <a:cubicBezTo>
                    <a:pt x="105" y="1"/>
                    <a:pt x="57" y="10"/>
                    <a:pt x="38" y="29"/>
                  </a:cubicBezTo>
                  <a:cubicBezTo>
                    <a:pt x="0" y="105"/>
                    <a:pt x="0" y="182"/>
                    <a:pt x="38" y="182"/>
                  </a:cubicBezTo>
                  <a:cubicBezTo>
                    <a:pt x="1218" y="904"/>
                    <a:pt x="2016" y="2312"/>
                    <a:pt x="3310" y="2883"/>
                  </a:cubicBezTo>
                  <a:cubicBezTo>
                    <a:pt x="3338" y="2897"/>
                    <a:pt x="3370" y="2903"/>
                    <a:pt x="3400" y="2903"/>
                  </a:cubicBezTo>
                  <a:cubicBezTo>
                    <a:pt x="3533" y="2903"/>
                    <a:pt x="3655" y="2785"/>
                    <a:pt x="3500" y="2692"/>
                  </a:cubicBezTo>
                  <a:cubicBezTo>
                    <a:pt x="2207" y="2122"/>
                    <a:pt x="1446" y="714"/>
                    <a:pt x="266" y="29"/>
                  </a:cubicBezTo>
                  <a:cubicBezTo>
                    <a:pt x="247" y="10"/>
                    <a:pt x="200" y="1"/>
                    <a:pt x="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52994" y="2878381"/>
              <a:ext cx="154123" cy="154316"/>
            </a:xfrm>
            <a:custGeom>
              <a:rect b="b" l="l" r="r" t="t"/>
              <a:pathLst>
                <a:path extrusionOk="0" h="4801" w="4795">
                  <a:moveTo>
                    <a:pt x="210" y="1"/>
                  </a:moveTo>
                  <a:cubicBezTo>
                    <a:pt x="162" y="1"/>
                    <a:pt x="115" y="10"/>
                    <a:pt x="77" y="29"/>
                  </a:cubicBezTo>
                  <a:cubicBezTo>
                    <a:pt x="1" y="67"/>
                    <a:pt x="1" y="143"/>
                    <a:pt x="153" y="181"/>
                  </a:cubicBezTo>
                  <a:cubicBezTo>
                    <a:pt x="533" y="410"/>
                    <a:pt x="838" y="714"/>
                    <a:pt x="1180" y="1018"/>
                  </a:cubicBezTo>
                  <a:cubicBezTo>
                    <a:pt x="2321" y="2236"/>
                    <a:pt x="3196" y="3681"/>
                    <a:pt x="4452" y="4747"/>
                  </a:cubicBezTo>
                  <a:cubicBezTo>
                    <a:pt x="4532" y="4774"/>
                    <a:pt x="4575" y="4800"/>
                    <a:pt x="4634" y="4800"/>
                  </a:cubicBezTo>
                  <a:cubicBezTo>
                    <a:pt x="4658" y="4800"/>
                    <a:pt x="4685" y="4796"/>
                    <a:pt x="4718" y="4785"/>
                  </a:cubicBezTo>
                  <a:cubicBezTo>
                    <a:pt x="4756" y="4785"/>
                    <a:pt x="4794" y="4671"/>
                    <a:pt x="4756" y="4633"/>
                  </a:cubicBezTo>
                  <a:cubicBezTo>
                    <a:pt x="4414" y="4366"/>
                    <a:pt x="4071" y="4024"/>
                    <a:pt x="3767" y="3643"/>
                  </a:cubicBezTo>
                  <a:cubicBezTo>
                    <a:pt x="2664" y="2426"/>
                    <a:pt x="1713" y="942"/>
                    <a:pt x="343" y="29"/>
                  </a:cubicBezTo>
                  <a:cubicBezTo>
                    <a:pt x="305" y="10"/>
                    <a:pt x="257" y="1"/>
                    <a:pt x="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86293" y="2920874"/>
              <a:ext cx="74635" cy="63321"/>
            </a:xfrm>
            <a:custGeom>
              <a:rect b="b" l="l" r="r" t="t"/>
              <a:pathLst>
                <a:path extrusionOk="0" h="1970" w="2322">
                  <a:moveTo>
                    <a:pt x="115" y="1"/>
                  </a:moveTo>
                  <a:cubicBezTo>
                    <a:pt x="77" y="1"/>
                    <a:pt x="0" y="39"/>
                    <a:pt x="0" y="153"/>
                  </a:cubicBezTo>
                  <a:cubicBezTo>
                    <a:pt x="495" y="914"/>
                    <a:pt x="1218" y="1560"/>
                    <a:pt x="2017" y="1941"/>
                  </a:cubicBezTo>
                  <a:cubicBezTo>
                    <a:pt x="2074" y="1960"/>
                    <a:pt x="2121" y="1969"/>
                    <a:pt x="2164" y="1969"/>
                  </a:cubicBezTo>
                  <a:cubicBezTo>
                    <a:pt x="2207" y="1969"/>
                    <a:pt x="2245" y="1960"/>
                    <a:pt x="2283" y="1941"/>
                  </a:cubicBezTo>
                  <a:cubicBezTo>
                    <a:pt x="2321" y="1903"/>
                    <a:pt x="2321" y="1865"/>
                    <a:pt x="2283" y="1789"/>
                  </a:cubicBezTo>
                  <a:cubicBezTo>
                    <a:pt x="1522" y="1484"/>
                    <a:pt x="837" y="838"/>
                    <a:pt x="305" y="77"/>
                  </a:cubicBezTo>
                  <a:cubicBezTo>
                    <a:pt x="267" y="1"/>
                    <a:pt x="229"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0" y="4407892"/>
              <a:ext cx="453691" cy="195684"/>
            </a:xfrm>
            <a:custGeom>
              <a:rect b="b" l="l" r="r" t="t"/>
              <a:pathLst>
                <a:path extrusionOk="0" h="6088" w="14115">
                  <a:moveTo>
                    <a:pt x="0" y="0"/>
                  </a:moveTo>
                  <a:lnTo>
                    <a:pt x="0" y="6087"/>
                  </a:lnTo>
                  <a:lnTo>
                    <a:pt x="12098" y="6087"/>
                  </a:lnTo>
                  <a:cubicBezTo>
                    <a:pt x="13239" y="6087"/>
                    <a:pt x="14114" y="4718"/>
                    <a:pt x="14114" y="3044"/>
                  </a:cubicBezTo>
                  <a:cubicBezTo>
                    <a:pt x="14114" y="1370"/>
                    <a:pt x="13239" y="0"/>
                    <a:pt x="12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3460176"/>
              <a:ext cx="545394" cy="1021392"/>
            </a:xfrm>
            <a:custGeom>
              <a:rect b="b" l="l" r="r" t="t"/>
              <a:pathLst>
                <a:path extrusionOk="0" h="31777" w="16968">
                  <a:moveTo>
                    <a:pt x="0" y="0"/>
                  </a:moveTo>
                  <a:lnTo>
                    <a:pt x="0" y="31767"/>
                  </a:lnTo>
                  <a:lnTo>
                    <a:pt x="13239" y="31767"/>
                  </a:lnTo>
                  <a:cubicBezTo>
                    <a:pt x="13309" y="31773"/>
                    <a:pt x="13379" y="31777"/>
                    <a:pt x="13449" y="31777"/>
                  </a:cubicBezTo>
                  <a:cubicBezTo>
                    <a:pt x="13797" y="31777"/>
                    <a:pt x="14146" y="31697"/>
                    <a:pt x="14495" y="31539"/>
                  </a:cubicBezTo>
                  <a:lnTo>
                    <a:pt x="15066" y="31234"/>
                  </a:lnTo>
                  <a:cubicBezTo>
                    <a:pt x="16207" y="30550"/>
                    <a:pt x="16968" y="29142"/>
                    <a:pt x="16968" y="27544"/>
                  </a:cubicBezTo>
                  <a:lnTo>
                    <a:pt x="169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15" name="Shape 315"/>
        <p:cNvGrpSpPr/>
        <p:nvPr/>
      </p:nvGrpSpPr>
      <p:grpSpPr>
        <a:xfrm>
          <a:off x="0" y="0"/>
          <a:ext cx="0" cy="0"/>
          <a:chOff x="0" y="0"/>
          <a:chExt cx="0" cy="0"/>
        </a:xfrm>
      </p:grpSpPr>
      <p:grpSp>
        <p:nvGrpSpPr>
          <p:cNvPr id="316" name="Google Shape;316;p21"/>
          <p:cNvGrpSpPr/>
          <p:nvPr/>
        </p:nvGrpSpPr>
        <p:grpSpPr>
          <a:xfrm>
            <a:off x="-76198" y="4684141"/>
            <a:ext cx="10290628" cy="764192"/>
            <a:chOff x="2" y="4379341"/>
            <a:chExt cx="10290628" cy="764192"/>
          </a:xfrm>
        </p:grpSpPr>
        <p:sp>
          <p:nvSpPr>
            <p:cNvPr id="317" name="Google Shape;317;p21"/>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1"/>
          <p:cNvSpPr txBox="1"/>
          <p:nvPr>
            <p:ph hasCustomPrompt="1" type="title"/>
          </p:nvPr>
        </p:nvSpPr>
        <p:spPr>
          <a:xfrm flipH="1">
            <a:off x="5924495" y="1450650"/>
            <a:ext cx="20655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20" name="Google Shape;320;p21"/>
          <p:cNvSpPr txBox="1"/>
          <p:nvPr>
            <p:ph hasCustomPrompt="1" idx="2" type="title"/>
          </p:nvPr>
        </p:nvSpPr>
        <p:spPr>
          <a:xfrm flipH="1">
            <a:off x="1154012" y="1450650"/>
            <a:ext cx="20655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21" name="Google Shape;321;p21"/>
          <p:cNvSpPr txBox="1"/>
          <p:nvPr>
            <p:ph idx="1" type="subTitle"/>
          </p:nvPr>
        </p:nvSpPr>
        <p:spPr>
          <a:xfrm>
            <a:off x="5924495" y="3471879"/>
            <a:ext cx="2065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latin typeface="Jockey One"/>
                <a:ea typeface="Jockey One"/>
                <a:cs typeface="Jockey One"/>
                <a:sym typeface="Jockey One"/>
              </a:defRPr>
            </a:lvl1pPr>
            <a:lvl2pPr lvl="1" rtl="0" algn="ctr">
              <a:lnSpc>
                <a:spcPct val="100000"/>
              </a:lnSpc>
              <a:spcBef>
                <a:spcPts val="0"/>
              </a:spcBef>
              <a:spcAft>
                <a:spcPts val="0"/>
              </a:spcAft>
              <a:buNone/>
              <a:defRPr sz="2800">
                <a:latin typeface="Jockey One"/>
                <a:ea typeface="Jockey One"/>
                <a:cs typeface="Jockey One"/>
                <a:sym typeface="Jockey One"/>
              </a:defRPr>
            </a:lvl2pPr>
            <a:lvl3pPr lvl="2" rtl="0" algn="ctr">
              <a:lnSpc>
                <a:spcPct val="100000"/>
              </a:lnSpc>
              <a:spcBef>
                <a:spcPts val="0"/>
              </a:spcBef>
              <a:spcAft>
                <a:spcPts val="0"/>
              </a:spcAft>
              <a:buNone/>
              <a:defRPr sz="2800">
                <a:latin typeface="Jockey One"/>
                <a:ea typeface="Jockey One"/>
                <a:cs typeface="Jockey One"/>
                <a:sym typeface="Jockey One"/>
              </a:defRPr>
            </a:lvl3pPr>
            <a:lvl4pPr lvl="3" rtl="0" algn="ctr">
              <a:lnSpc>
                <a:spcPct val="100000"/>
              </a:lnSpc>
              <a:spcBef>
                <a:spcPts val="0"/>
              </a:spcBef>
              <a:spcAft>
                <a:spcPts val="0"/>
              </a:spcAft>
              <a:buNone/>
              <a:defRPr sz="2800">
                <a:latin typeface="Jockey One"/>
                <a:ea typeface="Jockey One"/>
                <a:cs typeface="Jockey One"/>
                <a:sym typeface="Jockey One"/>
              </a:defRPr>
            </a:lvl4pPr>
            <a:lvl5pPr lvl="4" rtl="0" algn="ctr">
              <a:lnSpc>
                <a:spcPct val="100000"/>
              </a:lnSpc>
              <a:spcBef>
                <a:spcPts val="0"/>
              </a:spcBef>
              <a:spcAft>
                <a:spcPts val="0"/>
              </a:spcAft>
              <a:buNone/>
              <a:defRPr sz="2800">
                <a:latin typeface="Jockey One"/>
                <a:ea typeface="Jockey One"/>
                <a:cs typeface="Jockey One"/>
                <a:sym typeface="Jockey One"/>
              </a:defRPr>
            </a:lvl5pPr>
            <a:lvl6pPr lvl="5" rtl="0" algn="ctr">
              <a:lnSpc>
                <a:spcPct val="100000"/>
              </a:lnSpc>
              <a:spcBef>
                <a:spcPts val="0"/>
              </a:spcBef>
              <a:spcAft>
                <a:spcPts val="0"/>
              </a:spcAft>
              <a:buNone/>
              <a:defRPr sz="2800">
                <a:latin typeface="Jockey One"/>
                <a:ea typeface="Jockey One"/>
                <a:cs typeface="Jockey One"/>
                <a:sym typeface="Jockey One"/>
              </a:defRPr>
            </a:lvl6pPr>
            <a:lvl7pPr lvl="6" rtl="0" algn="ctr">
              <a:lnSpc>
                <a:spcPct val="100000"/>
              </a:lnSpc>
              <a:spcBef>
                <a:spcPts val="0"/>
              </a:spcBef>
              <a:spcAft>
                <a:spcPts val="0"/>
              </a:spcAft>
              <a:buNone/>
              <a:defRPr sz="2800">
                <a:latin typeface="Jockey One"/>
                <a:ea typeface="Jockey One"/>
                <a:cs typeface="Jockey One"/>
                <a:sym typeface="Jockey One"/>
              </a:defRPr>
            </a:lvl7pPr>
            <a:lvl8pPr lvl="7" rtl="0" algn="ctr">
              <a:lnSpc>
                <a:spcPct val="100000"/>
              </a:lnSpc>
              <a:spcBef>
                <a:spcPts val="0"/>
              </a:spcBef>
              <a:spcAft>
                <a:spcPts val="0"/>
              </a:spcAft>
              <a:buNone/>
              <a:defRPr sz="2800">
                <a:latin typeface="Jockey One"/>
                <a:ea typeface="Jockey One"/>
                <a:cs typeface="Jockey One"/>
                <a:sym typeface="Jockey One"/>
              </a:defRPr>
            </a:lvl8pPr>
            <a:lvl9pPr lvl="8" rtl="0" algn="ctr">
              <a:lnSpc>
                <a:spcPct val="100000"/>
              </a:lnSpc>
              <a:spcBef>
                <a:spcPts val="0"/>
              </a:spcBef>
              <a:spcAft>
                <a:spcPts val="0"/>
              </a:spcAft>
              <a:buNone/>
              <a:defRPr sz="2800">
                <a:latin typeface="Jockey One"/>
                <a:ea typeface="Jockey One"/>
                <a:cs typeface="Jockey One"/>
                <a:sym typeface="Jockey One"/>
              </a:defRPr>
            </a:lvl9pPr>
          </a:lstStyle>
          <a:p/>
        </p:txBody>
      </p:sp>
      <p:sp>
        <p:nvSpPr>
          <p:cNvPr id="322" name="Google Shape;322;p21"/>
          <p:cNvSpPr txBox="1"/>
          <p:nvPr>
            <p:ph idx="3" type="subTitle"/>
          </p:nvPr>
        </p:nvSpPr>
        <p:spPr>
          <a:xfrm>
            <a:off x="5924495" y="3911602"/>
            <a:ext cx="2065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23" name="Google Shape;323;p21"/>
          <p:cNvSpPr txBox="1"/>
          <p:nvPr>
            <p:ph idx="4" type="subTitle"/>
          </p:nvPr>
        </p:nvSpPr>
        <p:spPr>
          <a:xfrm>
            <a:off x="1154012" y="3471879"/>
            <a:ext cx="2065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latin typeface="Jockey One"/>
                <a:ea typeface="Jockey One"/>
                <a:cs typeface="Jockey One"/>
                <a:sym typeface="Jockey One"/>
              </a:defRPr>
            </a:lvl1pPr>
            <a:lvl2pPr lvl="1" rtl="0" algn="ctr">
              <a:lnSpc>
                <a:spcPct val="100000"/>
              </a:lnSpc>
              <a:spcBef>
                <a:spcPts val="0"/>
              </a:spcBef>
              <a:spcAft>
                <a:spcPts val="0"/>
              </a:spcAft>
              <a:buNone/>
              <a:defRPr sz="2800">
                <a:latin typeface="Jockey One"/>
                <a:ea typeface="Jockey One"/>
                <a:cs typeface="Jockey One"/>
                <a:sym typeface="Jockey One"/>
              </a:defRPr>
            </a:lvl2pPr>
            <a:lvl3pPr lvl="2" rtl="0" algn="ctr">
              <a:lnSpc>
                <a:spcPct val="100000"/>
              </a:lnSpc>
              <a:spcBef>
                <a:spcPts val="0"/>
              </a:spcBef>
              <a:spcAft>
                <a:spcPts val="0"/>
              </a:spcAft>
              <a:buNone/>
              <a:defRPr sz="2800">
                <a:latin typeface="Jockey One"/>
                <a:ea typeface="Jockey One"/>
                <a:cs typeface="Jockey One"/>
                <a:sym typeface="Jockey One"/>
              </a:defRPr>
            </a:lvl3pPr>
            <a:lvl4pPr lvl="3" rtl="0" algn="ctr">
              <a:lnSpc>
                <a:spcPct val="100000"/>
              </a:lnSpc>
              <a:spcBef>
                <a:spcPts val="0"/>
              </a:spcBef>
              <a:spcAft>
                <a:spcPts val="0"/>
              </a:spcAft>
              <a:buNone/>
              <a:defRPr sz="2800">
                <a:latin typeface="Jockey One"/>
                <a:ea typeface="Jockey One"/>
                <a:cs typeface="Jockey One"/>
                <a:sym typeface="Jockey One"/>
              </a:defRPr>
            </a:lvl4pPr>
            <a:lvl5pPr lvl="4" rtl="0" algn="ctr">
              <a:lnSpc>
                <a:spcPct val="100000"/>
              </a:lnSpc>
              <a:spcBef>
                <a:spcPts val="0"/>
              </a:spcBef>
              <a:spcAft>
                <a:spcPts val="0"/>
              </a:spcAft>
              <a:buNone/>
              <a:defRPr sz="2800">
                <a:latin typeface="Jockey One"/>
                <a:ea typeface="Jockey One"/>
                <a:cs typeface="Jockey One"/>
                <a:sym typeface="Jockey One"/>
              </a:defRPr>
            </a:lvl5pPr>
            <a:lvl6pPr lvl="5" rtl="0" algn="ctr">
              <a:lnSpc>
                <a:spcPct val="100000"/>
              </a:lnSpc>
              <a:spcBef>
                <a:spcPts val="0"/>
              </a:spcBef>
              <a:spcAft>
                <a:spcPts val="0"/>
              </a:spcAft>
              <a:buNone/>
              <a:defRPr sz="2800">
                <a:latin typeface="Jockey One"/>
                <a:ea typeface="Jockey One"/>
                <a:cs typeface="Jockey One"/>
                <a:sym typeface="Jockey One"/>
              </a:defRPr>
            </a:lvl6pPr>
            <a:lvl7pPr lvl="6" rtl="0" algn="ctr">
              <a:lnSpc>
                <a:spcPct val="100000"/>
              </a:lnSpc>
              <a:spcBef>
                <a:spcPts val="0"/>
              </a:spcBef>
              <a:spcAft>
                <a:spcPts val="0"/>
              </a:spcAft>
              <a:buNone/>
              <a:defRPr sz="2800">
                <a:latin typeface="Jockey One"/>
                <a:ea typeface="Jockey One"/>
                <a:cs typeface="Jockey One"/>
                <a:sym typeface="Jockey One"/>
              </a:defRPr>
            </a:lvl7pPr>
            <a:lvl8pPr lvl="7" rtl="0" algn="ctr">
              <a:lnSpc>
                <a:spcPct val="100000"/>
              </a:lnSpc>
              <a:spcBef>
                <a:spcPts val="0"/>
              </a:spcBef>
              <a:spcAft>
                <a:spcPts val="0"/>
              </a:spcAft>
              <a:buNone/>
              <a:defRPr sz="2800">
                <a:latin typeface="Jockey One"/>
                <a:ea typeface="Jockey One"/>
                <a:cs typeface="Jockey One"/>
                <a:sym typeface="Jockey One"/>
              </a:defRPr>
            </a:lvl8pPr>
            <a:lvl9pPr lvl="8" rtl="0" algn="ctr">
              <a:lnSpc>
                <a:spcPct val="100000"/>
              </a:lnSpc>
              <a:spcBef>
                <a:spcPts val="0"/>
              </a:spcBef>
              <a:spcAft>
                <a:spcPts val="0"/>
              </a:spcAft>
              <a:buNone/>
              <a:defRPr sz="2800">
                <a:latin typeface="Jockey One"/>
                <a:ea typeface="Jockey One"/>
                <a:cs typeface="Jockey One"/>
                <a:sym typeface="Jockey One"/>
              </a:defRPr>
            </a:lvl9pPr>
          </a:lstStyle>
          <a:p/>
        </p:txBody>
      </p:sp>
      <p:sp>
        <p:nvSpPr>
          <p:cNvPr id="324" name="Google Shape;324;p21"/>
          <p:cNvSpPr txBox="1"/>
          <p:nvPr>
            <p:ph idx="5" type="subTitle"/>
          </p:nvPr>
        </p:nvSpPr>
        <p:spPr>
          <a:xfrm>
            <a:off x="1154012" y="3911602"/>
            <a:ext cx="2065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25" name="Google Shape;325;p21"/>
          <p:cNvSpPr txBox="1"/>
          <p:nvPr>
            <p:ph hasCustomPrompt="1" idx="6" type="title"/>
          </p:nvPr>
        </p:nvSpPr>
        <p:spPr>
          <a:xfrm flipH="1">
            <a:off x="3539199" y="1450650"/>
            <a:ext cx="20655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26" name="Google Shape;326;p21"/>
          <p:cNvSpPr txBox="1"/>
          <p:nvPr>
            <p:ph idx="7" type="subTitle"/>
          </p:nvPr>
        </p:nvSpPr>
        <p:spPr>
          <a:xfrm>
            <a:off x="3539199" y="3471879"/>
            <a:ext cx="2065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latin typeface="Jockey One"/>
                <a:ea typeface="Jockey One"/>
                <a:cs typeface="Jockey One"/>
                <a:sym typeface="Jockey One"/>
              </a:defRPr>
            </a:lvl1pPr>
            <a:lvl2pPr lvl="1" rtl="0" algn="ctr">
              <a:lnSpc>
                <a:spcPct val="100000"/>
              </a:lnSpc>
              <a:spcBef>
                <a:spcPts val="0"/>
              </a:spcBef>
              <a:spcAft>
                <a:spcPts val="0"/>
              </a:spcAft>
              <a:buNone/>
              <a:defRPr sz="2800">
                <a:latin typeface="Jockey One"/>
                <a:ea typeface="Jockey One"/>
                <a:cs typeface="Jockey One"/>
                <a:sym typeface="Jockey One"/>
              </a:defRPr>
            </a:lvl2pPr>
            <a:lvl3pPr lvl="2" rtl="0" algn="ctr">
              <a:lnSpc>
                <a:spcPct val="100000"/>
              </a:lnSpc>
              <a:spcBef>
                <a:spcPts val="0"/>
              </a:spcBef>
              <a:spcAft>
                <a:spcPts val="0"/>
              </a:spcAft>
              <a:buNone/>
              <a:defRPr sz="2800">
                <a:latin typeface="Jockey One"/>
                <a:ea typeface="Jockey One"/>
                <a:cs typeface="Jockey One"/>
                <a:sym typeface="Jockey One"/>
              </a:defRPr>
            </a:lvl3pPr>
            <a:lvl4pPr lvl="3" rtl="0" algn="ctr">
              <a:lnSpc>
                <a:spcPct val="100000"/>
              </a:lnSpc>
              <a:spcBef>
                <a:spcPts val="0"/>
              </a:spcBef>
              <a:spcAft>
                <a:spcPts val="0"/>
              </a:spcAft>
              <a:buNone/>
              <a:defRPr sz="2800">
                <a:latin typeface="Jockey One"/>
                <a:ea typeface="Jockey One"/>
                <a:cs typeface="Jockey One"/>
                <a:sym typeface="Jockey One"/>
              </a:defRPr>
            </a:lvl4pPr>
            <a:lvl5pPr lvl="4" rtl="0" algn="ctr">
              <a:lnSpc>
                <a:spcPct val="100000"/>
              </a:lnSpc>
              <a:spcBef>
                <a:spcPts val="0"/>
              </a:spcBef>
              <a:spcAft>
                <a:spcPts val="0"/>
              </a:spcAft>
              <a:buNone/>
              <a:defRPr sz="2800">
                <a:latin typeface="Jockey One"/>
                <a:ea typeface="Jockey One"/>
                <a:cs typeface="Jockey One"/>
                <a:sym typeface="Jockey One"/>
              </a:defRPr>
            </a:lvl5pPr>
            <a:lvl6pPr lvl="5" rtl="0" algn="ctr">
              <a:lnSpc>
                <a:spcPct val="100000"/>
              </a:lnSpc>
              <a:spcBef>
                <a:spcPts val="0"/>
              </a:spcBef>
              <a:spcAft>
                <a:spcPts val="0"/>
              </a:spcAft>
              <a:buNone/>
              <a:defRPr sz="2800">
                <a:latin typeface="Jockey One"/>
                <a:ea typeface="Jockey One"/>
                <a:cs typeface="Jockey One"/>
                <a:sym typeface="Jockey One"/>
              </a:defRPr>
            </a:lvl6pPr>
            <a:lvl7pPr lvl="6" rtl="0" algn="ctr">
              <a:lnSpc>
                <a:spcPct val="100000"/>
              </a:lnSpc>
              <a:spcBef>
                <a:spcPts val="0"/>
              </a:spcBef>
              <a:spcAft>
                <a:spcPts val="0"/>
              </a:spcAft>
              <a:buNone/>
              <a:defRPr sz="2800">
                <a:latin typeface="Jockey One"/>
                <a:ea typeface="Jockey One"/>
                <a:cs typeface="Jockey One"/>
                <a:sym typeface="Jockey One"/>
              </a:defRPr>
            </a:lvl7pPr>
            <a:lvl8pPr lvl="7" rtl="0" algn="ctr">
              <a:lnSpc>
                <a:spcPct val="100000"/>
              </a:lnSpc>
              <a:spcBef>
                <a:spcPts val="0"/>
              </a:spcBef>
              <a:spcAft>
                <a:spcPts val="0"/>
              </a:spcAft>
              <a:buNone/>
              <a:defRPr sz="2800">
                <a:latin typeface="Jockey One"/>
                <a:ea typeface="Jockey One"/>
                <a:cs typeface="Jockey One"/>
                <a:sym typeface="Jockey One"/>
              </a:defRPr>
            </a:lvl8pPr>
            <a:lvl9pPr lvl="8" rtl="0" algn="ctr">
              <a:lnSpc>
                <a:spcPct val="100000"/>
              </a:lnSpc>
              <a:spcBef>
                <a:spcPts val="0"/>
              </a:spcBef>
              <a:spcAft>
                <a:spcPts val="0"/>
              </a:spcAft>
              <a:buNone/>
              <a:defRPr sz="2800">
                <a:latin typeface="Jockey One"/>
                <a:ea typeface="Jockey One"/>
                <a:cs typeface="Jockey One"/>
                <a:sym typeface="Jockey One"/>
              </a:defRPr>
            </a:lvl9pPr>
          </a:lstStyle>
          <a:p/>
        </p:txBody>
      </p:sp>
      <p:sp>
        <p:nvSpPr>
          <p:cNvPr id="327" name="Google Shape;327;p21"/>
          <p:cNvSpPr txBox="1"/>
          <p:nvPr>
            <p:ph idx="8" type="subTitle"/>
          </p:nvPr>
        </p:nvSpPr>
        <p:spPr>
          <a:xfrm>
            <a:off x="3539199" y="3911602"/>
            <a:ext cx="20655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28" name="Google Shape;328;p21"/>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9" name="Google Shape;329;p21"/>
          <p:cNvGrpSpPr/>
          <p:nvPr/>
        </p:nvGrpSpPr>
        <p:grpSpPr>
          <a:xfrm>
            <a:off x="8397117" y="-25362"/>
            <a:ext cx="747412" cy="4907402"/>
            <a:chOff x="8320917" y="-330162"/>
            <a:chExt cx="747412" cy="4907402"/>
          </a:xfrm>
        </p:grpSpPr>
        <p:sp>
          <p:nvSpPr>
            <p:cNvPr id="330" name="Google Shape;330;p21"/>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335" name="Shape 335"/>
        <p:cNvGrpSpPr/>
        <p:nvPr/>
      </p:nvGrpSpPr>
      <p:grpSpPr>
        <a:xfrm>
          <a:off x="0" y="0"/>
          <a:ext cx="0" cy="0"/>
          <a:chOff x="0" y="0"/>
          <a:chExt cx="0" cy="0"/>
        </a:xfrm>
      </p:grpSpPr>
      <p:sp>
        <p:nvSpPr>
          <p:cNvPr id="336" name="Google Shape;336;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7" name="Google Shape;337;p22"/>
          <p:cNvGrpSpPr/>
          <p:nvPr/>
        </p:nvGrpSpPr>
        <p:grpSpPr>
          <a:xfrm>
            <a:off x="-76198" y="4684141"/>
            <a:ext cx="10290628" cy="764192"/>
            <a:chOff x="2" y="4379341"/>
            <a:chExt cx="10290628" cy="764192"/>
          </a:xfrm>
        </p:grpSpPr>
        <p:sp>
          <p:nvSpPr>
            <p:cNvPr id="338" name="Google Shape;338;p22"/>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2"/>
          <p:cNvSpPr txBox="1"/>
          <p:nvPr>
            <p:ph idx="1" type="subTitle"/>
          </p:nvPr>
        </p:nvSpPr>
        <p:spPr>
          <a:xfrm>
            <a:off x="2270597" y="3012929"/>
            <a:ext cx="2039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341" name="Google Shape;341;p22"/>
          <p:cNvSpPr txBox="1"/>
          <p:nvPr>
            <p:ph idx="2" type="subTitle"/>
          </p:nvPr>
        </p:nvSpPr>
        <p:spPr>
          <a:xfrm>
            <a:off x="2270606" y="3460523"/>
            <a:ext cx="20397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42" name="Google Shape;342;p22"/>
          <p:cNvSpPr txBox="1"/>
          <p:nvPr>
            <p:ph idx="3" type="subTitle"/>
          </p:nvPr>
        </p:nvSpPr>
        <p:spPr>
          <a:xfrm>
            <a:off x="2270597" y="1487925"/>
            <a:ext cx="20397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343" name="Google Shape;343;p22"/>
          <p:cNvSpPr txBox="1"/>
          <p:nvPr>
            <p:ph idx="4" type="subTitle"/>
          </p:nvPr>
        </p:nvSpPr>
        <p:spPr>
          <a:xfrm>
            <a:off x="2270606" y="1935519"/>
            <a:ext cx="2039700" cy="527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44" name="Google Shape;344;p22"/>
          <p:cNvSpPr txBox="1"/>
          <p:nvPr>
            <p:ph hasCustomPrompt="1" idx="5" type="title"/>
          </p:nvPr>
        </p:nvSpPr>
        <p:spPr>
          <a:xfrm>
            <a:off x="1382688" y="171171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solidFill>
                  <a:schemeClr val="accent6"/>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a:r>
              <a:t>xx%</a:t>
            </a:r>
          </a:p>
        </p:txBody>
      </p:sp>
      <p:sp>
        <p:nvSpPr>
          <p:cNvPr id="345" name="Google Shape;345;p22"/>
          <p:cNvSpPr txBox="1"/>
          <p:nvPr>
            <p:ph hasCustomPrompt="1" idx="6" type="title"/>
          </p:nvPr>
        </p:nvSpPr>
        <p:spPr>
          <a:xfrm>
            <a:off x="1382688" y="3236730"/>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solidFill>
                  <a:schemeClr val="accent6"/>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a:r>
              <a:t>xx%</a:t>
            </a:r>
          </a:p>
        </p:txBody>
      </p:sp>
      <p:grpSp>
        <p:nvGrpSpPr>
          <p:cNvPr id="346" name="Google Shape;346;p22"/>
          <p:cNvGrpSpPr/>
          <p:nvPr/>
        </p:nvGrpSpPr>
        <p:grpSpPr>
          <a:xfrm>
            <a:off x="8397117" y="-25362"/>
            <a:ext cx="747412" cy="4907402"/>
            <a:chOff x="8320917" y="-330162"/>
            <a:chExt cx="747412" cy="4907402"/>
          </a:xfrm>
        </p:grpSpPr>
        <p:sp>
          <p:nvSpPr>
            <p:cNvPr id="347" name="Google Shape;347;p22"/>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6">
    <p:spTree>
      <p:nvGrpSpPr>
        <p:cNvPr id="352" name="Shape 352"/>
        <p:cNvGrpSpPr/>
        <p:nvPr/>
      </p:nvGrpSpPr>
      <p:grpSpPr>
        <a:xfrm>
          <a:off x="0" y="0"/>
          <a:ext cx="0" cy="0"/>
          <a:chOff x="0" y="0"/>
          <a:chExt cx="0" cy="0"/>
        </a:xfrm>
      </p:grpSpPr>
      <p:sp>
        <p:nvSpPr>
          <p:cNvPr id="353" name="Google Shape;353;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4" name="Google Shape;354;p23"/>
          <p:cNvGrpSpPr/>
          <p:nvPr/>
        </p:nvGrpSpPr>
        <p:grpSpPr>
          <a:xfrm>
            <a:off x="-76198" y="4684141"/>
            <a:ext cx="10290628" cy="764192"/>
            <a:chOff x="2" y="4379341"/>
            <a:chExt cx="10290628" cy="764192"/>
          </a:xfrm>
        </p:grpSpPr>
        <p:sp>
          <p:nvSpPr>
            <p:cNvPr id="355" name="Google Shape;355;p23"/>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23"/>
          <p:cNvSpPr txBox="1"/>
          <p:nvPr>
            <p:ph idx="1" type="subTitle"/>
          </p:nvPr>
        </p:nvSpPr>
        <p:spPr>
          <a:xfrm>
            <a:off x="789300" y="1134125"/>
            <a:ext cx="3739500" cy="34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500"/>
              <a:buFont typeface="Maven Pro"/>
              <a:buChar char="●"/>
              <a:defRPr/>
            </a:lvl1pPr>
            <a:lvl2pPr lvl="1" rtl="0" algn="ctr">
              <a:lnSpc>
                <a:spcPct val="100000"/>
              </a:lnSpc>
              <a:spcBef>
                <a:spcPts val="0"/>
              </a:spcBef>
              <a:spcAft>
                <a:spcPts val="0"/>
              </a:spcAft>
              <a:buClr>
                <a:srgbClr val="142850"/>
              </a:buClr>
              <a:buSzPts val="1600"/>
              <a:buFont typeface="Red Hat Text"/>
              <a:buChar char="○"/>
              <a:defRPr/>
            </a:lvl2pPr>
            <a:lvl3pPr lvl="2" rtl="0" algn="ctr">
              <a:lnSpc>
                <a:spcPct val="100000"/>
              </a:lnSpc>
              <a:spcBef>
                <a:spcPts val="0"/>
              </a:spcBef>
              <a:spcAft>
                <a:spcPts val="0"/>
              </a:spcAft>
              <a:buClr>
                <a:srgbClr val="142850"/>
              </a:buClr>
              <a:buSzPts val="1600"/>
              <a:buFont typeface="Red Hat Text"/>
              <a:buChar char="■"/>
              <a:defRPr/>
            </a:lvl3pPr>
            <a:lvl4pPr lvl="3" rtl="0" algn="ctr">
              <a:lnSpc>
                <a:spcPct val="100000"/>
              </a:lnSpc>
              <a:spcBef>
                <a:spcPts val="0"/>
              </a:spcBef>
              <a:spcAft>
                <a:spcPts val="0"/>
              </a:spcAft>
              <a:buClr>
                <a:srgbClr val="142850"/>
              </a:buClr>
              <a:buSzPts val="1600"/>
              <a:buFont typeface="Red Hat Text"/>
              <a:buChar char="●"/>
              <a:defRPr/>
            </a:lvl4pPr>
            <a:lvl5pPr lvl="4" rtl="0" algn="ctr">
              <a:lnSpc>
                <a:spcPct val="100000"/>
              </a:lnSpc>
              <a:spcBef>
                <a:spcPts val="0"/>
              </a:spcBef>
              <a:spcAft>
                <a:spcPts val="0"/>
              </a:spcAft>
              <a:buClr>
                <a:srgbClr val="142850"/>
              </a:buClr>
              <a:buSzPts val="1600"/>
              <a:buFont typeface="Red Hat Text"/>
              <a:buChar char="○"/>
              <a:defRPr/>
            </a:lvl5pPr>
            <a:lvl6pPr lvl="5" rtl="0" algn="ctr">
              <a:lnSpc>
                <a:spcPct val="100000"/>
              </a:lnSpc>
              <a:spcBef>
                <a:spcPts val="0"/>
              </a:spcBef>
              <a:spcAft>
                <a:spcPts val="0"/>
              </a:spcAft>
              <a:buClr>
                <a:srgbClr val="142850"/>
              </a:buClr>
              <a:buSzPts val="1600"/>
              <a:buFont typeface="Red Hat Text"/>
              <a:buChar char="■"/>
              <a:defRPr/>
            </a:lvl6pPr>
            <a:lvl7pPr lvl="6" rtl="0" algn="ctr">
              <a:lnSpc>
                <a:spcPct val="100000"/>
              </a:lnSpc>
              <a:spcBef>
                <a:spcPts val="0"/>
              </a:spcBef>
              <a:spcAft>
                <a:spcPts val="0"/>
              </a:spcAft>
              <a:buClr>
                <a:srgbClr val="142850"/>
              </a:buClr>
              <a:buSzPts val="1600"/>
              <a:buFont typeface="Red Hat Text"/>
              <a:buChar char="●"/>
              <a:defRPr/>
            </a:lvl7pPr>
            <a:lvl8pPr lvl="7" rtl="0" algn="ctr">
              <a:lnSpc>
                <a:spcPct val="100000"/>
              </a:lnSpc>
              <a:spcBef>
                <a:spcPts val="0"/>
              </a:spcBef>
              <a:spcAft>
                <a:spcPts val="0"/>
              </a:spcAft>
              <a:buClr>
                <a:srgbClr val="142850"/>
              </a:buClr>
              <a:buSzPts val="1600"/>
              <a:buFont typeface="Red Hat Text"/>
              <a:buChar char="○"/>
              <a:defRPr/>
            </a:lvl8pPr>
            <a:lvl9pPr lvl="8" rtl="0" algn="ctr">
              <a:lnSpc>
                <a:spcPct val="100000"/>
              </a:lnSpc>
              <a:spcBef>
                <a:spcPts val="0"/>
              </a:spcBef>
              <a:spcAft>
                <a:spcPts val="0"/>
              </a:spcAft>
              <a:buClr>
                <a:srgbClr val="142850"/>
              </a:buClr>
              <a:buSzPts val="1600"/>
              <a:buFont typeface="Red Hat Text"/>
              <a:buChar char="■"/>
              <a:defRPr/>
            </a:lvl9pPr>
          </a:lstStyle>
          <a:p/>
        </p:txBody>
      </p:sp>
      <p:sp>
        <p:nvSpPr>
          <p:cNvPr id="358" name="Google Shape;358;p23"/>
          <p:cNvSpPr txBox="1"/>
          <p:nvPr>
            <p:ph idx="2" type="subTitle"/>
          </p:nvPr>
        </p:nvSpPr>
        <p:spPr>
          <a:xfrm>
            <a:off x="4689400" y="1639400"/>
            <a:ext cx="3739500" cy="296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500"/>
              <a:buFont typeface="Red Hat Text"/>
              <a:buChar char="○"/>
              <a:defRPr/>
            </a:lvl2pPr>
            <a:lvl3pPr lvl="2" rtl="0" algn="ctr">
              <a:lnSpc>
                <a:spcPct val="100000"/>
              </a:lnSpc>
              <a:spcBef>
                <a:spcPts val="0"/>
              </a:spcBef>
              <a:spcAft>
                <a:spcPts val="0"/>
              </a:spcAft>
              <a:buSzPts val="1500"/>
              <a:buFont typeface="Red Hat Text"/>
              <a:buChar char="■"/>
              <a:defRPr/>
            </a:lvl3pPr>
            <a:lvl4pPr lvl="3" rtl="0" algn="ctr">
              <a:lnSpc>
                <a:spcPct val="100000"/>
              </a:lnSpc>
              <a:spcBef>
                <a:spcPts val="0"/>
              </a:spcBef>
              <a:spcAft>
                <a:spcPts val="0"/>
              </a:spcAft>
              <a:buSzPts val="1500"/>
              <a:buFont typeface="Red Hat Text"/>
              <a:buChar char="●"/>
              <a:defRPr/>
            </a:lvl4pPr>
            <a:lvl5pPr lvl="4" rtl="0" algn="ctr">
              <a:lnSpc>
                <a:spcPct val="100000"/>
              </a:lnSpc>
              <a:spcBef>
                <a:spcPts val="0"/>
              </a:spcBef>
              <a:spcAft>
                <a:spcPts val="0"/>
              </a:spcAft>
              <a:buSzPts val="1500"/>
              <a:buFont typeface="Red Hat Text"/>
              <a:buChar char="○"/>
              <a:defRPr/>
            </a:lvl5pPr>
            <a:lvl6pPr lvl="5" rtl="0" algn="ctr">
              <a:lnSpc>
                <a:spcPct val="100000"/>
              </a:lnSpc>
              <a:spcBef>
                <a:spcPts val="0"/>
              </a:spcBef>
              <a:spcAft>
                <a:spcPts val="0"/>
              </a:spcAft>
              <a:buSzPts val="1500"/>
              <a:buFont typeface="Red Hat Text"/>
              <a:buChar char="■"/>
              <a:defRPr/>
            </a:lvl6pPr>
            <a:lvl7pPr lvl="6" rtl="0" algn="ctr">
              <a:lnSpc>
                <a:spcPct val="100000"/>
              </a:lnSpc>
              <a:spcBef>
                <a:spcPts val="0"/>
              </a:spcBef>
              <a:spcAft>
                <a:spcPts val="0"/>
              </a:spcAft>
              <a:buSzPts val="1500"/>
              <a:buFont typeface="Red Hat Text"/>
              <a:buChar char="●"/>
              <a:defRPr/>
            </a:lvl7pPr>
            <a:lvl8pPr lvl="7" rtl="0" algn="ctr">
              <a:lnSpc>
                <a:spcPct val="100000"/>
              </a:lnSpc>
              <a:spcBef>
                <a:spcPts val="0"/>
              </a:spcBef>
              <a:spcAft>
                <a:spcPts val="0"/>
              </a:spcAft>
              <a:buSzPts val="1500"/>
              <a:buFont typeface="Red Hat Text"/>
              <a:buChar char="○"/>
              <a:defRPr/>
            </a:lvl8pPr>
            <a:lvl9pPr lvl="8" rtl="0" algn="ctr">
              <a:lnSpc>
                <a:spcPct val="100000"/>
              </a:lnSpc>
              <a:spcBef>
                <a:spcPts val="0"/>
              </a:spcBef>
              <a:spcAft>
                <a:spcPts val="0"/>
              </a:spcAft>
              <a:buSzPts val="1500"/>
              <a:buFont typeface="Red Hat Tex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59" name="Shape 359"/>
        <p:cNvGrpSpPr/>
        <p:nvPr/>
      </p:nvGrpSpPr>
      <p:grpSpPr>
        <a:xfrm>
          <a:off x="0" y="0"/>
          <a:ext cx="0" cy="0"/>
          <a:chOff x="0" y="0"/>
          <a:chExt cx="0" cy="0"/>
        </a:xfrm>
      </p:grpSpPr>
      <p:grpSp>
        <p:nvGrpSpPr>
          <p:cNvPr id="360" name="Google Shape;360;p24"/>
          <p:cNvGrpSpPr/>
          <p:nvPr/>
        </p:nvGrpSpPr>
        <p:grpSpPr>
          <a:xfrm>
            <a:off x="-76198" y="4684141"/>
            <a:ext cx="10290628" cy="764192"/>
            <a:chOff x="2" y="4379341"/>
            <a:chExt cx="10290628" cy="764192"/>
          </a:xfrm>
        </p:grpSpPr>
        <p:sp>
          <p:nvSpPr>
            <p:cNvPr id="361" name="Google Shape;361;p24"/>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4"/>
          <p:cNvSpPr txBox="1"/>
          <p:nvPr>
            <p:ph type="title"/>
          </p:nvPr>
        </p:nvSpPr>
        <p:spPr>
          <a:xfrm>
            <a:off x="715100" y="554738"/>
            <a:ext cx="2907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24"/>
          <p:cNvSpPr txBox="1"/>
          <p:nvPr>
            <p:ph idx="1" type="subTitle"/>
          </p:nvPr>
        </p:nvSpPr>
        <p:spPr>
          <a:xfrm>
            <a:off x="715100" y="1127448"/>
            <a:ext cx="2907600" cy="117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65" name="Google Shape;365;p24"/>
          <p:cNvGrpSpPr/>
          <p:nvPr/>
        </p:nvGrpSpPr>
        <p:grpSpPr>
          <a:xfrm>
            <a:off x="8397117" y="-25362"/>
            <a:ext cx="747412" cy="4907402"/>
            <a:chOff x="8320917" y="-330162"/>
            <a:chExt cx="747412" cy="4907402"/>
          </a:xfrm>
        </p:grpSpPr>
        <p:sp>
          <p:nvSpPr>
            <p:cNvPr id="366" name="Google Shape;366;p24"/>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371" name="Shape 371"/>
        <p:cNvGrpSpPr/>
        <p:nvPr/>
      </p:nvGrpSpPr>
      <p:grpSpPr>
        <a:xfrm>
          <a:off x="0" y="0"/>
          <a:ext cx="0" cy="0"/>
          <a:chOff x="0" y="0"/>
          <a:chExt cx="0" cy="0"/>
        </a:xfrm>
      </p:grpSpPr>
      <p:sp>
        <p:nvSpPr>
          <p:cNvPr id="372" name="Google Shape;372;p2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3" name="Google Shape;373;p25"/>
          <p:cNvGrpSpPr/>
          <p:nvPr/>
        </p:nvGrpSpPr>
        <p:grpSpPr>
          <a:xfrm>
            <a:off x="-76198" y="4684141"/>
            <a:ext cx="10290628" cy="764192"/>
            <a:chOff x="2" y="4379341"/>
            <a:chExt cx="10290628" cy="764192"/>
          </a:xfrm>
        </p:grpSpPr>
        <p:sp>
          <p:nvSpPr>
            <p:cNvPr id="374" name="Google Shape;374;p25"/>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25"/>
          <p:cNvGrpSpPr/>
          <p:nvPr/>
        </p:nvGrpSpPr>
        <p:grpSpPr>
          <a:xfrm>
            <a:off x="-32308" y="-47937"/>
            <a:ext cx="747412" cy="4907402"/>
            <a:chOff x="8320917" y="-330162"/>
            <a:chExt cx="747412" cy="4907402"/>
          </a:xfrm>
        </p:grpSpPr>
        <p:sp>
          <p:nvSpPr>
            <p:cNvPr id="377" name="Google Shape;377;p25"/>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
    <p:spTree>
      <p:nvGrpSpPr>
        <p:cNvPr id="382" name="Shape 382"/>
        <p:cNvGrpSpPr/>
        <p:nvPr/>
      </p:nvGrpSpPr>
      <p:grpSpPr>
        <a:xfrm>
          <a:off x="0" y="0"/>
          <a:ext cx="0" cy="0"/>
          <a:chOff x="0" y="0"/>
          <a:chExt cx="0" cy="0"/>
        </a:xfrm>
      </p:grpSpPr>
      <p:sp>
        <p:nvSpPr>
          <p:cNvPr id="383" name="Google Shape;383;p26"/>
          <p:cNvSpPr txBox="1"/>
          <p:nvPr>
            <p:ph type="title"/>
          </p:nvPr>
        </p:nvSpPr>
        <p:spPr>
          <a:xfrm>
            <a:off x="715100" y="445025"/>
            <a:ext cx="3852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4" name="Google Shape;384;p26"/>
          <p:cNvGrpSpPr/>
          <p:nvPr/>
        </p:nvGrpSpPr>
        <p:grpSpPr>
          <a:xfrm>
            <a:off x="-76198" y="4684141"/>
            <a:ext cx="10290628" cy="764192"/>
            <a:chOff x="2" y="4379341"/>
            <a:chExt cx="10290628" cy="764192"/>
          </a:xfrm>
        </p:grpSpPr>
        <p:sp>
          <p:nvSpPr>
            <p:cNvPr id="385" name="Google Shape;385;p26"/>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26"/>
          <p:cNvGrpSpPr/>
          <p:nvPr/>
        </p:nvGrpSpPr>
        <p:grpSpPr>
          <a:xfrm>
            <a:off x="8397117" y="-25362"/>
            <a:ext cx="747412" cy="4907402"/>
            <a:chOff x="8320917" y="-330162"/>
            <a:chExt cx="747412" cy="4907402"/>
          </a:xfrm>
        </p:grpSpPr>
        <p:sp>
          <p:nvSpPr>
            <p:cNvPr id="388" name="Google Shape;388;p26"/>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93" name="Shape 393"/>
        <p:cNvGrpSpPr/>
        <p:nvPr/>
      </p:nvGrpSpPr>
      <p:grpSpPr>
        <a:xfrm>
          <a:off x="0" y="0"/>
          <a:ext cx="0" cy="0"/>
          <a:chOff x="0" y="0"/>
          <a:chExt cx="0" cy="0"/>
        </a:xfrm>
      </p:grpSpPr>
      <p:sp>
        <p:nvSpPr>
          <p:cNvPr id="394" name="Google Shape;394;p27"/>
          <p:cNvSpPr txBox="1"/>
          <p:nvPr>
            <p:ph type="ctrTitle"/>
          </p:nvPr>
        </p:nvSpPr>
        <p:spPr>
          <a:xfrm>
            <a:off x="2429950" y="535000"/>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5" name="Google Shape;395;p27"/>
          <p:cNvSpPr txBox="1"/>
          <p:nvPr>
            <p:ph idx="1" type="subTitle"/>
          </p:nvPr>
        </p:nvSpPr>
        <p:spPr>
          <a:xfrm>
            <a:off x="2425050" y="1532800"/>
            <a:ext cx="4293900" cy="8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96" name="Google Shape;396;p27"/>
          <p:cNvGrpSpPr/>
          <p:nvPr/>
        </p:nvGrpSpPr>
        <p:grpSpPr>
          <a:xfrm>
            <a:off x="-76198" y="4684141"/>
            <a:ext cx="10290628" cy="764192"/>
            <a:chOff x="2" y="4379341"/>
            <a:chExt cx="10290628" cy="764192"/>
          </a:xfrm>
        </p:grpSpPr>
        <p:sp>
          <p:nvSpPr>
            <p:cNvPr id="397" name="Google Shape;397;p27"/>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7"/>
          <p:cNvSpPr txBox="1"/>
          <p:nvPr/>
        </p:nvSpPr>
        <p:spPr>
          <a:xfrm>
            <a:off x="2912650" y="3324025"/>
            <a:ext cx="3318600" cy="63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Asap"/>
                <a:ea typeface="Asap"/>
                <a:cs typeface="Asap"/>
                <a:sym typeface="Asap"/>
              </a:rPr>
              <a:t>CREDITS: This presentation template was created by </a:t>
            </a:r>
            <a:r>
              <a:rPr b="1" lang="en" sz="1200">
                <a:solidFill>
                  <a:schemeClr val="dk1"/>
                </a:solidFill>
                <a:uFill>
                  <a:noFill/>
                </a:uFill>
                <a:latin typeface="Asap"/>
                <a:ea typeface="Asap"/>
                <a:cs typeface="Asap"/>
                <a:sym typeface="Asap"/>
                <a:hlinkClick r:id="rId2">
                  <a:extLst>
                    <a:ext uri="{A12FA001-AC4F-418D-AE19-62706E023703}">
                      <ahyp:hlinkClr val="tx"/>
                    </a:ext>
                  </a:extLst>
                </a:hlinkClick>
              </a:rPr>
              <a:t>Slidesgo</a:t>
            </a:r>
            <a:r>
              <a:rPr lang="en" sz="1200">
                <a:solidFill>
                  <a:schemeClr val="dk1"/>
                </a:solidFill>
                <a:latin typeface="Asap"/>
                <a:ea typeface="Asap"/>
                <a:cs typeface="Asap"/>
                <a:sym typeface="Asap"/>
              </a:rPr>
              <a:t>, and includes icons by </a:t>
            </a:r>
            <a:r>
              <a:rPr b="1" lang="en" sz="1200">
                <a:solidFill>
                  <a:schemeClr val="dk1"/>
                </a:solidFill>
                <a:uFill>
                  <a:noFill/>
                </a:uFill>
                <a:latin typeface="Asap"/>
                <a:ea typeface="Asap"/>
                <a:cs typeface="Asap"/>
                <a:sym typeface="Asap"/>
                <a:hlinkClick r:id="rId3">
                  <a:extLst>
                    <a:ext uri="{A12FA001-AC4F-418D-AE19-62706E023703}">
                      <ahyp:hlinkClr val="tx"/>
                    </a:ext>
                  </a:extLst>
                </a:hlinkClick>
              </a:rPr>
              <a:t>Flaticon</a:t>
            </a:r>
            <a:r>
              <a:rPr lang="en" sz="1200">
                <a:solidFill>
                  <a:schemeClr val="dk1"/>
                </a:solidFill>
                <a:latin typeface="Asap"/>
                <a:ea typeface="Asap"/>
                <a:cs typeface="Asap"/>
                <a:sym typeface="Asap"/>
              </a:rPr>
              <a:t>, and infographics &amp; images by </a:t>
            </a:r>
            <a:r>
              <a:rPr b="1" lang="en" sz="1200">
                <a:solidFill>
                  <a:schemeClr val="dk1"/>
                </a:solidFill>
                <a:uFill>
                  <a:noFill/>
                </a:uFill>
                <a:latin typeface="Asap"/>
                <a:ea typeface="Asap"/>
                <a:cs typeface="Asap"/>
                <a:sym typeface="Asap"/>
                <a:hlinkClick r:id="rId4">
                  <a:extLst>
                    <a:ext uri="{A12FA001-AC4F-418D-AE19-62706E023703}">
                      <ahyp:hlinkClr val="tx"/>
                    </a:ext>
                  </a:extLst>
                </a:hlinkClick>
              </a:rPr>
              <a:t>Freepik</a:t>
            </a:r>
            <a:endParaRPr b="1" sz="1200">
              <a:solidFill>
                <a:schemeClr val="dk1"/>
              </a:solidFill>
              <a:latin typeface="Asap"/>
              <a:ea typeface="Asap"/>
              <a:cs typeface="Asap"/>
              <a:sym typeface="As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00" name="Shape 400"/>
        <p:cNvGrpSpPr/>
        <p:nvPr/>
      </p:nvGrpSpPr>
      <p:grpSpPr>
        <a:xfrm>
          <a:off x="0" y="0"/>
          <a:ext cx="0" cy="0"/>
          <a:chOff x="0" y="0"/>
          <a:chExt cx="0" cy="0"/>
        </a:xfrm>
      </p:grpSpPr>
      <p:grpSp>
        <p:nvGrpSpPr>
          <p:cNvPr id="401" name="Google Shape;401;p28"/>
          <p:cNvGrpSpPr/>
          <p:nvPr/>
        </p:nvGrpSpPr>
        <p:grpSpPr>
          <a:xfrm>
            <a:off x="-76198" y="4684141"/>
            <a:ext cx="10290628" cy="764192"/>
            <a:chOff x="2" y="4379341"/>
            <a:chExt cx="10290628" cy="764192"/>
          </a:xfrm>
        </p:grpSpPr>
        <p:sp>
          <p:nvSpPr>
            <p:cNvPr id="402" name="Google Shape;402;p28"/>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28"/>
          <p:cNvGrpSpPr/>
          <p:nvPr/>
        </p:nvGrpSpPr>
        <p:grpSpPr>
          <a:xfrm flipH="1">
            <a:off x="7190484" y="-178980"/>
            <a:ext cx="2560371" cy="4908619"/>
            <a:chOff x="-87" y="-331380"/>
            <a:chExt cx="2560371" cy="4908619"/>
          </a:xfrm>
        </p:grpSpPr>
        <p:sp>
          <p:nvSpPr>
            <p:cNvPr id="405" name="Google Shape;405;p28"/>
            <p:cNvSpPr/>
            <p:nvPr/>
          </p:nvSpPr>
          <p:spPr>
            <a:xfrm>
              <a:off x="-87" y="-330162"/>
              <a:ext cx="2560371" cy="4907402"/>
            </a:xfrm>
            <a:custGeom>
              <a:rect b="b" l="l" r="r" t="t"/>
              <a:pathLst>
                <a:path extrusionOk="0" h="153129" w="79893">
                  <a:moveTo>
                    <a:pt x="0" y="1"/>
                  </a:moveTo>
                  <a:lnTo>
                    <a:pt x="0" y="153128"/>
                  </a:lnTo>
                  <a:lnTo>
                    <a:pt x="79893" y="153128"/>
                  </a:lnTo>
                  <a:lnTo>
                    <a:pt x="798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466836" y="-331380"/>
              <a:ext cx="25638" cy="1029975"/>
            </a:xfrm>
            <a:custGeom>
              <a:rect b="b" l="l" r="r" t="t"/>
              <a:pathLst>
                <a:path extrusionOk="0" h="32139" w="800">
                  <a:moveTo>
                    <a:pt x="1" y="1"/>
                  </a:moveTo>
                  <a:cubicBezTo>
                    <a:pt x="115" y="3767"/>
                    <a:pt x="229" y="7457"/>
                    <a:pt x="267" y="11224"/>
                  </a:cubicBezTo>
                  <a:cubicBezTo>
                    <a:pt x="305" y="15637"/>
                    <a:pt x="305" y="20050"/>
                    <a:pt x="229" y="24501"/>
                  </a:cubicBezTo>
                  <a:cubicBezTo>
                    <a:pt x="191" y="27012"/>
                    <a:pt x="77" y="29485"/>
                    <a:pt x="1" y="31996"/>
                  </a:cubicBezTo>
                  <a:cubicBezTo>
                    <a:pt x="1" y="32091"/>
                    <a:pt x="115" y="32139"/>
                    <a:pt x="229" y="32139"/>
                  </a:cubicBezTo>
                  <a:cubicBezTo>
                    <a:pt x="343" y="32139"/>
                    <a:pt x="457" y="32091"/>
                    <a:pt x="457" y="31996"/>
                  </a:cubicBezTo>
                  <a:cubicBezTo>
                    <a:pt x="610" y="27583"/>
                    <a:pt x="686" y="23094"/>
                    <a:pt x="762" y="18680"/>
                  </a:cubicBezTo>
                  <a:cubicBezTo>
                    <a:pt x="800" y="14305"/>
                    <a:pt x="762" y="9892"/>
                    <a:pt x="648" y="5403"/>
                  </a:cubicBezTo>
                  <a:cubicBezTo>
                    <a:pt x="610" y="3615"/>
                    <a:pt x="572" y="1789"/>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1061818" y="296835"/>
              <a:ext cx="28074" cy="1197904"/>
            </a:xfrm>
            <a:custGeom>
              <a:rect b="b" l="l" r="r" t="t"/>
              <a:pathLst>
                <a:path extrusionOk="0" h="37379" w="876">
                  <a:moveTo>
                    <a:pt x="628" y="0"/>
                  </a:moveTo>
                  <a:cubicBezTo>
                    <a:pt x="505" y="0"/>
                    <a:pt x="381" y="48"/>
                    <a:pt x="381" y="143"/>
                  </a:cubicBezTo>
                  <a:cubicBezTo>
                    <a:pt x="343" y="4936"/>
                    <a:pt x="305" y="9730"/>
                    <a:pt x="267" y="14599"/>
                  </a:cubicBezTo>
                  <a:cubicBezTo>
                    <a:pt x="191" y="19431"/>
                    <a:pt x="153" y="24225"/>
                    <a:pt x="115" y="29094"/>
                  </a:cubicBezTo>
                  <a:cubicBezTo>
                    <a:pt x="77" y="31795"/>
                    <a:pt x="77" y="34497"/>
                    <a:pt x="1" y="37236"/>
                  </a:cubicBezTo>
                  <a:cubicBezTo>
                    <a:pt x="1" y="37331"/>
                    <a:pt x="124" y="37378"/>
                    <a:pt x="248" y="37378"/>
                  </a:cubicBezTo>
                  <a:cubicBezTo>
                    <a:pt x="371" y="37378"/>
                    <a:pt x="495" y="37331"/>
                    <a:pt x="495" y="37236"/>
                  </a:cubicBezTo>
                  <a:cubicBezTo>
                    <a:pt x="533" y="32404"/>
                    <a:pt x="571" y="27611"/>
                    <a:pt x="647" y="22779"/>
                  </a:cubicBezTo>
                  <a:cubicBezTo>
                    <a:pt x="685" y="17909"/>
                    <a:pt x="723" y="13116"/>
                    <a:pt x="761" y="8246"/>
                  </a:cubicBezTo>
                  <a:cubicBezTo>
                    <a:pt x="799" y="5545"/>
                    <a:pt x="799" y="2844"/>
                    <a:pt x="876" y="143"/>
                  </a:cubicBezTo>
                  <a:cubicBezTo>
                    <a:pt x="876"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2016462" y="16040"/>
              <a:ext cx="56115" cy="1662817"/>
            </a:xfrm>
            <a:custGeom>
              <a:rect b="b" l="l" r="r" t="t"/>
              <a:pathLst>
                <a:path extrusionOk="0" h="51886" w="1751">
                  <a:moveTo>
                    <a:pt x="1518" y="1"/>
                  </a:moveTo>
                  <a:cubicBezTo>
                    <a:pt x="1375" y="1"/>
                    <a:pt x="1218" y="47"/>
                    <a:pt x="1218" y="155"/>
                  </a:cubicBezTo>
                  <a:cubicBezTo>
                    <a:pt x="913" y="6850"/>
                    <a:pt x="609" y="13584"/>
                    <a:pt x="419" y="20318"/>
                  </a:cubicBezTo>
                  <a:cubicBezTo>
                    <a:pt x="228" y="27014"/>
                    <a:pt x="76" y="33671"/>
                    <a:pt x="38" y="40367"/>
                  </a:cubicBezTo>
                  <a:cubicBezTo>
                    <a:pt x="0" y="44172"/>
                    <a:pt x="0" y="47976"/>
                    <a:pt x="0" y="51742"/>
                  </a:cubicBezTo>
                  <a:cubicBezTo>
                    <a:pt x="0" y="51838"/>
                    <a:pt x="114" y="51885"/>
                    <a:pt x="228" y="51885"/>
                  </a:cubicBezTo>
                  <a:cubicBezTo>
                    <a:pt x="343" y="51885"/>
                    <a:pt x="457" y="51838"/>
                    <a:pt x="457" y="51742"/>
                  </a:cubicBezTo>
                  <a:cubicBezTo>
                    <a:pt x="457" y="44971"/>
                    <a:pt x="533" y="38275"/>
                    <a:pt x="647" y="31541"/>
                  </a:cubicBezTo>
                  <a:cubicBezTo>
                    <a:pt x="799" y="24807"/>
                    <a:pt x="989" y="18149"/>
                    <a:pt x="1218" y="11454"/>
                  </a:cubicBezTo>
                  <a:cubicBezTo>
                    <a:pt x="1370" y="7649"/>
                    <a:pt x="1560" y="3883"/>
                    <a:pt x="1750" y="78"/>
                  </a:cubicBezTo>
                  <a:cubicBezTo>
                    <a:pt x="1734" y="29"/>
                    <a:pt x="1630" y="1"/>
                    <a:pt x="1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2239573" y="738184"/>
              <a:ext cx="148764" cy="2234224"/>
            </a:xfrm>
            <a:custGeom>
              <a:rect b="b" l="l" r="r" t="t"/>
              <a:pathLst>
                <a:path extrusionOk="0" h="69716" w="4642">
                  <a:moveTo>
                    <a:pt x="4394" y="0"/>
                  </a:moveTo>
                  <a:cubicBezTo>
                    <a:pt x="4271" y="0"/>
                    <a:pt x="4147" y="48"/>
                    <a:pt x="4147" y="143"/>
                  </a:cubicBezTo>
                  <a:cubicBezTo>
                    <a:pt x="3652" y="9197"/>
                    <a:pt x="3044" y="18252"/>
                    <a:pt x="2549" y="27306"/>
                  </a:cubicBezTo>
                  <a:cubicBezTo>
                    <a:pt x="2017" y="36285"/>
                    <a:pt x="1446" y="45339"/>
                    <a:pt x="913" y="54318"/>
                  </a:cubicBezTo>
                  <a:cubicBezTo>
                    <a:pt x="647" y="59415"/>
                    <a:pt x="305" y="64475"/>
                    <a:pt x="0" y="69573"/>
                  </a:cubicBezTo>
                  <a:cubicBezTo>
                    <a:pt x="0" y="69668"/>
                    <a:pt x="124" y="69716"/>
                    <a:pt x="247" y="69716"/>
                  </a:cubicBezTo>
                  <a:cubicBezTo>
                    <a:pt x="371" y="69716"/>
                    <a:pt x="495" y="69668"/>
                    <a:pt x="495" y="69573"/>
                  </a:cubicBezTo>
                  <a:cubicBezTo>
                    <a:pt x="1027" y="60557"/>
                    <a:pt x="1598" y="51464"/>
                    <a:pt x="2093" y="42410"/>
                  </a:cubicBezTo>
                  <a:lnTo>
                    <a:pt x="3729" y="15398"/>
                  </a:lnTo>
                  <a:cubicBezTo>
                    <a:pt x="3995" y="10339"/>
                    <a:pt x="4337" y="5241"/>
                    <a:pt x="4642" y="143"/>
                  </a:cubicBezTo>
                  <a:cubicBezTo>
                    <a:pt x="4642" y="48"/>
                    <a:pt x="4518" y="0"/>
                    <a:pt x="4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742375" y="1019812"/>
              <a:ext cx="23202" cy="2875847"/>
            </a:xfrm>
            <a:custGeom>
              <a:rect b="b" l="l" r="r" t="t"/>
              <a:pathLst>
                <a:path extrusionOk="0" h="89737" w="724">
                  <a:moveTo>
                    <a:pt x="229" y="0"/>
                  </a:moveTo>
                  <a:cubicBezTo>
                    <a:pt x="115" y="0"/>
                    <a:pt x="1" y="48"/>
                    <a:pt x="1" y="143"/>
                  </a:cubicBezTo>
                  <a:cubicBezTo>
                    <a:pt x="39" y="11784"/>
                    <a:pt x="77" y="23502"/>
                    <a:pt x="77" y="35143"/>
                  </a:cubicBezTo>
                  <a:cubicBezTo>
                    <a:pt x="153" y="46747"/>
                    <a:pt x="191" y="58350"/>
                    <a:pt x="191" y="69954"/>
                  </a:cubicBezTo>
                  <a:cubicBezTo>
                    <a:pt x="191" y="76536"/>
                    <a:pt x="229" y="83041"/>
                    <a:pt x="229" y="89623"/>
                  </a:cubicBezTo>
                  <a:cubicBezTo>
                    <a:pt x="229" y="89699"/>
                    <a:pt x="353" y="89737"/>
                    <a:pt x="476" y="89737"/>
                  </a:cubicBezTo>
                  <a:cubicBezTo>
                    <a:pt x="600" y="89737"/>
                    <a:pt x="724" y="89699"/>
                    <a:pt x="724" y="89623"/>
                  </a:cubicBezTo>
                  <a:cubicBezTo>
                    <a:pt x="724" y="77943"/>
                    <a:pt x="648" y="66264"/>
                    <a:pt x="610" y="54622"/>
                  </a:cubicBezTo>
                  <a:cubicBezTo>
                    <a:pt x="572" y="43019"/>
                    <a:pt x="534" y="31415"/>
                    <a:pt x="534" y="19774"/>
                  </a:cubicBezTo>
                  <a:cubicBezTo>
                    <a:pt x="534" y="13230"/>
                    <a:pt x="457" y="6725"/>
                    <a:pt x="457" y="143"/>
                  </a:cubicBezTo>
                  <a:cubicBezTo>
                    <a:pt x="457" y="48"/>
                    <a:pt x="343" y="0"/>
                    <a:pt x="2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31547" y="1653796"/>
              <a:ext cx="67075" cy="1624616"/>
            </a:xfrm>
            <a:custGeom>
              <a:rect b="b" l="l" r="r" t="t"/>
              <a:pathLst>
                <a:path extrusionOk="0" h="50694" w="2093">
                  <a:moveTo>
                    <a:pt x="913" y="0"/>
                  </a:moveTo>
                  <a:cubicBezTo>
                    <a:pt x="799" y="0"/>
                    <a:pt x="685" y="48"/>
                    <a:pt x="685" y="143"/>
                  </a:cubicBezTo>
                  <a:cubicBezTo>
                    <a:pt x="229" y="6724"/>
                    <a:pt x="0" y="13268"/>
                    <a:pt x="0" y="19850"/>
                  </a:cubicBezTo>
                  <a:cubicBezTo>
                    <a:pt x="0" y="26393"/>
                    <a:pt x="229" y="32975"/>
                    <a:pt x="685" y="39519"/>
                  </a:cubicBezTo>
                  <a:cubicBezTo>
                    <a:pt x="913" y="43209"/>
                    <a:pt x="1256" y="46899"/>
                    <a:pt x="1636" y="50551"/>
                  </a:cubicBezTo>
                  <a:cubicBezTo>
                    <a:pt x="1636" y="50646"/>
                    <a:pt x="1750" y="50694"/>
                    <a:pt x="1865" y="50694"/>
                  </a:cubicBezTo>
                  <a:cubicBezTo>
                    <a:pt x="1979" y="50694"/>
                    <a:pt x="2093" y="50646"/>
                    <a:pt x="2093" y="50551"/>
                  </a:cubicBezTo>
                  <a:cubicBezTo>
                    <a:pt x="1370" y="44008"/>
                    <a:pt x="952" y="37426"/>
                    <a:pt x="723" y="30882"/>
                  </a:cubicBezTo>
                  <a:cubicBezTo>
                    <a:pt x="495" y="24301"/>
                    <a:pt x="419" y="17757"/>
                    <a:pt x="609" y="11176"/>
                  </a:cubicBezTo>
                  <a:cubicBezTo>
                    <a:pt x="723" y="7523"/>
                    <a:pt x="913" y="3795"/>
                    <a:pt x="1142" y="143"/>
                  </a:cubicBezTo>
                  <a:cubicBezTo>
                    <a:pt x="1142" y="48"/>
                    <a:pt x="1028" y="0"/>
                    <a:pt x="9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1490990" y="1317272"/>
              <a:ext cx="62813" cy="1205242"/>
            </a:xfrm>
            <a:custGeom>
              <a:rect b="b" l="l" r="r" t="t"/>
              <a:pathLst>
                <a:path extrusionOk="0" h="37608" w="1960">
                  <a:moveTo>
                    <a:pt x="1745" y="1"/>
                  </a:moveTo>
                  <a:cubicBezTo>
                    <a:pt x="1636" y="1"/>
                    <a:pt x="1522" y="49"/>
                    <a:pt x="1522" y="144"/>
                  </a:cubicBezTo>
                  <a:cubicBezTo>
                    <a:pt x="1027" y="5013"/>
                    <a:pt x="685" y="9845"/>
                    <a:pt x="419" y="14715"/>
                  </a:cubicBezTo>
                  <a:cubicBezTo>
                    <a:pt x="190" y="19546"/>
                    <a:pt x="38" y="24416"/>
                    <a:pt x="0" y="29247"/>
                  </a:cubicBezTo>
                  <a:cubicBezTo>
                    <a:pt x="0" y="32025"/>
                    <a:pt x="0" y="34726"/>
                    <a:pt x="38" y="37465"/>
                  </a:cubicBezTo>
                  <a:cubicBezTo>
                    <a:pt x="38" y="37560"/>
                    <a:pt x="152" y="37608"/>
                    <a:pt x="266" y="37608"/>
                  </a:cubicBezTo>
                  <a:cubicBezTo>
                    <a:pt x="381" y="37608"/>
                    <a:pt x="495" y="37560"/>
                    <a:pt x="495" y="37465"/>
                  </a:cubicBezTo>
                  <a:cubicBezTo>
                    <a:pt x="419" y="32633"/>
                    <a:pt x="419" y="27726"/>
                    <a:pt x="533" y="22894"/>
                  </a:cubicBezTo>
                  <a:cubicBezTo>
                    <a:pt x="685" y="18024"/>
                    <a:pt x="875" y="13193"/>
                    <a:pt x="1256" y="8323"/>
                  </a:cubicBezTo>
                  <a:cubicBezTo>
                    <a:pt x="1446" y="5622"/>
                    <a:pt x="1712" y="2845"/>
                    <a:pt x="1940" y="144"/>
                  </a:cubicBezTo>
                  <a:cubicBezTo>
                    <a:pt x="1959" y="49"/>
                    <a:pt x="185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8"/>
          <p:cNvGrpSpPr/>
          <p:nvPr/>
        </p:nvGrpSpPr>
        <p:grpSpPr>
          <a:xfrm flipH="1">
            <a:off x="6309186" y="1567914"/>
            <a:ext cx="603513" cy="1307682"/>
            <a:chOff x="110859" y="2535502"/>
            <a:chExt cx="603513" cy="1307682"/>
          </a:xfrm>
        </p:grpSpPr>
        <p:grpSp>
          <p:nvGrpSpPr>
            <p:cNvPr id="414" name="Google Shape;414;p28"/>
            <p:cNvGrpSpPr/>
            <p:nvPr/>
          </p:nvGrpSpPr>
          <p:grpSpPr>
            <a:xfrm>
              <a:off x="110859" y="2535502"/>
              <a:ext cx="603513" cy="997126"/>
              <a:chOff x="110859" y="2535502"/>
              <a:chExt cx="603513" cy="997126"/>
            </a:xfrm>
          </p:grpSpPr>
          <p:sp>
            <p:nvSpPr>
              <p:cNvPr id="415" name="Google Shape;415;p28"/>
              <p:cNvSpPr/>
              <p:nvPr/>
            </p:nvSpPr>
            <p:spPr>
              <a:xfrm>
                <a:off x="110859" y="2535502"/>
                <a:ext cx="294901" cy="997126"/>
              </a:xfrm>
              <a:custGeom>
                <a:rect b="b" l="l" r="r" t="t"/>
                <a:pathLst>
                  <a:path extrusionOk="0" h="31114" w="9202">
                    <a:moveTo>
                      <a:pt x="1586" y="0"/>
                    </a:moveTo>
                    <a:cubicBezTo>
                      <a:pt x="1537" y="0"/>
                      <a:pt x="1489" y="28"/>
                      <a:pt x="1446" y="98"/>
                    </a:cubicBezTo>
                    <a:cubicBezTo>
                      <a:pt x="1370" y="174"/>
                      <a:pt x="1370" y="402"/>
                      <a:pt x="1370" y="516"/>
                    </a:cubicBezTo>
                    <a:lnTo>
                      <a:pt x="1370" y="1087"/>
                    </a:lnTo>
                    <a:cubicBezTo>
                      <a:pt x="1446" y="1810"/>
                      <a:pt x="1522" y="2494"/>
                      <a:pt x="1788" y="3179"/>
                    </a:cubicBezTo>
                    <a:cubicBezTo>
                      <a:pt x="2016" y="3940"/>
                      <a:pt x="2397" y="4587"/>
                      <a:pt x="2815" y="5120"/>
                    </a:cubicBezTo>
                    <a:cubicBezTo>
                      <a:pt x="2853" y="5462"/>
                      <a:pt x="2967" y="5804"/>
                      <a:pt x="3006" y="6109"/>
                    </a:cubicBezTo>
                    <a:cubicBezTo>
                      <a:pt x="2739" y="5690"/>
                      <a:pt x="2397" y="5272"/>
                      <a:pt x="2092" y="4891"/>
                    </a:cubicBezTo>
                    <a:cubicBezTo>
                      <a:pt x="1712" y="4397"/>
                      <a:pt x="1255" y="3940"/>
                      <a:pt x="685" y="3940"/>
                    </a:cubicBezTo>
                    <a:cubicBezTo>
                      <a:pt x="419" y="3940"/>
                      <a:pt x="152" y="4016"/>
                      <a:pt x="76" y="4359"/>
                    </a:cubicBezTo>
                    <a:cubicBezTo>
                      <a:pt x="0" y="4473"/>
                      <a:pt x="0" y="4663"/>
                      <a:pt x="0" y="4739"/>
                    </a:cubicBezTo>
                    <a:cubicBezTo>
                      <a:pt x="76" y="4891"/>
                      <a:pt x="190" y="4967"/>
                      <a:pt x="304" y="5081"/>
                    </a:cubicBezTo>
                    <a:cubicBezTo>
                      <a:pt x="723" y="5538"/>
                      <a:pt x="1065" y="6223"/>
                      <a:pt x="1522" y="6641"/>
                    </a:cubicBezTo>
                    <a:cubicBezTo>
                      <a:pt x="1788" y="6870"/>
                      <a:pt x="2054" y="7022"/>
                      <a:pt x="2359" y="7022"/>
                    </a:cubicBezTo>
                    <a:cubicBezTo>
                      <a:pt x="2663" y="7060"/>
                      <a:pt x="3044" y="6946"/>
                      <a:pt x="3234" y="7326"/>
                    </a:cubicBezTo>
                    <a:lnTo>
                      <a:pt x="3310" y="7364"/>
                    </a:lnTo>
                    <a:cubicBezTo>
                      <a:pt x="3386" y="7897"/>
                      <a:pt x="3538" y="8467"/>
                      <a:pt x="3614" y="8962"/>
                    </a:cubicBezTo>
                    <a:cubicBezTo>
                      <a:pt x="3614" y="8990"/>
                      <a:pt x="3614" y="9012"/>
                      <a:pt x="3616" y="9032"/>
                    </a:cubicBezTo>
                    <a:lnTo>
                      <a:pt x="3616" y="9032"/>
                    </a:lnTo>
                    <a:cubicBezTo>
                      <a:pt x="3542" y="8878"/>
                      <a:pt x="3445" y="8744"/>
                      <a:pt x="3348" y="8582"/>
                    </a:cubicBezTo>
                    <a:cubicBezTo>
                      <a:pt x="3006" y="8087"/>
                      <a:pt x="2587" y="7592"/>
                      <a:pt x="2054" y="7516"/>
                    </a:cubicBezTo>
                    <a:cubicBezTo>
                      <a:pt x="2019" y="7510"/>
                      <a:pt x="1982" y="7507"/>
                      <a:pt x="1944" y="7507"/>
                    </a:cubicBezTo>
                    <a:cubicBezTo>
                      <a:pt x="1533" y="7507"/>
                      <a:pt x="1002" y="7882"/>
                      <a:pt x="1141" y="8543"/>
                    </a:cubicBezTo>
                    <a:cubicBezTo>
                      <a:pt x="1255" y="8886"/>
                      <a:pt x="1446" y="9114"/>
                      <a:pt x="1636" y="9342"/>
                    </a:cubicBezTo>
                    <a:cubicBezTo>
                      <a:pt x="1826" y="9609"/>
                      <a:pt x="2054" y="9799"/>
                      <a:pt x="2283" y="9989"/>
                    </a:cubicBezTo>
                    <a:cubicBezTo>
                      <a:pt x="2815" y="10370"/>
                      <a:pt x="3386" y="10636"/>
                      <a:pt x="3995" y="10826"/>
                    </a:cubicBezTo>
                    <a:lnTo>
                      <a:pt x="4033" y="10826"/>
                    </a:lnTo>
                    <a:cubicBezTo>
                      <a:pt x="4185" y="11587"/>
                      <a:pt x="4375" y="12348"/>
                      <a:pt x="4527" y="13071"/>
                    </a:cubicBezTo>
                    <a:cubicBezTo>
                      <a:pt x="3995" y="12310"/>
                      <a:pt x="3234" y="11777"/>
                      <a:pt x="2473" y="11625"/>
                    </a:cubicBezTo>
                    <a:cubicBezTo>
                      <a:pt x="2321" y="11587"/>
                      <a:pt x="2245" y="11587"/>
                      <a:pt x="2092" y="11587"/>
                    </a:cubicBezTo>
                    <a:cubicBezTo>
                      <a:pt x="2016" y="11587"/>
                      <a:pt x="1950" y="11578"/>
                      <a:pt x="1883" y="11578"/>
                    </a:cubicBezTo>
                    <a:cubicBezTo>
                      <a:pt x="1817" y="11578"/>
                      <a:pt x="1750" y="11587"/>
                      <a:pt x="1674" y="11625"/>
                    </a:cubicBezTo>
                    <a:cubicBezTo>
                      <a:pt x="1370" y="11739"/>
                      <a:pt x="1484" y="12158"/>
                      <a:pt x="1636" y="12348"/>
                    </a:cubicBezTo>
                    <a:cubicBezTo>
                      <a:pt x="2054" y="12957"/>
                      <a:pt x="2587" y="13527"/>
                      <a:pt x="3158" y="13984"/>
                    </a:cubicBezTo>
                    <a:cubicBezTo>
                      <a:pt x="3652" y="14364"/>
                      <a:pt x="4223" y="14631"/>
                      <a:pt x="4794" y="14631"/>
                    </a:cubicBezTo>
                    <a:cubicBezTo>
                      <a:pt x="4946" y="15506"/>
                      <a:pt x="5060" y="16381"/>
                      <a:pt x="5136" y="17294"/>
                    </a:cubicBezTo>
                    <a:cubicBezTo>
                      <a:pt x="5136" y="17598"/>
                      <a:pt x="5174" y="17864"/>
                      <a:pt x="5250" y="18169"/>
                    </a:cubicBezTo>
                    <a:cubicBezTo>
                      <a:pt x="4679" y="17065"/>
                      <a:pt x="3804" y="16343"/>
                      <a:pt x="2815" y="16152"/>
                    </a:cubicBezTo>
                    <a:cubicBezTo>
                      <a:pt x="2760" y="16143"/>
                      <a:pt x="2701" y="16136"/>
                      <a:pt x="2642" y="16136"/>
                    </a:cubicBezTo>
                    <a:cubicBezTo>
                      <a:pt x="2454" y="16136"/>
                      <a:pt x="2264" y="16206"/>
                      <a:pt x="2207" y="16495"/>
                    </a:cubicBezTo>
                    <a:cubicBezTo>
                      <a:pt x="2130" y="16837"/>
                      <a:pt x="2321" y="17218"/>
                      <a:pt x="2473" y="17446"/>
                    </a:cubicBezTo>
                    <a:cubicBezTo>
                      <a:pt x="2777" y="18016"/>
                      <a:pt x="3196" y="18549"/>
                      <a:pt x="3652" y="18853"/>
                    </a:cubicBezTo>
                    <a:cubicBezTo>
                      <a:pt x="4185" y="19234"/>
                      <a:pt x="4756" y="19500"/>
                      <a:pt x="5364" y="19500"/>
                    </a:cubicBezTo>
                    <a:cubicBezTo>
                      <a:pt x="5440" y="19614"/>
                      <a:pt x="5440" y="19767"/>
                      <a:pt x="5478" y="19919"/>
                    </a:cubicBezTo>
                    <a:cubicBezTo>
                      <a:pt x="5631" y="20642"/>
                      <a:pt x="5859" y="21326"/>
                      <a:pt x="6049" y="22049"/>
                    </a:cubicBezTo>
                    <a:lnTo>
                      <a:pt x="6011" y="22011"/>
                    </a:lnTo>
                    <a:cubicBezTo>
                      <a:pt x="5821" y="21821"/>
                      <a:pt x="5554" y="21631"/>
                      <a:pt x="5326" y="21517"/>
                    </a:cubicBezTo>
                    <a:cubicBezTo>
                      <a:pt x="5060" y="21440"/>
                      <a:pt x="4756" y="21440"/>
                      <a:pt x="4413" y="21402"/>
                    </a:cubicBezTo>
                    <a:cubicBezTo>
                      <a:pt x="4109" y="21402"/>
                      <a:pt x="3804" y="21402"/>
                      <a:pt x="3462" y="21440"/>
                    </a:cubicBezTo>
                    <a:cubicBezTo>
                      <a:pt x="3234" y="21478"/>
                      <a:pt x="3006" y="21517"/>
                      <a:pt x="2967" y="21897"/>
                    </a:cubicBezTo>
                    <a:cubicBezTo>
                      <a:pt x="2891" y="22239"/>
                      <a:pt x="3082" y="22544"/>
                      <a:pt x="3234" y="22772"/>
                    </a:cubicBezTo>
                    <a:cubicBezTo>
                      <a:pt x="3614" y="23229"/>
                      <a:pt x="4109" y="23571"/>
                      <a:pt x="4603" y="23723"/>
                    </a:cubicBezTo>
                    <a:cubicBezTo>
                      <a:pt x="4950" y="23825"/>
                      <a:pt x="5287" y="23862"/>
                      <a:pt x="5624" y="23862"/>
                    </a:cubicBezTo>
                    <a:cubicBezTo>
                      <a:pt x="5914" y="23862"/>
                      <a:pt x="6206" y="23834"/>
                      <a:pt x="6506" y="23799"/>
                    </a:cubicBezTo>
                    <a:cubicBezTo>
                      <a:pt x="6658" y="24256"/>
                      <a:pt x="6772" y="24674"/>
                      <a:pt x="6886" y="25093"/>
                    </a:cubicBezTo>
                    <a:cubicBezTo>
                      <a:pt x="7457" y="27033"/>
                      <a:pt x="8027" y="28935"/>
                      <a:pt x="8674" y="30913"/>
                    </a:cubicBezTo>
                    <a:cubicBezTo>
                      <a:pt x="8674" y="30951"/>
                      <a:pt x="8712" y="30951"/>
                      <a:pt x="8712" y="30951"/>
                    </a:cubicBezTo>
                    <a:lnTo>
                      <a:pt x="8674" y="30951"/>
                    </a:lnTo>
                    <a:cubicBezTo>
                      <a:pt x="8654" y="30941"/>
                      <a:pt x="8625" y="30937"/>
                      <a:pt x="8596" y="30937"/>
                    </a:cubicBezTo>
                    <a:cubicBezTo>
                      <a:pt x="8518" y="30937"/>
                      <a:pt x="8438" y="30972"/>
                      <a:pt x="8522" y="31028"/>
                    </a:cubicBezTo>
                    <a:cubicBezTo>
                      <a:pt x="8560" y="31085"/>
                      <a:pt x="8627" y="31113"/>
                      <a:pt x="8698" y="31113"/>
                    </a:cubicBezTo>
                    <a:cubicBezTo>
                      <a:pt x="8769" y="31113"/>
                      <a:pt x="8845" y="31085"/>
                      <a:pt x="8902" y="31028"/>
                    </a:cubicBezTo>
                    <a:cubicBezTo>
                      <a:pt x="8919" y="31030"/>
                      <a:pt x="8936" y="31032"/>
                      <a:pt x="8951" y="31032"/>
                    </a:cubicBezTo>
                    <a:cubicBezTo>
                      <a:pt x="9141" y="31032"/>
                      <a:pt x="9201" y="30823"/>
                      <a:pt x="9131" y="30647"/>
                    </a:cubicBezTo>
                    <a:cubicBezTo>
                      <a:pt x="9093" y="30381"/>
                      <a:pt x="9016" y="30038"/>
                      <a:pt x="8902" y="29772"/>
                    </a:cubicBezTo>
                    <a:cubicBezTo>
                      <a:pt x="8826" y="29468"/>
                      <a:pt x="8712" y="29201"/>
                      <a:pt x="8674" y="28859"/>
                    </a:cubicBezTo>
                    <a:cubicBezTo>
                      <a:pt x="8332" y="27680"/>
                      <a:pt x="7951" y="26424"/>
                      <a:pt x="7609" y="25245"/>
                    </a:cubicBezTo>
                    <a:lnTo>
                      <a:pt x="7343" y="24256"/>
                    </a:lnTo>
                    <a:cubicBezTo>
                      <a:pt x="7228" y="23875"/>
                      <a:pt x="7152" y="23495"/>
                      <a:pt x="7000" y="23038"/>
                    </a:cubicBezTo>
                    <a:cubicBezTo>
                      <a:pt x="7609" y="22239"/>
                      <a:pt x="8446" y="21478"/>
                      <a:pt x="8636" y="20261"/>
                    </a:cubicBezTo>
                    <a:cubicBezTo>
                      <a:pt x="8674" y="19995"/>
                      <a:pt x="8674" y="19690"/>
                      <a:pt x="8636" y="19424"/>
                    </a:cubicBezTo>
                    <a:cubicBezTo>
                      <a:pt x="8591" y="19290"/>
                      <a:pt x="8495" y="19235"/>
                      <a:pt x="8392" y="19235"/>
                    </a:cubicBezTo>
                    <a:cubicBezTo>
                      <a:pt x="8319" y="19235"/>
                      <a:pt x="8243" y="19263"/>
                      <a:pt x="8180" y="19310"/>
                    </a:cubicBezTo>
                    <a:cubicBezTo>
                      <a:pt x="7989" y="19424"/>
                      <a:pt x="7799" y="19614"/>
                      <a:pt x="7609" y="19767"/>
                    </a:cubicBezTo>
                    <a:cubicBezTo>
                      <a:pt x="7419" y="19919"/>
                      <a:pt x="7228" y="20109"/>
                      <a:pt x="7038" y="20299"/>
                    </a:cubicBezTo>
                    <a:cubicBezTo>
                      <a:pt x="6772" y="20642"/>
                      <a:pt x="6544" y="21098"/>
                      <a:pt x="6468" y="21593"/>
                    </a:cubicBezTo>
                    <a:cubicBezTo>
                      <a:pt x="6201" y="20756"/>
                      <a:pt x="5973" y="19995"/>
                      <a:pt x="5859" y="19120"/>
                    </a:cubicBezTo>
                    <a:cubicBezTo>
                      <a:pt x="5859" y="18968"/>
                      <a:pt x="5821" y="18777"/>
                      <a:pt x="5821" y="18625"/>
                    </a:cubicBezTo>
                    <a:cubicBezTo>
                      <a:pt x="5897" y="18549"/>
                      <a:pt x="6049" y="18435"/>
                      <a:pt x="6163" y="18359"/>
                    </a:cubicBezTo>
                    <a:cubicBezTo>
                      <a:pt x="6353" y="18207"/>
                      <a:pt x="6544" y="18016"/>
                      <a:pt x="6734" y="17826"/>
                    </a:cubicBezTo>
                    <a:cubicBezTo>
                      <a:pt x="7038" y="17408"/>
                      <a:pt x="7343" y="16875"/>
                      <a:pt x="7495" y="16266"/>
                    </a:cubicBezTo>
                    <a:cubicBezTo>
                      <a:pt x="7571" y="15962"/>
                      <a:pt x="7609" y="15696"/>
                      <a:pt x="7609" y="15353"/>
                    </a:cubicBezTo>
                    <a:lnTo>
                      <a:pt x="7609" y="14935"/>
                    </a:lnTo>
                    <a:cubicBezTo>
                      <a:pt x="7609" y="14783"/>
                      <a:pt x="7609" y="14593"/>
                      <a:pt x="7571" y="14478"/>
                    </a:cubicBezTo>
                    <a:cubicBezTo>
                      <a:pt x="7545" y="14400"/>
                      <a:pt x="7492" y="14371"/>
                      <a:pt x="7428" y="14371"/>
                    </a:cubicBezTo>
                    <a:cubicBezTo>
                      <a:pt x="7304" y="14371"/>
                      <a:pt x="7138" y="14479"/>
                      <a:pt x="7038" y="14554"/>
                    </a:cubicBezTo>
                    <a:cubicBezTo>
                      <a:pt x="6810" y="14745"/>
                      <a:pt x="6620" y="14935"/>
                      <a:pt x="6391" y="15125"/>
                    </a:cubicBezTo>
                    <a:cubicBezTo>
                      <a:pt x="6049" y="15506"/>
                      <a:pt x="5707" y="16000"/>
                      <a:pt x="5593" y="16571"/>
                    </a:cubicBezTo>
                    <a:cubicBezTo>
                      <a:pt x="5593" y="16495"/>
                      <a:pt x="5593" y="16343"/>
                      <a:pt x="5516" y="16266"/>
                    </a:cubicBezTo>
                    <a:cubicBezTo>
                      <a:pt x="5440" y="15506"/>
                      <a:pt x="5326" y="14783"/>
                      <a:pt x="5136" y="14060"/>
                    </a:cubicBezTo>
                    <a:cubicBezTo>
                      <a:pt x="5212" y="13984"/>
                      <a:pt x="5288" y="13870"/>
                      <a:pt x="5326" y="13832"/>
                    </a:cubicBezTo>
                    <a:lnTo>
                      <a:pt x="5631" y="13527"/>
                    </a:lnTo>
                    <a:cubicBezTo>
                      <a:pt x="5821" y="13337"/>
                      <a:pt x="6011" y="13147"/>
                      <a:pt x="6163" y="12957"/>
                    </a:cubicBezTo>
                    <a:cubicBezTo>
                      <a:pt x="6468" y="12538"/>
                      <a:pt x="6772" y="12006"/>
                      <a:pt x="6848" y="11397"/>
                    </a:cubicBezTo>
                    <a:cubicBezTo>
                      <a:pt x="6924" y="11130"/>
                      <a:pt x="6962" y="10750"/>
                      <a:pt x="6924" y="10446"/>
                    </a:cubicBezTo>
                    <a:cubicBezTo>
                      <a:pt x="6866" y="10244"/>
                      <a:pt x="6743" y="10151"/>
                      <a:pt x="6604" y="10151"/>
                    </a:cubicBezTo>
                    <a:cubicBezTo>
                      <a:pt x="6560" y="10151"/>
                      <a:pt x="6514" y="10161"/>
                      <a:pt x="6468" y="10179"/>
                    </a:cubicBezTo>
                    <a:cubicBezTo>
                      <a:pt x="6277" y="10217"/>
                      <a:pt x="6087" y="10408"/>
                      <a:pt x="5973" y="10560"/>
                    </a:cubicBezTo>
                    <a:cubicBezTo>
                      <a:pt x="5783" y="10788"/>
                      <a:pt x="5593" y="11016"/>
                      <a:pt x="5440" y="11321"/>
                    </a:cubicBezTo>
                    <a:cubicBezTo>
                      <a:pt x="5212" y="11701"/>
                      <a:pt x="4946" y="12158"/>
                      <a:pt x="4794" y="12652"/>
                    </a:cubicBezTo>
                    <a:cubicBezTo>
                      <a:pt x="4641" y="11891"/>
                      <a:pt x="4413" y="11169"/>
                      <a:pt x="4299" y="10408"/>
                    </a:cubicBezTo>
                    <a:lnTo>
                      <a:pt x="4299" y="10370"/>
                    </a:lnTo>
                    <a:cubicBezTo>
                      <a:pt x="4337" y="10027"/>
                      <a:pt x="4603" y="9837"/>
                      <a:pt x="4756" y="9647"/>
                    </a:cubicBezTo>
                    <a:cubicBezTo>
                      <a:pt x="4946" y="9419"/>
                      <a:pt x="5098" y="9114"/>
                      <a:pt x="5250" y="8772"/>
                    </a:cubicBezTo>
                    <a:cubicBezTo>
                      <a:pt x="5516" y="8163"/>
                      <a:pt x="5821" y="7440"/>
                      <a:pt x="5859" y="6679"/>
                    </a:cubicBezTo>
                    <a:cubicBezTo>
                      <a:pt x="5859" y="6451"/>
                      <a:pt x="5897" y="5995"/>
                      <a:pt x="5707" y="5880"/>
                    </a:cubicBezTo>
                    <a:cubicBezTo>
                      <a:pt x="5681" y="5870"/>
                      <a:pt x="5654" y="5865"/>
                      <a:pt x="5628" y="5865"/>
                    </a:cubicBezTo>
                    <a:cubicBezTo>
                      <a:pt x="5456" y="5865"/>
                      <a:pt x="5268" y="6058"/>
                      <a:pt x="5136" y="6223"/>
                    </a:cubicBezTo>
                    <a:cubicBezTo>
                      <a:pt x="4756" y="6603"/>
                      <a:pt x="4489" y="7136"/>
                      <a:pt x="4261" y="7630"/>
                    </a:cubicBezTo>
                    <a:cubicBezTo>
                      <a:pt x="4109" y="7973"/>
                      <a:pt x="3995" y="8353"/>
                      <a:pt x="3957" y="8734"/>
                    </a:cubicBezTo>
                    <a:cubicBezTo>
                      <a:pt x="3957" y="8658"/>
                      <a:pt x="3919" y="8505"/>
                      <a:pt x="3919" y="8391"/>
                    </a:cubicBezTo>
                    <a:cubicBezTo>
                      <a:pt x="3881" y="7935"/>
                      <a:pt x="3766" y="7440"/>
                      <a:pt x="3728" y="6946"/>
                    </a:cubicBezTo>
                    <a:cubicBezTo>
                      <a:pt x="3881" y="6299"/>
                      <a:pt x="3957" y="5728"/>
                      <a:pt x="4071" y="5120"/>
                    </a:cubicBezTo>
                    <a:cubicBezTo>
                      <a:pt x="4109" y="4777"/>
                      <a:pt x="4147" y="4473"/>
                      <a:pt x="4147" y="4130"/>
                    </a:cubicBezTo>
                    <a:cubicBezTo>
                      <a:pt x="4147" y="3826"/>
                      <a:pt x="4185" y="3522"/>
                      <a:pt x="4185" y="3255"/>
                    </a:cubicBezTo>
                    <a:cubicBezTo>
                      <a:pt x="4185" y="3065"/>
                      <a:pt x="4147" y="2951"/>
                      <a:pt x="3995" y="2837"/>
                    </a:cubicBezTo>
                    <a:cubicBezTo>
                      <a:pt x="3959" y="2828"/>
                      <a:pt x="3925" y="2823"/>
                      <a:pt x="3893" y="2823"/>
                    </a:cubicBezTo>
                    <a:cubicBezTo>
                      <a:pt x="3791" y="2823"/>
                      <a:pt x="3710" y="2873"/>
                      <a:pt x="3652" y="2989"/>
                    </a:cubicBezTo>
                    <a:cubicBezTo>
                      <a:pt x="3576" y="3179"/>
                      <a:pt x="3538" y="3446"/>
                      <a:pt x="3462" y="3712"/>
                    </a:cubicBezTo>
                    <a:cubicBezTo>
                      <a:pt x="3424" y="4016"/>
                      <a:pt x="3386" y="4321"/>
                      <a:pt x="3348" y="4663"/>
                    </a:cubicBezTo>
                    <a:lnTo>
                      <a:pt x="3348" y="4967"/>
                    </a:lnTo>
                    <a:cubicBezTo>
                      <a:pt x="3234" y="4701"/>
                      <a:pt x="3158" y="4473"/>
                      <a:pt x="3044" y="4168"/>
                    </a:cubicBezTo>
                    <a:cubicBezTo>
                      <a:pt x="3006" y="3560"/>
                      <a:pt x="3006" y="2951"/>
                      <a:pt x="2891" y="2380"/>
                    </a:cubicBezTo>
                    <a:cubicBezTo>
                      <a:pt x="2853" y="2000"/>
                      <a:pt x="2777" y="1619"/>
                      <a:pt x="2587" y="1277"/>
                    </a:cubicBezTo>
                    <a:cubicBezTo>
                      <a:pt x="2435" y="935"/>
                      <a:pt x="2245" y="706"/>
                      <a:pt x="2016" y="402"/>
                    </a:cubicBezTo>
                    <a:cubicBezTo>
                      <a:pt x="1928" y="314"/>
                      <a:pt x="1750" y="0"/>
                      <a:pt x="1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310799" y="2693941"/>
                <a:ext cx="214622" cy="766128"/>
              </a:xfrm>
              <a:custGeom>
                <a:rect b="b" l="l" r="r" t="t"/>
                <a:pathLst>
                  <a:path extrusionOk="0" h="23906" w="6697">
                    <a:moveTo>
                      <a:pt x="5302" y="1"/>
                    </a:moveTo>
                    <a:cubicBezTo>
                      <a:pt x="5283" y="1"/>
                      <a:pt x="5264" y="9"/>
                      <a:pt x="5250" y="23"/>
                    </a:cubicBezTo>
                    <a:cubicBezTo>
                      <a:pt x="4984" y="176"/>
                      <a:pt x="4794" y="556"/>
                      <a:pt x="4680" y="860"/>
                    </a:cubicBezTo>
                    <a:cubicBezTo>
                      <a:pt x="4528" y="1165"/>
                      <a:pt x="4375" y="1545"/>
                      <a:pt x="4299" y="2002"/>
                    </a:cubicBezTo>
                    <a:cubicBezTo>
                      <a:pt x="4109" y="2763"/>
                      <a:pt x="4033" y="3599"/>
                      <a:pt x="4185" y="4360"/>
                    </a:cubicBezTo>
                    <a:lnTo>
                      <a:pt x="4185" y="4398"/>
                    </a:lnTo>
                    <a:cubicBezTo>
                      <a:pt x="4147" y="4513"/>
                      <a:pt x="4147" y="4551"/>
                      <a:pt x="4109" y="4665"/>
                    </a:cubicBezTo>
                    <a:cubicBezTo>
                      <a:pt x="3957" y="3942"/>
                      <a:pt x="3805" y="3219"/>
                      <a:pt x="3614" y="2496"/>
                    </a:cubicBezTo>
                    <a:cubicBezTo>
                      <a:pt x="3576" y="2268"/>
                      <a:pt x="3462" y="2002"/>
                      <a:pt x="3424" y="1735"/>
                    </a:cubicBezTo>
                    <a:cubicBezTo>
                      <a:pt x="3386" y="1621"/>
                      <a:pt x="3348" y="1469"/>
                      <a:pt x="3196" y="1431"/>
                    </a:cubicBezTo>
                    <a:cubicBezTo>
                      <a:pt x="3082" y="1431"/>
                      <a:pt x="2968" y="1469"/>
                      <a:pt x="2892" y="1659"/>
                    </a:cubicBezTo>
                    <a:cubicBezTo>
                      <a:pt x="2854" y="1888"/>
                      <a:pt x="2892" y="2192"/>
                      <a:pt x="2968" y="2382"/>
                    </a:cubicBezTo>
                    <a:cubicBezTo>
                      <a:pt x="3006" y="2877"/>
                      <a:pt x="3082" y="3371"/>
                      <a:pt x="3158" y="3904"/>
                    </a:cubicBezTo>
                    <a:cubicBezTo>
                      <a:pt x="3196" y="4322"/>
                      <a:pt x="3272" y="4741"/>
                      <a:pt x="3424" y="5121"/>
                    </a:cubicBezTo>
                    <a:cubicBezTo>
                      <a:pt x="3538" y="5311"/>
                      <a:pt x="3614" y="5616"/>
                      <a:pt x="3805" y="5692"/>
                    </a:cubicBezTo>
                    <a:cubicBezTo>
                      <a:pt x="3767" y="5882"/>
                      <a:pt x="3729" y="6072"/>
                      <a:pt x="3653" y="6301"/>
                    </a:cubicBezTo>
                    <a:cubicBezTo>
                      <a:pt x="3576" y="6833"/>
                      <a:pt x="3462" y="7328"/>
                      <a:pt x="3424" y="7822"/>
                    </a:cubicBezTo>
                    <a:cubicBezTo>
                      <a:pt x="3044" y="6985"/>
                      <a:pt x="2435" y="6301"/>
                      <a:pt x="1712" y="5996"/>
                    </a:cubicBezTo>
                    <a:cubicBezTo>
                      <a:pt x="1674" y="5996"/>
                      <a:pt x="1560" y="5996"/>
                      <a:pt x="1560" y="6034"/>
                    </a:cubicBezTo>
                    <a:cubicBezTo>
                      <a:pt x="1560" y="7442"/>
                      <a:pt x="2245" y="8773"/>
                      <a:pt x="3234" y="9268"/>
                    </a:cubicBezTo>
                    <a:cubicBezTo>
                      <a:pt x="3196" y="9649"/>
                      <a:pt x="3158" y="10029"/>
                      <a:pt x="3082" y="10447"/>
                    </a:cubicBezTo>
                    <a:cubicBezTo>
                      <a:pt x="3006" y="11246"/>
                      <a:pt x="2892" y="12083"/>
                      <a:pt x="2854" y="12882"/>
                    </a:cubicBezTo>
                    <a:cubicBezTo>
                      <a:pt x="2473" y="11893"/>
                      <a:pt x="1826" y="11132"/>
                      <a:pt x="989" y="10790"/>
                    </a:cubicBezTo>
                    <a:cubicBezTo>
                      <a:pt x="951" y="10790"/>
                      <a:pt x="875" y="10790"/>
                      <a:pt x="875" y="10828"/>
                    </a:cubicBezTo>
                    <a:cubicBezTo>
                      <a:pt x="913" y="12350"/>
                      <a:pt x="1674" y="13719"/>
                      <a:pt x="2701" y="14214"/>
                    </a:cubicBezTo>
                    <a:cubicBezTo>
                      <a:pt x="2549" y="15774"/>
                      <a:pt x="2473" y="17371"/>
                      <a:pt x="2397" y="18969"/>
                    </a:cubicBezTo>
                    <a:lnTo>
                      <a:pt x="2397" y="19121"/>
                    </a:lnTo>
                    <a:cubicBezTo>
                      <a:pt x="2207" y="18589"/>
                      <a:pt x="1941" y="18094"/>
                      <a:pt x="1598" y="17676"/>
                    </a:cubicBezTo>
                    <a:cubicBezTo>
                      <a:pt x="1446" y="17448"/>
                      <a:pt x="1294" y="17257"/>
                      <a:pt x="1066" y="17067"/>
                    </a:cubicBezTo>
                    <a:cubicBezTo>
                      <a:pt x="946" y="16947"/>
                      <a:pt x="755" y="16804"/>
                      <a:pt x="605" y="16804"/>
                    </a:cubicBezTo>
                    <a:cubicBezTo>
                      <a:pt x="565" y="16804"/>
                      <a:pt x="527" y="16815"/>
                      <a:pt x="495" y="16839"/>
                    </a:cubicBezTo>
                    <a:cubicBezTo>
                      <a:pt x="0" y="17105"/>
                      <a:pt x="533" y="18018"/>
                      <a:pt x="723" y="18323"/>
                    </a:cubicBezTo>
                    <a:cubicBezTo>
                      <a:pt x="989" y="18817"/>
                      <a:pt x="1332" y="19236"/>
                      <a:pt x="1750" y="19540"/>
                    </a:cubicBezTo>
                    <a:cubicBezTo>
                      <a:pt x="1876" y="19603"/>
                      <a:pt x="2054" y="19796"/>
                      <a:pt x="2220" y="19796"/>
                    </a:cubicBezTo>
                    <a:cubicBezTo>
                      <a:pt x="2254" y="19796"/>
                      <a:pt x="2288" y="19788"/>
                      <a:pt x="2321" y="19768"/>
                    </a:cubicBezTo>
                    <a:lnTo>
                      <a:pt x="2321" y="19768"/>
                    </a:lnTo>
                    <a:lnTo>
                      <a:pt x="2169" y="23763"/>
                    </a:lnTo>
                    <a:cubicBezTo>
                      <a:pt x="2131" y="23763"/>
                      <a:pt x="2017" y="23801"/>
                      <a:pt x="2093" y="23839"/>
                    </a:cubicBezTo>
                    <a:cubicBezTo>
                      <a:pt x="2153" y="23884"/>
                      <a:pt x="2219" y="23905"/>
                      <a:pt x="2284" y="23905"/>
                    </a:cubicBezTo>
                    <a:cubicBezTo>
                      <a:pt x="2383" y="23905"/>
                      <a:pt x="2480" y="23855"/>
                      <a:pt x="2549" y="23763"/>
                    </a:cubicBezTo>
                    <a:cubicBezTo>
                      <a:pt x="2701" y="23573"/>
                      <a:pt x="2701" y="23230"/>
                      <a:pt x="2663" y="22964"/>
                    </a:cubicBezTo>
                    <a:cubicBezTo>
                      <a:pt x="2625" y="22203"/>
                      <a:pt x="2663" y="21442"/>
                      <a:pt x="2701" y="20681"/>
                    </a:cubicBezTo>
                    <a:cubicBezTo>
                      <a:pt x="2777" y="20339"/>
                      <a:pt x="2777" y="19997"/>
                      <a:pt x="2816" y="19692"/>
                    </a:cubicBezTo>
                    <a:cubicBezTo>
                      <a:pt x="3120" y="19388"/>
                      <a:pt x="3500" y="19236"/>
                      <a:pt x="3805" y="18969"/>
                    </a:cubicBezTo>
                    <a:cubicBezTo>
                      <a:pt x="4147" y="18627"/>
                      <a:pt x="4451" y="18208"/>
                      <a:pt x="4718" y="17714"/>
                    </a:cubicBezTo>
                    <a:cubicBezTo>
                      <a:pt x="4870" y="17486"/>
                      <a:pt x="4946" y="17219"/>
                      <a:pt x="4984" y="16953"/>
                    </a:cubicBezTo>
                    <a:cubicBezTo>
                      <a:pt x="5098" y="16725"/>
                      <a:pt x="5136" y="16458"/>
                      <a:pt x="5136" y="16192"/>
                    </a:cubicBezTo>
                    <a:cubicBezTo>
                      <a:pt x="5136" y="16002"/>
                      <a:pt x="5098" y="15774"/>
                      <a:pt x="4946" y="15698"/>
                    </a:cubicBezTo>
                    <a:cubicBezTo>
                      <a:pt x="4900" y="15670"/>
                      <a:pt x="4853" y="15658"/>
                      <a:pt x="4807" y="15658"/>
                    </a:cubicBezTo>
                    <a:cubicBezTo>
                      <a:pt x="4665" y="15658"/>
                      <a:pt x="4528" y="15773"/>
                      <a:pt x="4413" y="15888"/>
                    </a:cubicBezTo>
                    <a:cubicBezTo>
                      <a:pt x="3843" y="16496"/>
                      <a:pt x="3348" y="17257"/>
                      <a:pt x="2854" y="18056"/>
                    </a:cubicBezTo>
                    <a:cubicBezTo>
                      <a:pt x="2892" y="17410"/>
                      <a:pt x="2968" y="16763"/>
                      <a:pt x="3044" y="16116"/>
                    </a:cubicBezTo>
                    <a:cubicBezTo>
                      <a:pt x="3082" y="15736"/>
                      <a:pt x="3082" y="15355"/>
                      <a:pt x="3120" y="14975"/>
                    </a:cubicBezTo>
                    <a:lnTo>
                      <a:pt x="3691" y="14823"/>
                    </a:lnTo>
                    <a:cubicBezTo>
                      <a:pt x="3957" y="14746"/>
                      <a:pt x="4185" y="14632"/>
                      <a:pt x="4413" y="14442"/>
                    </a:cubicBezTo>
                    <a:cubicBezTo>
                      <a:pt x="4832" y="14100"/>
                      <a:pt x="5174" y="13681"/>
                      <a:pt x="5479" y="13111"/>
                    </a:cubicBezTo>
                    <a:cubicBezTo>
                      <a:pt x="5593" y="12806"/>
                      <a:pt x="5707" y="12502"/>
                      <a:pt x="5783" y="12197"/>
                    </a:cubicBezTo>
                    <a:cubicBezTo>
                      <a:pt x="5859" y="11969"/>
                      <a:pt x="5935" y="11551"/>
                      <a:pt x="5707" y="11437"/>
                    </a:cubicBezTo>
                    <a:cubicBezTo>
                      <a:pt x="5676" y="11426"/>
                      <a:pt x="5644" y="11421"/>
                      <a:pt x="5611" y="11421"/>
                    </a:cubicBezTo>
                    <a:cubicBezTo>
                      <a:pt x="5407" y="11421"/>
                      <a:pt x="5186" y="11610"/>
                      <a:pt x="5022" y="11741"/>
                    </a:cubicBezTo>
                    <a:cubicBezTo>
                      <a:pt x="4756" y="11931"/>
                      <a:pt x="4528" y="12159"/>
                      <a:pt x="4223" y="12388"/>
                    </a:cubicBezTo>
                    <a:cubicBezTo>
                      <a:pt x="3881" y="12692"/>
                      <a:pt x="3614" y="12958"/>
                      <a:pt x="3310" y="13301"/>
                    </a:cubicBezTo>
                    <a:cubicBezTo>
                      <a:pt x="3386" y="12730"/>
                      <a:pt x="3424" y="12159"/>
                      <a:pt x="3462" y="11551"/>
                    </a:cubicBezTo>
                    <a:cubicBezTo>
                      <a:pt x="3500" y="10828"/>
                      <a:pt x="3614" y="10105"/>
                      <a:pt x="3653" y="9420"/>
                    </a:cubicBezTo>
                    <a:lnTo>
                      <a:pt x="3843" y="9420"/>
                    </a:lnTo>
                    <a:cubicBezTo>
                      <a:pt x="3995" y="9420"/>
                      <a:pt x="4147" y="9344"/>
                      <a:pt x="4261" y="9306"/>
                    </a:cubicBezTo>
                    <a:cubicBezTo>
                      <a:pt x="4566" y="9230"/>
                      <a:pt x="4794" y="9040"/>
                      <a:pt x="5022" y="8850"/>
                    </a:cubicBezTo>
                    <a:cubicBezTo>
                      <a:pt x="5517" y="8355"/>
                      <a:pt x="5897" y="7708"/>
                      <a:pt x="5973" y="6947"/>
                    </a:cubicBezTo>
                    <a:cubicBezTo>
                      <a:pt x="5973" y="6871"/>
                      <a:pt x="5897" y="6871"/>
                      <a:pt x="5897" y="6871"/>
                    </a:cubicBezTo>
                    <a:cubicBezTo>
                      <a:pt x="5098" y="6985"/>
                      <a:pt x="4337" y="7442"/>
                      <a:pt x="3767" y="8203"/>
                    </a:cubicBezTo>
                    <a:lnTo>
                      <a:pt x="3881" y="7214"/>
                    </a:lnTo>
                    <a:cubicBezTo>
                      <a:pt x="4147" y="6643"/>
                      <a:pt x="4223" y="6225"/>
                      <a:pt x="4337" y="5806"/>
                    </a:cubicBezTo>
                    <a:cubicBezTo>
                      <a:pt x="4908" y="5692"/>
                      <a:pt x="5479" y="5502"/>
                      <a:pt x="5935" y="5083"/>
                    </a:cubicBezTo>
                    <a:cubicBezTo>
                      <a:pt x="6354" y="4703"/>
                      <a:pt x="6658" y="4094"/>
                      <a:pt x="6696" y="3371"/>
                    </a:cubicBezTo>
                    <a:cubicBezTo>
                      <a:pt x="6696" y="3322"/>
                      <a:pt x="6682" y="3308"/>
                      <a:pt x="6663" y="3308"/>
                    </a:cubicBezTo>
                    <a:cubicBezTo>
                      <a:pt x="6638" y="3308"/>
                      <a:pt x="6604" y="3333"/>
                      <a:pt x="6582" y="3333"/>
                    </a:cubicBezTo>
                    <a:cubicBezTo>
                      <a:pt x="6049" y="3523"/>
                      <a:pt x="5517" y="3790"/>
                      <a:pt x="5098" y="4284"/>
                    </a:cubicBezTo>
                    <a:cubicBezTo>
                      <a:pt x="4908" y="4475"/>
                      <a:pt x="4718" y="4665"/>
                      <a:pt x="4566" y="4893"/>
                    </a:cubicBezTo>
                    <a:lnTo>
                      <a:pt x="4566" y="4855"/>
                    </a:lnTo>
                    <a:cubicBezTo>
                      <a:pt x="4604" y="4703"/>
                      <a:pt x="4604" y="4589"/>
                      <a:pt x="4680" y="4475"/>
                    </a:cubicBezTo>
                    <a:cubicBezTo>
                      <a:pt x="4794" y="4170"/>
                      <a:pt x="4908" y="3828"/>
                      <a:pt x="5060" y="3561"/>
                    </a:cubicBezTo>
                    <a:cubicBezTo>
                      <a:pt x="5174" y="3219"/>
                      <a:pt x="5326" y="2877"/>
                      <a:pt x="5441" y="2496"/>
                    </a:cubicBezTo>
                    <a:cubicBezTo>
                      <a:pt x="5631" y="1697"/>
                      <a:pt x="5479" y="898"/>
                      <a:pt x="5365" y="99"/>
                    </a:cubicBezTo>
                    <a:cubicBezTo>
                      <a:pt x="5365" y="27"/>
                      <a:pt x="5334" y="1"/>
                      <a:pt x="5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382328" y="2658209"/>
                <a:ext cx="332044" cy="832658"/>
              </a:xfrm>
              <a:custGeom>
                <a:rect b="b" l="l" r="r" t="t"/>
                <a:pathLst>
                  <a:path extrusionOk="0" h="25982" w="10361">
                    <a:moveTo>
                      <a:pt x="9685" y="1"/>
                    </a:moveTo>
                    <a:cubicBezTo>
                      <a:pt x="9505" y="1"/>
                      <a:pt x="9293" y="152"/>
                      <a:pt x="9182" y="263"/>
                    </a:cubicBezTo>
                    <a:cubicBezTo>
                      <a:pt x="8725" y="644"/>
                      <a:pt x="8268" y="1138"/>
                      <a:pt x="7964" y="1823"/>
                    </a:cubicBezTo>
                    <a:cubicBezTo>
                      <a:pt x="7584" y="2546"/>
                      <a:pt x="7317" y="3345"/>
                      <a:pt x="7241" y="4182"/>
                    </a:cubicBezTo>
                    <a:cubicBezTo>
                      <a:pt x="7165" y="4334"/>
                      <a:pt x="7127" y="4486"/>
                      <a:pt x="7051" y="4562"/>
                    </a:cubicBezTo>
                    <a:cubicBezTo>
                      <a:pt x="7051" y="3878"/>
                      <a:pt x="7051" y="3193"/>
                      <a:pt x="6937" y="2470"/>
                    </a:cubicBezTo>
                    <a:cubicBezTo>
                      <a:pt x="6904" y="2109"/>
                      <a:pt x="6843" y="1382"/>
                      <a:pt x="6511" y="1382"/>
                    </a:cubicBezTo>
                    <a:cubicBezTo>
                      <a:pt x="6457" y="1382"/>
                      <a:pt x="6397" y="1401"/>
                      <a:pt x="6328" y="1443"/>
                    </a:cubicBezTo>
                    <a:cubicBezTo>
                      <a:pt x="6138" y="1519"/>
                      <a:pt x="6100" y="1823"/>
                      <a:pt x="6100" y="2051"/>
                    </a:cubicBezTo>
                    <a:lnTo>
                      <a:pt x="6100" y="3345"/>
                    </a:lnTo>
                    <a:cubicBezTo>
                      <a:pt x="6100" y="3916"/>
                      <a:pt x="6138" y="4448"/>
                      <a:pt x="6176" y="5019"/>
                    </a:cubicBezTo>
                    <a:cubicBezTo>
                      <a:pt x="6176" y="5285"/>
                      <a:pt x="6252" y="5590"/>
                      <a:pt x="6252" y="5818"/>
                    </a:cubicBezTo>
                    <a:cubicBezTo>
                      <a:pt x="6290" y="6236"/>
                      <a:pt x="6328" y="6274"/>
                      <a:pt x="6176" y="6655"/>
                    </a:cubicBezTo>
                    <a:cubicBezTo>
                      <a:pt x="6142" y="6825"/>
                      <a:pt x="5865" y="7359"/>
                      <a:pt x="5861" y="7552"/>
                    </a:cubicBezTo>
                    <a:lnTo>
                      <a:pt x="5861" y="7552"/>
                    </a:lnTo>
                    <a:cubicBezTo>
                      <a:pt x="5746" y="7004"/>
                      <a:pt x="5561" y="6524"/>
                      <a:pt x="5377" y="6008"/>
                    </a:cubicBezTo>
                    <a:cubicBezTo>
                      <a:pt x="5108" y="5402"/>
                      <a:pt x="4749" y="4796"/>
                      <a:pt x="4249" y="4796"/>
                    </a:cubicBezTo>
                    <a:cubicBezTo>
                      <a:pt x="4183" y="4796"/>
                      <a:pt x="4116" y="4807"/>
                      <a:pt x="4046" y="4829"/>
                    </a:cubicBezTo>
                    <a:cubicBezTo>
                      <a:pt x="4008" y="4829"/>
                      <a:pt x="3969" y="4867"/>
                      <a:pt x="3969" y="4905"/>
                    </a:cubicBezTo>
                    <a:cubicBezTo>
                      <a:pt x="3855" y="6084"/>
                      <a:pt x="4046" y="7340"/>
                      <a:pt x="4464" y="8329"/>
                    </a:cubicBezTo>
                    <a:cubicBezTo>
                      <a:pt x="4578" y="8557"/>
                      <a:pt x="4730" y="8823"/>
                      <a:pt x="4844" y="9052"/>
                    </a:cubicBezTo>
                    <a:cubicBezTo>
                      <a:pt x="4997" y="9242"/>
                      <a:pt x="5149" y="9508"/>
                      <a:pt x="5263" y="9660"/>
                    </a:cubicBezTo>
                    <a:lnTo>
                      <a:pt x="5339" y="9660"/>
                    </a:lnTo>
                    <a:cubicBezTo>
                      <a:pt x="5187" y="10193"/>
                      <a:pt x="5073" y="10649"/>
                      <a:pt x="4997" y="11182"/>
                    </a:cubicBezTo>
                    <a:cubicBezTo>
                      <a:pt x="4959" y="11524"/>
                      <a:pt x="4883" y="11905"/>
                      <a:pt x="4806" y="12247"/>
                    </a:cubicBezTo>
                    <a:cubicBezTo>
                      <a:pt x="4578" y="11486"/>
                      <a:pt x="4198" y="10840"/>
                      <a:pt x="3703" y="10269"/>
                    </a:cubicBezTo>
                    <a:cubicBezTo>
                      <a:pt x="3589" y="10079"/>
                      <a:pt x="3437" y="9888"/>
                      <a:pt x="3247" y="9774"/>
                    </a:cubicBezTo>
                    <a:cubicBezTo>
                      <a:pt x="3094" y="9622"/>
                      <a:pt x="2942" y="9394"/>
                      <a:pt x="2752" y="9318"/>
                    </a:cubicBezTo>
                    <a:cubicBezTo>
                      <a:pt x="2721" y="9310"/>
                      <a:pt x="2692" y="9306"/>
                      <a:pt x="2666" y="9306"/>
                    </a:cubicBezTo>
                    <a:cubicBezTo>
                      <a:pt x="2316" y="9306"/>
                      <a:pt x="2453" y="9986"/>
                      <a:pt x="2524" y="10269"/>
                    </a:cubicBezTo>
                    <a:cubicBezTo>
                      <a:pt x="2714" y="10916"/>
                      <a:pt x="2942" y="11486"/>
                      <a:pt x="3133" y="12095"/>
                    </a:cubicBezTo>
                    <a:cubicBezTo>
                      <a:pt x="3323" y="12552"/>
                      <a:pt x="3475" y="13046"/>
                      <a:pt x="3779" y="13427"/>
                    </a:cubicBezTo>
                    <a:cubicBezTo>
                      <a:pt x="3855" y="13579"/>
                      <a:pt x="4122" y="13693"/>
                      <a:pt x="4236" y="13883"/>
                    </a:cubicBezTo>
                    <a:cubicBezTo>
                      <a:pt x="4540" y="14530"/>
                      <a:pt x="4008" y="15557"/>
                      <a:pt x="3779" y="16052"/>
                    </a:cubicBezTo>
                    <a:cubicBezTo>
                      <a:pt x="3589" y="16470"/>
                      <a:pt x="3399" y="16851"/>
                      <a:pt x="3209" y="17269"/>
                    </a:cubicBezTo>
                    <a:cubicBezTo>
                      <a:pt x="3247" y="16889"/>
                      <a:pt x="3247" y="16546"/>
                      <a:pt x="3209" y="16166"/>
                    </a:cubicBezTo>
                    <a:cubicBezTo>
                      <a:pt x="3056" y="15519"/>
                      <a:pt x="2638" y="15139"/>
                      <a:pt x="2181" y="14796"/>
                    </a:cubicBezTo>
                    <a:cubicBezTo>
                      <a:pt x="2162" y="14777"/>
                      <a:pt x="2134" y="14768"/>
                      <a:pt x="2101" y="14768"/>
                    </a:cubicBezTo>
                    <a:cubicBezTo>
                      <a:pt x="2067" y="14768"/>
                      <a:pt x="2029" y="14777"/>
                      <a:pt x="1991" y="14796"/>
                    </a:cubicBezTo>
                    <a:cubicBezTo>
                      <a:pt x="1725" y="15177"/>
                      <a:pt x="1687" y="15785"/>
                      <a:pt x="1611" y="16318"/>
                    </a:cubicBezTo>
                    <a:cubicBezTo>
                      <a:pt x="1573" y="17003"/>
                      <a:pt x="1611" y="17649"/>
                      <a:pt x="1763" y="18334"/>
                    </a:cubicBezTo>
                    <a:cubicBezTo>
                      <a:pt x="1801" y="18601"/>
                      <a:pt x="1877" y="18905"/>
                      <a:pt x="1953" y="19171"/>
                    </a:cubicBezTo>
                    <a:cubicBezTo>
                      <a:pt x="1991" y="19400"/>
                      <a:pt x="2105" y="19590"/>
                      <a:pt x="2296" y="19666"/>
                    </a:cubicBezTo>
                    <a:cubicBezTo>
                      <a:pt x="2219" y="19856"/>
                      <a:pt x="2181" y="20084"/>
                      <a:pt x="2143" y="20275"/>
                    </a:cubicBezTo>
                    <a:cubicBezTo>
                      <a:pt x="2067" y="20731"/>
                      <a:pt x="1953" y="21226"/>
                      <a:pt x="1839" y="21644"/>
                    </a:cubicBezTo>
                    <a:cubicBezTo>
                      <a:pt x="1725" y="22139"/>
                      <a:pt x="1535" y="22519"/>
                      <a:pt x="1268" y="22900"/>
                    </a:cubicBezTo>
                    <a:cubicBezTo>
                      <a:pt x="850" y="23584"/>
                      <a:pt x="584" y="24345"/>
                      <a:pt x="393" y="25258"/>
                    </a:cubicBezTo>
                    <a:cubicBezTo>
                      <a:pt x="279" y="25449"/>
                      <a:pt x="165" y="25639"/>
                      <a:pt x="51" y="25829"/>
                    </a:cubicBezTo>
                    <a:cubicBezTo>
                      <a:pt x="0" y="25930"/>
                      <a:pt x="85" y="25981"/>
                      <a:pt x="169" y="25981"/>
                    </a:cubicBezTo>
                    <a:cubicBezTo>
                      <a:pt x="212" y="25981"/>
                      <a:pt x="254" y="25968"/>
                      <a:pt x="279" y="25943"/>
                    </a:cubicBezTo>
                    <a:cubicBezTo>
                      <a:pt x="393" y="25829"/>
                      <a:pt x="431" y="25677"/>
                      <a:pt x="545" y="25601"/>
                    </a:cubicBezTo>
                    <a:cubicBezTo>
                      <a:pt x="584" y="25601"/>
                      <a:pt x="622" y="25563"/>
                      <a:pt x="622" y="25487"/>
                    </a:cubicBezTo>
                    <a:cubicBezTo>
                      <a:pt x="622" y="25449"/>
                      <a:pt x="660" y="25372"/>
                      <a:pt x="660" y="25296"/>
                    </a:cubicBezTo>
                    <a:lnTo>
                      <a:pt x="1382" y="23889"/>
                    </a:lnTo>
                    <a:lnTo>
                      <a:pt x="2372" y="21606"/>
                    </a:lnTo>
                    <a:cubicBezTo>
                      <a:pt x="2562" y="21188"/>
                      <a:pt x="2714" y="20807"/>
                      <a:pt x="2866" y="20351"/>
                    </a:cubicBezTo>
                    <a:cubicBezTo>
                      <a:pt x="3627" y="19970"/>
                      <a:pt x="4464" y="20122"/>
                      <a:pt x="5301" y="19932"/>
                    </a:cubicBezTo>
                    <a:cubicBezTo>
                      <a:pt x="5720" y="19856"/>
                      <a:pt x="6176" y="19590"/>
                      <a:pt x="6556" y="19285"/>
                    </a:cubicBezTo>
                    <a:cubicBezTo>
                      <a:pt x="6823" y="19019"/>
                      <a:pt x="7203" y="18601"/>
                      <a:pt x="7051" y="18144"/>
                    </a:cubicBezTo>
                    <a:cubicBezTo>
                      <a:pt x="6943" y="17820"/>
                      <a:pt x="6701" y="17726"/>
                      <a:pt x="6460" y="17726"/>
                    </a:cubicBezTo>
                    <a:cubicBezTo>
                      <a:pt x="6362" y="17726"/>
                      <a:pt x="6264" y="17742"/>
                      <a:pt x="6176" y="17764"/>
                    </a:cubicBezTo>
                    <a:cubicBezTo>
                      <a:pt x="5720" y="17802"/>
                      <a:pt x="5301" y="17954"/>
                      <a:pt x="4806" y="18068"/>
                    </a:cubicBezTo>
                    <a:cubicBezTo>
                      <a:pt x="4388" y="18220"/>
                      <a:pt x="3969" y="18448"/>
                      <a:pt x="3589" y="18753"/>
                    </a:cubicBezTo>
                    <a:cubicBezTo>
                      <a:pt x="3513" y="18791"/>
                      <a:pt x="3475" y="18829"/>
                      <a:pt x="3437" y="18829"/>
                    </a:cubicBezTo>
                    <a:cubicBezTo>
                      <a:pt x="3665" y="18182"/>
                      <a:pt x="3893" y="17459"/>
                      <a:pt x="4160" y="16736"/>
                    </a:cubicBezTo>
                    <a:cubicBezTo>
                      <a:pt x="4426" y="15861"/>
                      <a:pt x="4730" y="14948"/>
                      <a:pt x="4959" y="14035"/>
                    </a:cubicBezTo>
                    <a:cubicBezTo>
                      <a:pt x="5073" y="14016"/>
                      <a:pt x="5187" y="14016"/>
                      <a:pt x="5296" y="14016"/>
                    </a:cubicBezTo>
                    <a:cubicBezTo>
                      <a:pt x="5406" y="14016"/>
                      <a:pt x="5510" y="14016"/>
                      <a:pt x="5605" y="13997"/>
                    </a:cubicBezTo>
                    <a:cubicBezTo>
                      <a:pt x="5948" y="13959"/>
                      <a:pt x="6328" y="13807"/>
                      <a:pt x="6671" y="13655"/>
                    </a:cubicBezTo>
                    <a:cubicBezTo>
                      <a:pt x="7317" y="13312"/>
                      <a:pt x="7888" y="12742"/>
                      <a:pt x="8383" y="12057"/>
                    </a:cubicBezTo>
                    <a:cubicBezTo>
                      <a:pt x="8421" y="11943"/>
                      <a:pt x="8345" y="11905"/>
                      <a:pt x="8268" y="11905"/>
                    </a:cubicBezTo>
                    <a:cubicBezTo>
                      <a:pt x="8037" y="11837"/>
                      <a:pt x="7802" y="11803"/>
                      <a:pt x="7566" y="11803"/>
                    </a:cubicBezTo>
                    <a:cubicBezTo>
                      <a:pt x="7142" y="11803"/>
                      <a:pt x="6720" y="11913"/>
                      <a:pt x="6328" y="12133"/>
                    </a:cubicBezTo>
                    <a:cubicBezTo>
                      <a:pt x="6062" y="12285"/>
                      <a:pt x="5758" y="12514"/>
                      <a:pt x="5491" y="12818"/>
                    </a:cubicBezTo>
                    <a:cubicBezTo>
                      <a:pt x="5377" y="12894"/>
                      <a:pt x="5301" y="13046"/>
                      <a:pt x="5187" y="13198"/>
                    </a:cubicBezTo>
                    <a:cubicBezTo>
                      <a:pt x="5491" y="12133"/>
                      <a:pt x="5758" y="11106"/>
                      <a:pt x="6062" y="10003"/>
                    </a:cubicBezTo>
                    <a:cubicBezTo>
                      <a:pt x="6366" y="9850"/>
                      <a:pt x="6709" y="9812"/>
                      <a:pt x="7089" y="9774"/>
                    </a:cubicBezTo>
                    <a:cubicBezTo>
                      <a:pt x="7584" y="9698"/>
                      <a:pt x="8002" y="9622"/>
                      <a:pt x="8421" y="9280"/>
                    </a:cubicBezTo>
                    <a:cubicBezTo>
                      <a:pt x="8839" y="8937"/>
                      <a:pt x="9182" y="8481"/>
                      <a:pt x="9524" y="7986"/>
                    </a:cubicBezTo>
                    <a:cubicBezTo>
                      <a:pt x="9676" y="7796"/>
                      <a:pt x="9866" y="7568"/>
                      <a:pt x="9866" y="7225"/>
                    </a:cubicBezTo>
                    <a:cubicBezTo>
                      <a:pt x="9866" y="6997"/>
                      <a:pt x="9676" y="6845"/>
                      <a:pt x="9524" y="6807"/>
                    </a:cubicBezTo>
                    <a:cubicBezTo>
                      <a:pt x="9397" y="6756"/>
                      <a:pt x="9258" y="6735"/>
                      <a:pt x="9114" y="6735"/>
                    </a:cubicBezTo>
                    <a:cubicBezTo>
                      <a:pt x="8826" y="6735"/>
                      <a:pt x="8522" y="6820"/>
                      <a:pt x="8268" y="6921"/>
                    </a:cubicBezTo>
                    <a:cubicBezTo>
                      <a:pt x="7850" y="7035"/>
                      <a:pt x="7431" y="7225"/>
                      <a:pt x="7051" y="7530"/>
                    </a:cubicBezTo>
                    <a:cubicBezTo>
                      <a:pt x="6899" y="7606"/>
                      <a:pt x="6747" y="7758"/>
                      <a:pt x="6633" y="7910"/>
                    </a:cubicBezTo>
                    <a:cubicBezTo>
                      <a:pt x="6709" y="7682"/>
                      <a:pt x="6747" y="7378"/>
                      <a:pt x="6861" y="7149"/>
                    </a:cubicBezTo>
                    <a:cubicBezTo>
                      <a:pt x="6937" y="6845"/>
                      <a:pt x="7051" y="6541"/>
                      <a:pt x="7127" y="6236"/>
                    </a:cubicBezTo>
                    <a:cubicBezTo>
                      <a:pt x="7622" y="6046"/>
                      <a:pt x="8154" y="5856"/>
                      <a:pt x="8611" y="5666"/>
                    </a:cubicBezTo>
                    <a:cubicBezTo>
                      <a:pt x="9143" y="5437"/>
                      <a:pt x="9600" y="5209"/>
                      <a:pt x="10057" y="4676"/>
                    </a:cubicBezTo>
                    <a:cubicBezTo>
                      <a:pt x="10095" y="4638"/>
                      <a:pt x="10361" y="4258"/>
                      <a:pt x="10323" y="3954"/>
                    </a:cubicBezTo>
                    <a:cubicBezTo>
                      <a:pt x="10234" y="3746"/>
                      <a:pt x="10053" y="3723"/>
                      <a:pt x="9906" y="3723"/>
                    </a:cubicBezTo>
                    <a:cubicBezTo>
                      <a:pt x="9864" y="3723"/>
                      <a:pt x="9824" y="3725"/>
                      <a:pt x="9790" y="3725"/>
                    </a:cubicBezTo>
                    <a:cubicBezTo>
                      <a:pt x="9182" y="3763"/>
                      <a:pt x="8611" y="4068"/>
                      <a:pt x="8078" y="4448"/>
                    </a:cubicBezTo>
                    <a:lnTo>
                      <a:pt x="7508" y="4867"/>
                    </a:lnTo>
                    <a:cubicBezTo>
                      <a:pt x="7546" y="4714"/>
                      <a:pt x="7622" y="4638"/>
                      <a:pt x="7622" y="4486"/>
                    </a:cubicBezTo>
                    <a:lnTo>
                      <a:pt x="7698" y="4372"/>
                    </a:lnTo>
                    <a:cubicBezTo>
                      <a:pt x="7850" y="4258"/>
                      <a:pt x="8002" y="4106"/>
                      <a:pt x="8192" y="3954"/>
                    </a:cubicBezTo>
                    <a:cubicBezTo>
                      <a:pt x="8459" y="3725"/>
                      <a:pt x="8763" y="3497"/>
                      <a:pt x="8991" y="3193"/>
                    </a:cubicBezTo>
                    <a:cubicBezTo>
                      <a:pt x="9410" y="2622"/>
                      <a:pt x="9752" y="1861"/>
                      <a:pt x="9904" y="1062"/>
                    </a:cubicBezTo>
                    <a:cubicBezTo>
                      <a:pt x="9942" y="758"/>
                      <a:pt x="10057" y="263"/>
                      <a:pt x="9866" y="73"/>
                    </a:cubicBezTo>
                    <a:cubicBezTo>
                      <a:pt x="9815" y="22"/>
                      <a:pt x="9752" y="1"/>
                      <a:pt x="9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28"/>
            <p:cNvSpPr/>
            <p:nvPr/>
          </p:nvSpPr>
          <p:spPr>
            <a:xfrm>
              <a:off x="231547" y="3395704"/>
              <a:ext cx="335313" cy="447479"/>
            </a:xfrm>
            <a:custGeom>
              <a:rect b="b" l="l" r="r" t="t"/>
              <a:pathLst>
                <a:path extrusionOk="0" h="13963" w="10463">
                  <a:moveTo>
                    <a:pt x="3158" y="1"/>
                  </a:moveTo>
                  <a:lnTo>
                    <a:pt x="685" y="9093"/>
                  </a:lnTo>
                  <a:cubicBezTo>
                    <a:pt x="0" y="11566"/>
                    <a:pt x="2093" y="13963"/>
                    <a:pt x="4946" y="13963"/>
                  </a:cubicBezTo>
                  <a:lnTo>
                    <a:pt x="5517" y="13963"/>
                  </a:lnTo>
                  <a:cubicBezTo>
                    <a:pt x="8370" y="13963"/>
                    <a:pt x="10463" y="11566"/>
                    <a:pt x="9778" y="9093"/>
                  </a:cubicBezTo>
                  <a:lnTo>
                    <a:pt x="73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8"/>
          <p:cNvGrpSpPr/>
          <p:nvPr/>
        </p:nvGrpSpPr>
        <p:grpSpPr>
          <a:xfrm flipH="1">
            <a:off x="6129237" y="2875600"/>
            <a:ext cx="1584363" cy="1911368"/>
            <a:chOff x="978286" y="2646948"/>
            <a:chExt cx="7214770" cy="1911368"/>
          </a:xfrm>
        </p:grpSpPr>
        <p:sp>
          <p:nvSpPr>
            <p:cNvPr id="420" name="Google Shape;420;p28"/>
            <p:cNvSpPr/>
            <p:nvPr/>
          </p:nvSpPr>
          <p:spPr>
            <a:xfrm>
              <a:off x="1191075" y="4313712"/>
              <a:ext cx="6789203" cy="244604"/>
            </a:xfrm>
            <a:custGeom>
              <a:rect b="b" l="l" r="r" t="t"/>
              <a:pathLst>
                <a:path extrusionOk="0" h="7610" w="211222">
                  <a:moveTo>
                    <a:pt x="0" y="1"/>
                  </a:moveTo>
                  <a:lnTo>
                    <a:pt x="0" y="7610"/>
                  </a:lnTo>
                  <a:lnTo>
                    <a:pt x="211221" y="7610"/>
                  </a:lnTo>
                  <a:lnTo>
                    <a:pt x="2112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978286" y="2738686"/>
              <a:ext cx="7214770" cy="1575015"/>
            </a:xfrm>
            <a:custGeom>
              <a:rect b="b" l="l" r="r" t="t"/>
              <a:pathLst>
                <a:path extrusionOk="0" h="49001" w="224462">
                  <a:moveTo>
                    <a:pt x="0" y="0"/>
                  </a:moveTo>
                  <a:lnTo>
                    <a:pt x="0" y="49001"/>
                  </a:lnTo>
                  <a:lnTo>
                    <a:pt x="224461" y="49001"/>
                  </a:lnTo>
                  <a:lnTo>
                    <a:pt x="224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978286" y="2646948"/>
              <a:ext cx="7214770" cy="91767"/>
            </a:xfrm>
            <a:custGeom>
              <a:rect b="b" l="l" r="r" t="t"/>
              <a:pathLst>
                <a:path extrusionOk="0" h="2855" w="224462">
                  <a:moveTo>
                    <a:pt x="0" y="1"/>
                  </a:moveTo>
                  <a:lnTo>
                    <a:pt x="0" y="2854"/>
                  </a:lnTo>
                  <a:lnTo>
                    <a:pt x="224461" y="2854"/>
                  </a:lnTo>
                  <a:lnTo>
                    <a:pt x="2244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23" name="Shape 423"/>
        <p:cNvGrpSpPr/>
        <p:nvPr/>
      </p:nvGrpSpPr>
      <p:grpSpPr>
        <a:xfrm>
          <a:off x="0" y="0"/>
          <a:ext cx="0" cy="0"/>
          <a:chOff x="0" y="0"/>
          <a:chExt cx="0" cy="0"/>
        </a:xfrm>
      </p:grpSpPr>
      <p:grpSp>
        <p:nvGrpSpPr>
          <p:cNvPr id="424" name="Google Shape;424;p29"/>
          <p:cNvGrpSpPr/>
          <p:nvPr/>
        </p:nvGrpSpPr>
        <p:grpSpPr>
          <a:xfrm>
            <a:off x="-76198" y="4684141"/>
            <a:ext cx="10290628" cy="764192"/>
            <a:chOff x="2" y="4379341"/>
            <a:chExt cx="10290628" cy="764192"/>
          </a:xfrm>
        </p:grpSpPr>
        <p:sp>
          <p:nvSpPr>
            <p:cNvPr id="425" name="Google Shape;425;p29"/>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9"/>
          <p:cNvGrpSpPr/>
          <p:nvPr/>
        </p:nvGrpSpPr>
        <p:grpSpPr>
          <a:xfrm>
            <a:off x="-609687" y="-178980"/>
            <a:ext cx="2560371" cy="4908619"/>
            <a:chOff x="-87" y="-331380"/>
            <a:chExt cx="2560371" cy="4908619"/>
          </a:xfrm>
        </p:grpSpPr>
        <p:sp>
          <p:nvSpPr>
            <p:cNvPr id="428" name="Google Shape;428;p29"/>
            <p:cNvSpPr/>
            <p:nvPr/>
          </p:nvSpPr>
          <p:spPr>
            <a:xfrm>
              <a:off x="-87" y="-330162"/>
              <a:ext cx="2560371" cy="4907402"/>
            </a:xfrm>
            <a:custGeom>
              <a:rect b="b" l="l" r="r" t="t"/>
              <a:pathLst>
                <a:path extrusionOk="0" h="153129" w="79893">
                  <a:moveTo>
                    <a:pt x="0" y="1"/>
                  </a:moveTo>
                  <a:lnTo>
                    <a:pt x="0" y="153128"/>
                  </a:lnTo>
                  <a:lnTo>
                    <a:pt x="79893" y="153128"/>
                  </a:lnTo>
                  <a:lnTo>
                    <a:pt x="798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466836" y="-331380"/>
              <a:ext cx="25638" cy="1029975"/>
            </a:xfrm>
            <a:custGeom>
              <a:rect b="b" l="l" r="r" t="t"/>
              <a:pathLst>
                <a:path extrusionOk="0" h="32139" w="800">
                  <a:moveTo>
                    <a:pt x="1" y="1"/>
                  </a:moveTo>
                  <a:cubicBezTo>
                    <a:pt x="115" y="3767"/>
                    <a:pt x="229" y="7457"/>
                    <a:pt x="267" y="11224"/>
                  </a:cubicBezTo>
                  <a:cubicBezTo>
                    <a:pt x="305" y="15637"/>
                    <a:pt x="305" y="20050"/>
                    <a:pt x="229" y="24501"/>
                  </a:cubicBezTo>
                  <a:cubicBezTo>
                    <a:pt x="191" y="27012"/>
                    <a:pt x="77" y="29485"/>
                    <a:pt x="1" y="31996"/>
                  </a:cubicBezTo>
                  <a:cubicBezTo>
                    <a:pt x="1" y="32091"/>
                    <a:pt x="115" y="32139"/>
                    <a:pt x="229" y="32139"/>
                  </a:cubicBezTo>
                  <a:cubicBezTo>
                    <a:pt x="343" y="32139"/>
                    <a:pt x="457" y="32091"/>
                    <a:pt x="457" y="31996"/>
                  </a:cubicBezTo>
                  <a:cubicBezTo>
                    <a:pt x="610" y="27583"/>
                    <a:pt x="686" y="23094"/>
                    <a:pt x="762" y="18680"/>
                  </a:cubicBezTo>
                  <a:cubicBezTo>
                    <a:pt x="800" y="14305"/>
                    <a:pt x="762" y="9892"/>
                    <a:pt x="648" y="5403"/>
                  </a:cubicBezTo>
                  <a:cubicBezTo>
                    <a:pt x="610" y="3615"/>
                    <a:pt x="572" y="1789"/>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1061818" y="296835"/>
              <a:ext cx="28074" cy="1197904"/>
            </a:xfrm>
            <a:custGeom>
              <a:rect b="b" l="l" r="r" t="t"/>
              <a:pathLst>
                <a:path extrusionOk="0" h="37379" w="876">
                  <a:moveTo>
                    <a:pt x="628" y="0"/>
                  </a:moveTo>
                  <a:cubicBezTo>
                    <a:pt x="505" y="0"/>
                    <a:pt x="381" y="48"/>
                    <a:pt x="381" y="143"/>
                  </a:cubicBezTo>
                  <a:cubicBezTo>
                    <a:pt x="343" y="4936"/>
                    <a:pt x="305" y="9730"/>
                    <a:pt x="267" y="14599"/>
                  </a:cubicBezTo>
                  <a:cubicBezTo>
                    <a:pt x="191" y="19431"/>
                    <a:pt x="153" y="24225"/>
                    <a:pt x="115" y="29094"/>
                  </a:cubicBezTo>
                  <a:cubicBezTo>
                    <a:pt x="77" y="31795"/>
                    <a:pt x="77" y="34497"/>
                    <a:pt x="1" y="37236"/>
                  </a:cubicBezTo>
                  <a:cubicBezTo>
                    <a:pt x="1" y="37331"/>
                    <a:pt x="124" y="37378"/>
                    <a:pt x="248" y="37378"/>
                  </a:cubicBezTo>
                  <a:cubicBezTo>
                    <a:pt x="371" y="37378"/>
                    <a:pt x="495" y="37331"/>
                    <a:pt x="495" y="37236"/>
                  </a:cubicBezTo>
                  <a:cubicBezTo>
                    <a:pt x="533" y="32404"/>
                    <a:pt x="571" y="27611"/>
                    <a:pt x="647" y="22779"/>
                  </a:cubicBezTo>
                  <a:cubicBezTo>
                    <a:pt x="685" y="17909"/>
                    <a:pt x="723" y="13116"/>
                    <a:pt x="761" y="8246"/>
                  </a:cubicBezTo>
                  <a:cubicBezTo>
                    <a:pt x="799" y="5545"/>
                    <a:pt x="799" y="2844"/>
                    <a:pt x="876" y="143"/>
                  </a:cubicBezTo>
                  <a:cubicBezTo>
                    <a:pt x="876"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2016462" y="16040"/>
              <a:ext cx="56115" cy="1662817"/>
            </a:xfrm>
            <a:custGeom>
              <a:rect b="b" l="l" r="r" t="t"/>
              <a:pathLst>
                <a:path extrusionOk="0" h="51886" w="1751">
                  <a:moveTo>
                    <a:pt x="1518" y="1"/>
                  </a:moveTo>
                  <a:cubicBezTo>
                    <a:pt x="1375" y="1"/>
                    <a:pt x="1218" y="47"/>
                    <a:pt x="1218" y="155"/>
                  </a:cubicBezTo>
                  <a:cubicBezTo>
                    <a:pt x="913" y="6850"/>
                    <a:pt x="609" y="13584"/>
                    <a:pt x="419" y="20318"/>
                  </a:cubicBezTo>
                  <a:cubicBezTo>
                    <a:pt x="228" y="27014"/>
                    <a:pt x="76" y="33671"/>
                    <a:pt x="38" y="40367"/>
                  </a:cubicBezTo>
                  <a:cubicBezTo>
                    <a:pt x="0" y="44172"/>
                    <a:pt x="0" y="47976"/>
                    <a:pt x="0" y="51742"/>
                  </a:cubicBezTo>
                  <a:cubicBezTo>
                    <a:pt x="0" y="51838"/>
                    <a:pt x="114" y="51885"/>
                    <a:pt x="228" y="51885"/>
                  </a:cubicBezTo>
                  <a:cubicBezTo>
                    <a:pt x="343" y="51885"/>
                    <a:pt x="457" y="51838"/>
                    <a:pt x="457" y="51742"/>
                  </a:cubicBezTo>
                  <a:cubicBezTo>
                    <a:pt x="457" y="44971"/>
                    <a:pt x="533" y="38275"/>
                    <a:pt x="647" y="31541"/>
                  </a:cubicBezTo>
                  <a:cubicBezTo>
                    <a:pt x="799" y="24807"/>
                    <a:pt x="989" y="18149"/>
                    <a:pt x="1218" y="11454"/>
                  </a:cubicBezTo>
                  <a:cubicBezTo>
                    <a:pt x="1370" y="7649"/>
                    <a:pt x="1560" y="3883"/>
                    <a:pt x="1750" y="78"/>
                  </a:cubicBezTo>
                  <a:cubicBezTo>
                    <a:pt x="1734" y="29"/>
                    <a:pt x="1630" y="1"/>
                    <a:pt x="1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42375" y="1019812"/>
              <a:ext cx="23202" cy="2875847"/>
            </a:xfrm>
            <a:custGeom>
              <a:rect b="b" l="l" r="r" t="t"/>
              <a:pathLst>
                <a:path extrusionOk="0" h="89737" w="724">
                  <a:moveTo>
                    <a:pt x="229" y="0"/>
                  </a:moveTo>
                  <a:cubicBezTo>
                    <a:pt x="115" y="0"/>
                    <a:pt x="1" y="48"/>
                    <a:pt x="1" y="143"/>
                  </a:cubicBezTo>
                  <a:cubicBezTo>
                    <a:pt x="39" y="11784"/>
                    <a:pt x="77" y="23502"/>
                    <a:pt x="77" y="35143"/>
                  </a:cubicBezTo>
                  <a:cubicBezTo>
                    <a:pt x="153" y="46747"/>
                    <a:pt x="191" y="58350"/>
                    <a:pt x="191" y="69954"/>
                  </a:cubicBezTo>
                  <a:cubicBezTo>
                    <a:pt x="191" y="76536"/>
                    <a:pt x="229" y="83041"/>
                    <a:pt x="229" y="89623"/>
                  </a:cubicBezTo>
                  <a:cubicBezTo>
                    <a:pt x="229" y="89699"/>
                    <a:pt x="353" y="89737"/>
                    <a:pt x="476" y="89737"/>
                  </a:cubicBezTo>
                  <a:cubicBezTo>
                    <a:pt x="600" y="89737"/>
                    <a:pt x="724" y="89699"/>
                    <a:pt x="724" y="89623"/>
                  </a:cubicBezTo>
                  <a:cubicBezTo>
                    <a:pt x="724" y="77943"/>
                    <a:pt x="648" y="66264"/>
                    <a:pt x="610" y="54622"/>
                  </a:cubicBezTo>
                  <a:cubicBezTo>
                    <a:pt x="572" y="43019"/>
                    <a:pt x="534" y="31415"/>
                    <a:pt x="534" y="19774"/>
                  </a:cubicBezTo>
                  <a:cubicBezTo>
                    <a:pt x="534" y="13230"/>
                    <a:pt x="457" y="6725"/>
                    <a:pt x="457" y="143"/>
                  </a:cubicBezTo>
                  <a:cubicBezTo>
                    <a:pt x="457" y="48"/>
                    <a:pt x="343" y="0"/>
                    <a:pt x="2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231547" y="1653796"/>
              <a:ext cx="67075" cy="1624616"/>
            </a:xfrm>
            <a:custGeom>
              <a:rect b="b" l="l" r="r" t="t"/>
              <a:pathLst>
                <a:path extrusionOk="0" h="50694" w="2093">
                  <a:moveTo>
                    <a:pt x="913" y="0"/>
                  </a:moveTo>
                  <a:cubicBezTo>
                    <a:pt x="799" y="0"/>
                    <a:pt x="685" y="48"/>
                    <a:pt x="685" y="143"/>
                  </a:cubicBezTo>
                  <a:cubicBezTo>
                    <a:pt x="229" y="6724"/>
                    <a:pt x="0" y="13268"/>
                    <a:pt x="0" y="19850"/>
                  </a:cubicBezTo>
                  <a:cubicBezTo>
                    <a:pt x="0" y="26393"/>
                    <a:pt x="229" y="32975"/>
                    <a:pt x="685" y="39519"/>
                  </a:cubicBezTo>
                  <a:cubicBezTo>
                    <a:pt x="913" y="43209"/>
                    <a:pt x="1256" y="46899"/>
                    <a:pt x="1636" y="50551"/>
                  </a:cubicBezTo>
                  <a:cubicBezTo>
                    <a:pt x="1636" y="50646"/>
                    <a:pt x="1750" y="50694"/>
                    <a:pt x="1865" y="50694"/>
                  </a:cubicBezTo>
                  <a:cubicBezTo>
                    <a:pt x="1979" y="50694"/>
                    <a:pt x="2093" y="50646"/>
                    <a:pt x="2093" y="50551"/>
                  </a:cubicBezTo>
                  <a:cubicBezTo>
                    <a:pt x="1370" y="44008"/>
                    <a:pt x="952" y="37426"/>
                    <a:pt x="723" y="30882"/>
                  </a:cubicBezTo>
                  <a:cubicBezTo>
                    <a:pt x="495" y="24301"/>
                    <a:pt x="419" y="17757"/>
                    <a:pt x="609" y="11176"/>
                  </a:cubicBezTo>
                  <a:cubicBezTo>
                    <a:pt x="723" y="7523"/>
                    <a:pt x="913" y="3795"/>
                    <a:pt x="1142" y="143"/>
                  </a:cubicBezTo>
                  <a:cubicBezTo>
                    <a:pt x="1142" y="48"/>
                    <a:pt x="1028" y="0"/>
                    <a:pt x="9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1490990" y="1317272"/>
              <a:ext cx="62813" cy="1205242"/>
            </a:xfrm>
            <a:custGeom>
              <a:rect b="b" l="l" r="r" t="t"/>
              <a:pathLst>
                <a:path extrusionOk="0" h="37608" w="1960">
                  <a:moveTo>
                    <a:pt x="1745" y="1"/>
                  </a:moveTo>
                  <a:cubicBezTo>
                    <a:pt x="1636" y="1"/>
                    <a:pt x="1522" y="49"/>
                    <a:pt x="1522" y="144"/>
                  </a:cubicBezTo>
                  <a:cubicBezTo>
                    <a:pt x="1027" y="5013"/>
                    <a:pt x="685" y="9845"/>
                    <a:pt x="419" y="14715"/>
                  </a:cubicBezTo>
                  <a:cubicBezTo>
                    <a:pt x="190" y="19546"/>
                    <a:pt x="38" y="24416"/>
                    <a:pt x="0" y="29247"/>
                  </a:cubicBezTo>
                  <a:cubicBezTo>
                    <a:pt x="0" y="32025"/>
                    <a:pt x="0" y="34726"/>
                    <a:pt x="38" y="37465"/>
                  </a:cubicBezTo>
                  <a:cubicBezTo>
                    <a:pt x="38" y="37560"/>
                    <a:pt x="152" y="37608"/>
                    <a:pt x="266" y="37608"/>
                  </a:cubicBezTo>
                  <a:cubicBezTo>
                    <a:pt x="381" y="37608"/>
                    <a:pt x="495" y="37560"/>
                    <a:pt x="495" y="37465"/>
                  </a:cubicBezTo>
                  <a:cubicBezTo>
                    <a:pt x="419" y="32633"/>
                    <a:pt x="419" y="27726"/>
                    <a:pt x="533" y="22894"/>
                  </a:cubicBezTo>
                  <a:cubicBezTo>
                    <a:pt x="685" y="18024"/>
                    <a:pt x="875" y="13193"/>
                    <a:pt x="1256" y="8323"/>
                  </a:cubicBezTo>
                  <a:cubicBezTo>
                    <a:pt x="1446" y="5622"/>
                    <a:pt x="1712" y="2845"/>
                    <a:pt x="1940" y="144"/>
                  </a:cubicBezTo>
                  <a:cubicBezTo>
                    <a:pt x="1959" y="49"/>
                    <a:pt x="185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29"/>
          <p:cNvGrpSpPr/>
          <p:nvPr/>
        </p:nvGrpSpPr>
        <p:grpSpPr>
          <a:xfrm flipH="1">
            <a:off x="928763" y="2294057"/>
            <a:ext cx="2320329" cy="2542676"/>
            <a:chOff x="117533" y="2642864"/>
            <a:chExt cx="1778848" cy="1949307"/>
          </a:xfrm>
        </p:grpSpPr>
        <p:sp>
          <p:nvSpPr>
            <p:cNvPr id="436" name="Google Shape;436;p29"/>
            <p:cNvSpPr/>
            <p:nvPr/>
          </p:nvSpPr>
          <p:spPr>
            <a:xfrm>
              <a:off x="235101" y="3079044"/>
              <a:ext cx="1528419" cy="352740"/>
            </a:xfrm>
            <a:custGeom>
              <a:rect b="b" l="l" r="r" t="t"/>
              <a:pathLst>
                <a:path extrusionOk="0" h="9757" w="42277">
                  <a:moveTo>
                    <a:pt x="1" y="0"/>
                  </a:moveTo>
                  <a:lnTo>
                    <a:pt x="1" y="9756"/>
                  </a:lnTo>
                  <a:lnTo>
                    <a:pt x="42276" y="9756"/>
                  </a:lnTo>
                  <a:lnTo>
                    <a:pt x="42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9"/>
            <p:cNvGrpSpPr/>
            <p:nvPr/>
          </p:nvGrpSpPr>
          <p:grpSpPr>
            <a:xfrm>
              <a:off x="316228" y="3709182"/>
              <a:ext cx="141139" cy="258707"/>
              <a:chOff x="316228" y="3709182"/>
              <a:chExt cx="141139" cy="258707"/>
            </a:xfrm>
          </p:grpSpPr>
          <p:sp>
            <p:nvSpPr>
              <p:cNvPr id="438" name="Google Shape;438;p29"/>
              <p:cNvSpPr/>
              <p:nvPr/>
            </p:nvSpPr>
            <p:spPr>
              <a:xfrm>
                <a:off x="316228" y="3825593"/>
                <a:ext cx="139946" cy="141103"/>
              </a:xfrm>
              <a:custGeom>
                <a:rect b="b" l="l" r="r" t="t"/>
                <a:pathLst>
                  <a:path extrusionOk="0" h="3903" w="3871">
                    <a:moveTo>
                      <a:pt x="1" y="0"/>
                    </a:moveTo>
                    <a:lnTo>
                      <a:pt x="1" y="3220"/>
                    </a:lnTo>
                    <a:cubicBezTo>
                      <a:pt x="1" y="3577"/>
                      <a:pt x="293" y="3903"/>
                      <a:pt x="651" y="3903"/>
                    </a:cubicBezTo>
                    <a:lnTo>
                      <a:pt x="3220" y="3903"/>
                    </a:lnTo>
                    <a:cubicBezTo>
                      <a:pt x="3578" y="3903"/>
                      <a:pt x="3871" y="3610"/>
                      <a:pt x="3871" y="3220"/>
                    </a:cubicBezTo>
                    <a:lnTo>
                      <a:pt x="38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317421" y="3716268"/>
                <a:ext cx="139946" cy="251621"/>
              </a:xfrm>
              <a:custGeom>
                <a:rect b="b" l="l" r="r" t="t"/>
                <a:pathLst>
                  <a:path extrusionOk="0" h="6960" w="3871">
                    <a:moveTo>
                      <a:pt x="2472" y="65"/>
                    </a:moveTo>
                    <a:lnTo>
                      <a:pt x="2472" y="618"/>
                    </a:lnTo>
                    <a:lnTo>
                      <a:pt x="3285" y="1463"/>
                    </a:lnTo>
                    <a:cubicBezTo>
                      <a:pt x="3577" y="1789"/>
                      <a:pt x="3773" y="2244"/>
                      <a:pt x="3773" y="2699"/>
                    </a:cubicBezTo>
                    <a:lnTo>
                      <a:pt x="3773" y="6244"/>
                    </a:lnTo>
                    <a:lnTo>
                      <a:pt x="3740" y="6244"/>
                    </a:lnTo>
                    <a:cubicBezTo>
                      <a:pt x="3740" y="6569"/>
                      <a:pt x="3512" y="6829"/>
                      <a:pt x="3187" y="6829"/>
                    </a:cubicBezTo>
                    <a:lnTo>
                      <a:pt x="618" y="6829"/>
                    </a:lnTo>
                    <a:cubicBezTo>
                      <a:pt x="293" y="6829"/>
                      <a:pt x="33" y="6569"/>
                      <a:pt x="33" y="6244"/>
                    </a:cubicBezTo>
                    <a:lnTo>
                      <a:pt x="33" y="2699"/>
                    </a:lnTo>
                    <a:cubicBezTo>
                      <a:pt x="33" y="2244"/>
                      <a:pt x="195" y="1789"/>
                      <a:pt x="521" y="1463"/>
                    </a:cubicBezTo>
                    <a:lnTo>
                      <a:pt x="1334" y="618"/>
                    </a:lnTo>
                    <a:lnTo>
                      <a:pt x="1334" y="65"/>
                    </a:lnTo>
                    <a:close/>
                    <a:moveTo>
                      <a:pt x="1269" y="0"/>
                    </a:moveTo>
                    <a:lnTo>
                      <a:pt x="1269" y="618"/>
                    </a:lnTo>
                    <a:lnTo>
                      <a:pt x="488" y="1431"/>
                    </a:lnTo>
                    <a:cubicBezTo>
                      <a:pt x="163" y="1756"/>
                      <a:pt x="0" y="2244"/>
                      <a:pt x="0" y="2732"/>
                    </a:cubicBezTo>
                    <a:lnTo>
                      <a:pt x="0" y="6276"/>
                    </a:lnTo>
                    <a:cubicBezTo>
                      <a:pt x="0" y="6667"/>
                      <a:pt x="293" y="6959"/>
                      <a:pt x="651" y="6959"/>
                    </a:cubicBezTo>
                    <a:lnTo>
                      <a:pt x="3220" y="6959"/>
                    </a:lnTo>
                    <a:cubicBezTo>
                      <a:pt x="3577" y="6959"/>
                      <a:pt x="3870" y="6634"/>
                      <a:pt x="3870" y="6276"/>
                    </a:cubicBezTo>
                    <a:lnTo>
                      <a:pt x="3870" y="2732"/>
                    </a:lnTo>
                    <a:cubicBezTo>
                      <a:pt x="3838" y="2244"/>
                      <a:pt x="3675" y="1756"/>
                      <a:pt x="3350" y="1431"/>
                    </a:cubicBezTo>
                    <a:lnTo>
                      <a:pt x="2569" y="618"/>
                    </a:lnTo>
                    <a:lnTo>
                      <a:pt x="2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359755" y="3709182"/>
                <a:ext cx="51734" cy="23571"/>
              </a:xfrm>
              <a:custGeom>
                <a:rect b="b" l="l" r="r" t="t"/>
                <a:pathLst>
                  <a:path extrusionOk="0" h="652" w="1431">
                    <a:moveTo>
                      <a:pt x="130" y="1"/>
                    </a:moveTo>
                    <a:cubicBezTo>
                      <a:pt x="65" y="1"/>
                      <a:pt x="0" y="98"/>
                      <a:pt x="0" y="131"/>
                    </a:cubicBezTo>
                    <a:lnTo>
                      <a:pt x="0" y="521"/>
                    </a:lnTo>
                    <a:cubicBezTo>
                      <a:pt x="0" y="619"/>
                      <a:pt x="98" y="651"/>
                      <a:pt x="130" y="651"/>
                    </a:cubicBezTo>
                    <a:lnTo>
                      <a:pt x="1301" y="651"/>
                    </a:lnTo>
                    <a:cubicBezTo>
                      <a:pt x="1398" y="651"/>
                      <a:pt x="1431" y="586"/>
                      <a:pt x="1431" y="521"/>
                    </a:cubicBezTo>
                    <a:lnTo>
                      <a:pt x="1431" y="131"/>
                    </a:lnTo>
                    <a:cubicBezTo>
                      <a:pt x="1431" y="98"/>
                      <a:pt x="1398" y="1"/>
                      <a:pt x="13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29"/>
            <p:cNvSpPr/>
            <p:nvPr/>
          </p:nvSpPr>
          <p:spPr>
            <a:xfrm>
              <a:off x="235101" y="3960803"/>
              <a:ext cx="1528419" cy="58820"/>
            </a:xfrm>
            <a:custGeom>
              <a:rect b="b" l="l" r="r" t="t"/>
              <a:pathLst>
                <a:path extrusionOk="0" h="1627" w="42277">
                  <a:moveTo>
                    <a:pt x="1" y="0"/>
                  </a:moveTo>
                  <a:lnTo>
                    <a:pt x="1" y="1626"/>
                  </a:lnTo>
                  <a:lnTo>
                    <a:pt x="42276" y="1626"/>
                  </a:lnTo>
                  <a:lnTo>
                    <a:pt x="422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228052" y="3079044"/>
              <a:ext cx="43564" cy="1513127"/>
            </a:xfrm>
            <a:custGeom>
              <a:rect b="b" l="l" r="r" t="t"/>
              <a:pathLst>
                <a:path extrusionOk="0" h="41854" w="1205">
                  <a:moveTo>
                    <a:pt x="1" y="0"/>
                  </a:moveTo>
                  <a:lnTo>
                    <a:pt x="1" y="41853"/>
                  </a:lnTo>
                  <a:lnTo>
                    <a:pt x="1204" y="41853"/>
                  </a:lnTo>
                  <a:lnTo>
                    <a:pt x="1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1741142" y="3079044"/>
              <a:ext cx="44721" cy="1513127"/>
            </a:xfrm>
            <a:custGeom>
              <a:rect b="b" l="l" r="r" t="t"/>
              <a:pathLst>
                <a:path extrusionOk="0" h="41854" w="1237">
                  <a:moveTo>
                    <a:pt x="1" y="0"/>
                  </a:moveTo>
                  <a:lnTo>
                    <a:pt x="1" y="41853"/>
                  </a:lnTo>
                  <a:lnTo>
                    <a:pt x="1236" y="41853"/>
                  </a:lnTo>
                  <a:lnTo>
                    <a:pt x="1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117533" y="3034359"/>
              <a:ext cx="1778848" cy="74113"/>
            </a:xfrm>
            <a:custGeom>
              <a:rect b="b" l="l" r="r" t="t"/>
              <a:pathLst>
                <a:path extrusionOk="0" h="2050" w="49204">
                  <a:moveTo>
                    <a:pt x="1" y="1"/>
                  </a:moveTo>
                  <a:lnTo>
                    <a:pt x="1" y="2049"/>
                  </a:lnTo>
                  <a:lnTo>
                    <a:pt x="49203" y="2049"/>
                  </a:lnTo>
                  <a:lnTo>
                    <a:pt x="492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228052" y="3990195"/>
              <a:ext cx="1557811" cy="72920"/>
            </a:xfrm>
            <a:custGeom>
              <a:rect b="b" l="l" r="r" t="t"/>
              <a:pathLst>
                <a:path extrusionOk="0" h="2017" w="43090">
                  <a:moveTo>
                    <a:pt x="1" y="0"/>
                  </a:moveTo>
                  <a:lnTo>
                    <a:pt x="1" y="2016"/>
                  </a:lnTo>
                  <a:lnTo>
                    <a:pt x="43089" y="2016"/>
                  </a:lnTo>
                  <a:lnTo>
                    <a:pt x="43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279786" y="3181319"/>
              <a:ext cx="705444" cy="191681"/>
            </a:xfrm>
            <a:custGeom>
              <a:rect b="b" l="l" r="r" t="t"/>
              <a:pathLst>
                <a:path extrusionOk="0" h="5302" w="19513">
                  <a:moveTo>
                    <a:pt x="1" y="1"/>
                  </a:moveTo>
                  <a:lnTo>
                    <a:pt x="1" y="5301"/>
                  </a:lnTo>
                  <a:lnTo>
                    <a:pt x="19512" y="5301"/>
                  </a:lnTo>
                  <a:lnTo>
                    <a:pt x="19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492579" y="3262445"/>
              <a:ext cx="278663" cy="29428"/>
            </a:xfrm>
            <a:custGeom>
              <a:rect b="b" l="l" r="r" t="t"/>
              <a:pathLst>
                <a:path extrusionOk="0" h="814" w="7708">
                  <a:moveTo>
                    <a:pt x="1" y="1"/>
                  </a:moveTo>
                  <a:lnTo>
                    <a:pt x="1" y="814"/>
                  </a:lnTo>
                  <a:lnTo>
                    <a:pt x="7708" y="814"/>
                  </a:lnTo>
                  <a:lnTo>
                    <a:pt x="77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1028685" y="3181319"/>
              <a:ext cx="705444" cy="191681"/>
            </a:xfrm>
            <a:custGeom>
              <a:rect b="b" l="l" r="r" t="t"/>
              <a:pathLst>
                <a:path extrusionOk="0" h="5302" w="19513">
                  <a:moveTo>
                    <a:pt x="1" y="1"/>
                  </a:moveTo>
                  <a:lnTo>
                    <a:pt x="1" y="5301"/>
                  </a:lnTo>
                  <a:lnTo>
                    <a:pt x="19512" y="5301"/>
                  </a:lnTo>
                  <a:lnTo>
                    <a:pt x="19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1241479" y="3262445"/>
              <a:ext cx="279857" cy="29428"/>
            </a:xfrm>
            <a:custGeom>
              <a:rect b="b" l="l" r="r" t="t"/>
              <a:pathLst>
                <a:path extrusionOk="0" h="814" w="7741">
                  <a:moveTo>
                    <a:pt x="1" y="1"/>
                  </a:moveTo>
                  <a:lnTo>
                    <a:pt x="1" y="814"/>
                  </a:lnTo>
                  <a:lnTo>
                    <a:pt x="7740" y="814"/>
                  </a:lnTo>
                  <a:lnTo>
                    <a:pt x="77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558413" y="3725667"/>
              <a:ext cx="881796" cy="235172"/>
            </a:xfrm>
            <a:custGeom>
              <a:rect b="b" l="l" r="r" t="t"/>
              <a:pathLst>
                <a:path extrusionOk="0" h="6505" w="24391">
                  <a:moveTo>
                    <a:pt x="1" y="0"/>
                  </a:moveTo>
                  <a:lnTo>
                    <a:pt x="1" y="6504"/>
                  </a:lnTo>
                  <a:lnTo>
                    <a:pt x="24391" y="6504"/>
                  </a:lnTo>
                  <a:lnTo>
                    <a:pt x="243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617197" y="3755059"/>
              <a:ext cx="764228" cy="176388"/>
            </a:xfrm>
            <a:custGeom>
              <a:rect b="b" l="l" r="r" t="t"/>
              <a:pathLst>
                <a:path extrusionOk="0" h="4879" w="21139">
                  <a:moveTo>
                    <a:pt x="20748" y="390"/>
                  </a:moveTo>
                  <a:lnTo>
                    <a:pt x="20748" y="4455"/>
                  </a:lnTo>
                  <a:lnTo>
                    <a:pt x="424" y="4455"/>
                  </a:lnTo>
                  <a:lnTo>
                    <a:pt x="424" y="390"/>
                  </a:lnTo>
                  <a:lnTo>
                    <a:pt x="5497" y="390"/>
                  </a:lnTo>
                  <a:cubicBezTo>
                    <a:pt x="6667" y="748"/>
                    <a:pt x="8488" y="1008"/>
                    <a:pt x="10570" y="1008"/>
                  </a:cubicBezTo>
                  <a:cubicBezTo>
                    <a:pt x="12651" y="1008"/>
                    <a:pt x="14472" y="748"/>
                    <a:pt x="15643" y="390"/>
                  </a:cubicBezTo>
                  <a:close/>
                  <a:moveTo>
                    <a:pt x="1" y="0"/>
                  </a:moveTo>
                  <a:lnTo>
                    <a:pt x="1" y="4878"/>
                  </a:lnTo>
                  <a:lnTo>
                    <a:pt x="21139" y="4878"/>
                  </a:lnTo>
                  <a:lnTo>
                    <a:pt x="211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2" name="Google Shape;452;p29"/>
            <p:cNvGrpSpPr/>
            <p:nvPr/>
          </p:nvGrpSpPr>
          <p:grpSpPr>
            <a:xfrm>
              <a:off x="375012" y="2642864"/>
              <a:ext cx="194030" cy="393881"/>
              <a:chOff x="375012" y="2642864"/>
              <a:chExt cx="194030" cy="393881"/>
            </a:xfrm>
          </p:grpSpPr>
          <p:sp>
            <p:nvSpPr>
              <p:cNvPr id="453" name="Google Shape;453;p29"/>
              <p:cNvSpPr/>
              <p:nvPr/>
            </p:nvSpPr>
            <p:spPr>
              <a:xfrm>
                <a:off x="375012" y="2856850"/>
                <a:ext cx="194030" cy="177545"/>
              </a:xfrm>
              <a:custGeom>
                <a:rect b="b" l="l" r="r" t="t"/>
                <a:pathLst>
                  <a:path extrusionOk="0" h="4911" w="5367">
                    <a:moveTo>
                      <a:pt x="1" y="0"/>
                    </a:moveTo>
                    <a:lnTo>
                      <a:pt x="1" y="3838"/>
                    </a:lnTo>
                    <a:cubicBezTo>
                      <a:pt x="1" y="4423"/>
                      <a:pt x="391" y="4911"/>
                      <a:pt x="944" y="4911"/>
                    </a:cubicBezTo>
                    <a:lnTo>
                      <a:pt x="4423" y="4911"/>
                    </a:lnTo>
                    <a:cubicBezTo>
                      <a:pt x="4944" y="4911"/>
                      <a:pt x="5367" y="4423"/>
                      <a:pt x="5367" y="3838"/>
                    </a:cubicBezTo>
                    <a:lnTo>
                      <a:pt x="53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375012" y="2660506"/>
                <a:ext cx="194030" cy="376239"/>
              </a:xfrm>
              <a:custGeom>
                <a:rect b="b" l="l" r="r" t="t"/>
                <a:pathLst>
                  <a:path extrusionOk="0" h="10407" w="5367">
                    <a:moveTo>
                      <a:pt x="3285" y="163"/>
                    </a:moveTo>
                    <a:lnTo>
                      <a:pt x="3285" y="976"/>
                    </a:lnTo>
                    <a:lnTo>
                      <a:pt x="4391" y="2277"/>
                    </a:lnTo>
                    <a:cubicBezTo>
                      <a:pt x="4781" y="2700"/>
                      <a:pt x="5009" y="3350"/>
                      <a:pt x="5009" y="4065"/>
                    </a:cubicBezTo>
                    <a:lnTo>
                      <a:pt x="5009" y="9269"/>
                    </a:lnTo>
                    <a:lnTo>
                      <a:pt x="5106" y="9269"/>
                    </a:lnTo>
                    <a:cubicBezTo>
                      <a:pt x="5106" y="9756"/>
                      <a:pt x="4781" y="10114"/>
                      <a:pt x="4391" y="10114"/>
                    </a:cubicBezTo>
                    <a:lnTo>
                      <a:pt x="879" y="10114"/>
                    </a:lnTo>
                    <a:cubicBezTo>
                      <a:pt x="489" y="10114"/>
                      <a:pt x="163" y="9756"/>
                      <a:pt x="163" y="9269"/>
                    </a:cubicBezTo>
                    <a:lnTo>
                      <a:pt x="163" y="4065"/>
                    </a:lnTo>
                    <a:cubicBezTo>
                      <a:pt x="163" y="3415"/>
                      <a:pt x="391" y="2765"/>
                      <a:pt x="781" y="2277"/>
                    </a:cubicBezTo>
                    <a:lnTo>
                      <a:pt x="1854" y="976"/>
                    </a:lnTo>
                    <a:lnTo>
                      <a:pt x="1854" y="163"/>
                    </a:lnTo>
                    <a:close/>
                    <a:moveTo>
                      <a:pt x="1724" y="1"/>
                    </a:moveTo>
                    <a:lnTo>
                      <a:pt x="1724" y="911"/>
                    </a:lnTo>
                    <a:lnTo>
                      <a:pt x="684" y="2147"/>
                    </a:lnTo>
                    <a:cubicBezTo>
                      <a:pt x="228" y="2635"/>
                      <a:pt x="1" y="3350"/>
                      <a:pt x="1" y="4098"/>
                    </a:cubicBezTo>
                    <a:lnTo>
                      <a:pt x="1" y="9301"/>
                    </a:lnTo>
                    <a:cubicBezTo>
                      <a:pt x="1" y="9919"/>
                      <a:pt x="391" y="10407"/>
                      <a:pt x="911" y="10407"/>
                    </a:cubicBezTo>
                    <a:lnTo>
                      <a:pt x="4423" y="10407"/>
                    </a:lnTo>
                    <a:cubicBezTo>
                      <a:pt x="4944" y="10407"/>
                      <a:pt x="5367" y="9919"/>
                      <a:pt x="5367" y="9301"/>
                    </a:cubicBezTo>
                    <a:lnTo>
                      <a:pt x="5367" y="4065"/>
                    </a:lnTo>
                    <a:cubicBezTo>
                      <a:pt x="5367" y="3350"/>
                      <a:pt x="5074" y="2635"/>
                      <a:pt x="4684" y="2147"/>
                    </a:cubicBezTo>
                    <a:lnTo>
                      <a:pt x="3610" y="911"/>
                    </a:lnTo>
                    <a:lnTo>
                      <a:pt x="36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429096" y="2642864"/>
                <a:ext cx="88212" cy="44721"/>
              </a:xfrm>
              <a:custGeom>
                <a:rect b="b" l="l" r="r" t="t"/>
                <a:pathLst>
                  <a:path extrusionOk="0" h="1237" w="2440">
                    <a:moveTo>
                      <a:pt x="261" y="1"/>
                    </a:moveTo>
                    <a:cubicBezTo>
                      <a:pt x="131" y="1"/>
                      <a:pt x="1" y="98"/>
                      <a:pt x="1" y="228"/>
                    </a:cubicBezTo>
                    <a:lnTo>
                      <a:pt x="1" y="1009"/>
                    </a:lnTo>
                    <a:cubicBezTo>
                      <a:pt x="1" y="1171"/>
                      <a:pt x="131" y="1236"/>
                      <a:pt x="261" y="1236"/>
                    </a:cubicBezTo>
                    <a:lnTo>
                      <a:pt x="2212" y="1236"/>
                    </a:lnTo>
                    <a:cubicBezTo>
                      <a:pt x="2310" y="1236"/>
                      <a:pt x="2440" y="1139"/>
                      <a:pt x="2440" y="1009"/>
                    </a:cubicBezTo>
                    <a:lnTo>
                      <a:pt x="2440" y="228"/>
                    </a:lnTo>
                    <a:cubicBezTo>
                      <a:pt x="2407" y="98"/>
                      <a:pt x="2310" y="1"/>
                      <a:pt x="2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9"/>
            <p:cNvGrpSpPr/>
            <p:nvPr/>
          </p:nvGrpSpPr>
          <p:grpSpPr>
            <a:xfrm>
              <a:off x="746515" y="2875650"/>
              <a:ext cx="112904" cy="161096"/>
              <a:chOff x="746515" y="2875650"/>
              <a:chExt cx="112904" cy="161096"/>
            </a:xfrm>
          </p:grpSpPr>
          <p:sp>
            <p:nvSpPr>
              <p:cNvPr id="457" name="Google Shape;457;p29"/>
              <p:cNvSpPr/>
              <p:nvPr/>
            </p:nvSpPr>
            <p:spPr>
              <a:xfrm>
                <a:off x="751600" y="2993225"/>
                <a:ext cx="105472" cy="40026"/>
              </a:xfrm>
              <a:custGeom>
                <a:rect b="b" l="l" r="r" t="t"/>
                <a:pathLst>
                  <a:path extrusionOk="0" h="1107" w="3155">
                    <a:moveTo>
                      <a:pt x="0" y="1"/>
                    </a:moveTo>
                    <a:lnTo>
                      <a:pt x="0" y="683"/>
                    </a:lnTo>
                    <a:cubicBezTo>
                      <a:pt x="0" y="911"/>
                      <a:pt x="293" y="1106"/>
                      <a:pt x="683" y="1106"/>
                    </a:cubicBezTo>
                    <a:lnTo>
                      <a:pt x="2504" y="1106"/>
                    </a:lnTo>
                    <a:cubicBezTo>
                      <a:pt x="2862" y="1106"/>
                      <a:pt x="3155" y="944"/>
                      <a:pt x="3155" y="683"/>
                    </a:cubicBezTo>
                    <a:lnTo>
                      <a:pt x="31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782992" y="2875650"/>
                <a:ext cx="34128" cy="21185"/>
              </a:xfrm>
              <a:custGeom>
                <a:rect b="b" l="l" r="r" t="t"/>
                <a:pathLst>
                  <a:path extrusionOk="0" h="586" w="944">
                    <a:moveTo>
                      <a:pt x="228" y="1"/>
                    </a:moveTo>
                    <a:cubicBezTo>
                      <a:pt x="130" y="1"/>
                      <a:pt x="0" y="131"/>
                      <a:pt x="0" y="261"/>
                    </a:cubicBezTo>
                    <a:lnTo>
                      <a:pt x="0" y="586"/>
                    </a:lnTo>
                    <a:lnTo>
                      <a:pt x="943" y="586"/>
                    </a:lnTo>
                    <a:lnTo>
                      <a:pt x="943" y="261"/>
                    </a:lnTo>
                    <a:cubicBezTo>
                      <a:pt x="943" y="131"/>
                      <a:pt x="846" y="1"/>
                      <a:pt x="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746515" y="2895642"/>
                <a:ext cx="112904" cy="141103"/>
              </a:xfrm>
              <a:custGeom>
                <a:rect b="b" l="l" r="r" t="t"/>
                <a:pathLst>
                  <a:path extrusionOk="0" h="3903" w="3123">
                    <a:moveTo>
                      <a:pt x="1855" y="65"/>
                    </a:moveTo>
                    <a:cubicBezTo>
                      <a:pt x="1952" y="65"/>
                      <a:pt x="2017" y="98"/>
                      <a:pt x="2082" y="163"/>
                    </a:cubicBezTo>
                    <a:lnTo>
                      <a:pt x="2082" y="196"/>
                    </a:lnTo>
                    <a:lnTo>
                      <a:pt x="2017" y="326"/>
                    </a:lnTo>
                    <a:cubicBezTo>
                      <a:pt x="1952" y="553"/>
                      <a:pt x="2082" y="846"/>
                      <a:pt x="2407" y="1009"/>
                    </a:cubicBezTo>
                    <a:lnTo>
                      <a:pt x="2798" y="1236"/>
                    </a:lnTo>
                    <a:cubicBezTo>
                      <a:pt x="2895" y="1301"/>
                      <a:pt x="2960" y="1366"/>
                      <a:pt x="2960" y="1464"/>
                    </a:cubicBezTo>
                    <a:lnTo>
                      <a:pt x="2960" y="3448"/>
                    </a:lnTo>
                    <a:lnTo>
                      <a:pt x="2928" y="3448"/>
                    </a:lnTo>
                    <a:cubicBezTo>
                      <a:pt x="2928" y="3578"/>
                      <a:pt x="2733" y="3740"/>
                      <a:pt x="2440" y="3740"/>
                    </a:cubicBezTo>
                    <a:lnTo>
                      <a:pt x="619" y="3740"/>
                    </a:lnTo>
                    <a:cubicBezTo>
                      <a:pt x="326" y="3740"/>
                      <a:pt x="131" y="3610"/>
                      <a:pt x="131" y="3448"/>
                    </a:cubicBezTo>
                    <a:lnTo>
                      <a:pt x="131" y="1464"/>
                    </a:lnTo>
                    <a:cubicBezTo>
                      <a:pt x="131" y="1366"/>
                      <a:pt x="164" y="1334"/>
                      <a:pt x="294" y="1236"/>
                    </a:cubicBezTo>
                    <a:lnTo>
                      <a:pt x="684" y="1009"/>
                    </a:lnTo>
                    <a:cubicBezTo>
                      <a:pt x="977" y="846"/>
                      <a:pt x="1139" y="553"/>
                      <a:pt x="1042" y="326"/>
                    </a:cubicBezTo>
                    <a:lnTo>
                      <a:pt x="1009" y="196"/>
                    </a:lnTo>
                    <a:lnTo>
                      <a:pt x="1009" y="163"/>
                    </a:lnTo>
                    <a:cubicBezTo>
                      <a:pt x="1042" y="98"/>
                      <a:pt x="1107" y="65"/>
                      <a:pt x="1204" y="65"/>
                    </a:cubicBezTo>
                    <a:close/>
                    <a:moveTo>
                      <a:pt x="1237" y="0"/>
                    </a:moveTo>
                    <a:cubicBezTo>
                      <a:pt x="1172" y="0"/>
                      <a:pt x="1139" y="0"/>
                      <a:pt x="1074" y="33"/>
                    </a:cubicBezTo>
                    <a:cubicBezTo>
                      <a:pt x="977" y="65"/>
                      <a:pt x="944" y="98"/>
                      <a:pt x="912" y="163"/>
                    </a:cubicBezTo>
                    <a:cubicBezTo>
                      <a:pt x="846" y="196"/>
                      <a:pt x="846" y="261"/>
                      <a:pt x="846" y="326"/>
                    </a:cubicBezTo>
                    <a:lnTo>
                      <a:pt x="912" y="423"/>
                    </a:lnTo>
                    <a:cubicBezTo>
                      <a:pt x="944" y="586"/>
                      <a:pt x="846" y="813"/>
                      <a:pt x="619" y="911"/>
                    </a:cubicBezTo>
                    <a:lnTo>
                      <a:pt x="196" y="1171"/>
                    </a:lnTo>
                    <a:cubicBezTo>
                      <a:pt x="99" y="1236"/>
                      <a:pt x="1" y="1366"/>
                      <a:pt x="1" y="1496"/>
                    </a:cubicBezTo>
                    <a:lnTo>
                      <a:pt x="1" y="3480"/>
                    </a:lnTo>
                    <a:cubicBezTo>
                      <a:pt x="1" y="3740"/>
                      <a:pt x="294" y="3903"/>
                      <a:pt x="651" y="3903"/>
                    </a:cubicBezTo>
                    <a:lnTo>
                      <a:pt x="2472" y="3903"/>
                    </a:lnTo>
                    <a:cubicBezTo>
                      <a:pt x="2863" y="3903"/>
                      <a:pt x="3123" y="3675"/>
                      <a:pt x="3123" y="3480"/>
                    </a:cubicBezTo>
                    <a:lnTo>
                      <a:pt x="3123" y="1496"/>
                    </a:lnTo>
                    <a:cubicBezTo>
                      <a:pt x="3058" y="1301"/>
                      <a:pt x="2960" y="1204"/>
                      <a:pt x="2863" y="1139"/>
                    </a:cubicBezTo>
                    <a:lnTo>
                      <a:pt x="2440" y="878"/>
                    </a:lnTo>
                    <a:cubicBezTo>
                      <a:pt x="2212" y="748"/>
                      <a:pt x="2115" y="553"/>
                      <a:pt x="2147" y="391"/>
                    </a:cubicBezTo>
                    <a:lnTo>
                      <a:pt x="2212" y="261"/>
                    </a:lnTo>
                    <a:cubicBezTo>
                      <a:pt x="2212" y="228"/>
                      <a:pt x="2212" y="163"/>
                      <a:pt x="2147" y="98"/>
                    </a:cubicBezTo>
                    <a:cubicBezTo>
                      <a:pt x="2115" y="65"/>
                      <a:pt x="2082" y="33"/>
                      <a:pt x="19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0" name="Google Shape;460;p29"/>
          <p:cNvGrpSpPr/>
          <p:nvPr/>
        </p:nvGrpSpPr>
        <p:grpSpPr>
          <a:xfrm>
            <a:off x="1201822" y="3616373"/>
            <a:ext cx="219324" cy="402079"/>
            <a:chOff x="7277122" y="1591273"/>
            <a:chExt cx="219324" cy="402079"/>
          </a:xfrm>
        </p:grpSpPr>
        <p:sp>
          <p:nvSpPr>
            <p:cNvPr id="461" name="Google Shape;461;p29"/>
            <p:cNvSpPr/>
            <p:nvPr/>
          </p:nvSpPr>
          <p:spPr>
            <a:xfrm>
              <a:off x="7277122" y="1599702"/>
              <a:ext cx="219324" cy="393650"/>
            </a:xfrm>
            <a:custGeom>
              <a:rect b="b" l="l" r="r" t="t"/>
              <a:pathLst>
                <a:path extrusionOk="0" h="9107" w="5074">
                  <a:moveTo>
                    <a:pt x="1529" y="1"/>
                  </a:moveTo>
                  <a:lnTo>
                    <a:pt x="1529" y="586"/>
                  </a:lnTo>
                  <a:cubicBezTo>
                    <a:pt x="1529" y="976"/>
                    <a:pt x="1204" y="1367"/>
                    <a:pt x="781" y="1367"/>
                  </a:cubicBezTo>
                  <a:lnTo>
                    <a:pt x="618" y="1367"/>
                  </a:lnTo>
                  <a:cubicBezTo>
                    <a:pt x="293" y="1367"/>
                    <a:pt x="1" y="1627"/>
                    <a:pt x="1" y="1952"/>
                  </a:cubicBezTo>
                  <a:lnTo>
                    <a:pt x="1" y="8488"/>
                  </a:lnTo>
                  <a:cubicBezTo>
                    <a:pt x="1" y="8814"/>
                    <a:pt x="293" y="9106"/>
                    <a:pt x="618" y="9106"/>
                  </a:cubicBezTo>
                  <a:lnTo>
                    <a:pt x="4456" y="9106"/>
                  </a:lnTo>
                  <a:cubicBezTo>
                    <a:pt x="4781" y="9106"/>
                    <a:pt x="5074" y="8814"/>
                    <a:pt x="5074" y="8488"/>
                  </a:cubicBezTo>
                  <a:lnTo>
                    <a:pt x="5074" y="1952"/>
                  </a:lnTo>
                  <a:cubicBezTo>
                    <a:pt x="5074" y="1627"/>
                    <a:pt x="4781" y="1367"/>
                    <a:pt x="4456" y="1367"/>
                  </a:cubicBezTo>
                  <a:lnTo>
                    <a:pt x="4293" y="1367"/>
                  </a:lnTo>
                  <a:cubicBezTo>
                    <a:pt x="3903" y="1367"/>
                    <a:pt x="3545" y="1041"/>
                    <a:pt x="3545" y="586"/>
                  </a:cubicBezTo>
                  <a:lnTo>
                    <a:pt x="35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7333356" y="1591273"/>
              <a:ext cx="105466" cy="28182"/>
            </a:xfrm>
            <a:custGeom>
              <a:rect b="b" l="l" r="r" t="t"/>
              <a:pathLst>
                <a:path extrusionOk="0" h="652" w="2440">
                  <a:moveTo>
                    <a:pt x="65" y="1"/>
                  </a:moveTo>
                  <a:cubicBezTo>
                    <a:pt x="33" y="1"/>
                    <a:pt x="0" y="33"/>
                    <a:pt x="0" y="98"/>
                  </a:cubicBezTo>
                  <a:lnTo>
                    <a:pt x="0" y="586"/>
                  </a:lnTo>
                  <a:cubicBezTo>
                    <a:pt x="0" y="619"/>
                    <a:pt x="33" y="651"/>
                    <a:pt x="65" y="651"/>
                  </a:cubicBezTo>
                  <a:lnTo>
                    <a:pt x="2342" y="651"/>
                  </a:lnTo>
                  <a:cubicBezTo>
                    <a:pt x="2407" y="651"/>
                    <a:pt x="2439" y="619"/>
                    <a:pt x="2439" y="586"/>
                  </a:cubicBezTo>
                  <a:lnTo>
                    <a:pt x="2439" y="98"/>
                  </a:lnTo>
                  <a:cubicBezTo>
                    <a:pt x="2439" y="33"/>
                    <a:pt x="2407" y="1"/>
                    <a:pt x="2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7305217" y="1744502"/>
              <a:ext cx="163127" cy="143417"/>
            </a:xfrm>
            <a:custGeom>
              <a:rect b="b" l="l" r="r" t="t"/>
              <a:pathLst>
                <a:path extrusionOk="0" h="3318" w="3774">
                  <a:moveTo>
                    <a:pt x="1" y="0"/>
                  </a:moveTo>
                  <a:lnTo>
                    <a:pt x="1" y="3317"/>
                  </a:lnTo>
                  <a:lnTo>
                    <a:pt x="3773" y="3317"/>
                  </a:lnTo>
                  <a:lnTo>
                    <a:pt x="37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29"/>
          <p:cNvGrpSpPr/>
          <p:nvPr/>
        </p:nvGrpSpPr>
        <p:grpSpPr>
          <a:xfrm>
            <a:off x="1143782" y="2422052"/>
            <a:ext cx="730698" cy="380985"/>
            <a:chOff x="1143782" y="2422052"/>
            <a:chExt cx="730698" cy="380985"/>
          </a:xfrm>
        </p:grpSpPr>
        <p:grpSp>
          <p:nvGrpSpPr>
            <p:cNvPr id="465" name="Google Shape;465;p29"/>
            <p:cNvGrpSpPr/>
            <p:nvPr/>
          </p:nvGrpSpPr>
          <p:grpSpPr>
            <a:xfrm>
              <a:off x="1725440" y="2422052"/>
              <a:ext cx="149040" cy="380985"/>
              <a:chOff x="1801640" y="2422052"/>
              <a:chExt cx="149040" cy="380985"/>
            </a:xfrm>
          </p:grpSpPr>
          <p:sp>
            <p:nvSpPr>
              <p:cNvPr id="466" name="Google Shape;466;p29"/>
              <p:cNvSpPr/>
              <p:nvPr/>
            </p:nvSpPr>
            <p:spPr>
              <a:xfrm>
                <a:off x="1801640" y="2426244"/>
                <a:ext cx="149040" cy="376792"/>
              </a:xfrm>
              <a:custGeom>
                <a:rect b="b" l="l" r="r" t="t"/>
                <a:pathLst>
                  <a:path extrusionOk="0" h="8717" w="3448">
                    <a:moveTo>
                      <a:pt x="1041" y="1"/>
                    </a:moveTo>
                    <a:lnTo>
                      <a:pt x="1041" y="391"/>
                    </a:lnTo>
                    <a:cubicBezTo>
                      <a:pt x="1041" y="684"/>
                      <a:pt x="814" y="944"/>
                      <a:pt x="521" y="944"/>
                    </a:cubicBezTo>
                    <a:lnTo>
                      <a:pt x="423" y="944"/>
                    </a:lnTo>
                    <a:cubicBezTo>
                      <a:pt x="196" y="944"/>
                      <a:pt x="1" y="1107"/>
                      <a:pt x="1" y="1334"/>
                    </a:cubicBezTo>
                    <a:lnTo>
                      <a:pt x="1" y="8716"/>
                    </a:lnTo>
                    <a:lnTo>
                      <a:pt x="3448" y="8716"/>
                    </a:lnTo>
                    <a:lnTo>
                      <a:pt x="3448" y="1334"/>
                    </a:lnTo>
                    <a:cubicBezTo>
                      <a:pt x="3448" y="1107"/>
                      <a:pt x="3285" y="944"/>
                      <a:pt x="3057" y="944"/>
                    </a:cubicBezTo>
                    <a:lnTo>
                      <a:pt x="2927" y="944"/>
                    </a:lnTo>
                    <a:cubicBezTo>
                      <a:pt x="2635" y="944"/>
                      <a:pt x="2407" y="684"/>
                      <a:pt x="2407" y="391"/>
                    </a:cubicBezTo>
                    <a:lnTo>
                      <a:pt x="2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1841017" y="2422052"/>
                <a:ext cx="71710" cy="18327"/>
              </a:xfrm>
              <a:custGeom>
                <a:rect b="b" l="l" r="r" t="t"/>
                <a:pathLst>
                  <a:path extrusionOk="0" h="424" w="1659">
                    <a:moveTo>
                      <a:pt x="33" y="0"/>
                    </a:moveTo>
                    <a:cubicBezTo>
                      <a:pt x="33" y="0"/>
                      <a:pt x="0" y="0"/>
                      <a:pt x="0" y="65"/>
                    </a:cubicBezTo>
                    <a:lnTo>
                      <a:pt x="0" y="391"/>
                    </a:lnTo>
                    <a:cubicBezTo>
                      <a:pt x="0" y="391"/>
                      <a:pt x="0" y="423"/>
                      <a:pt x="33" y="423"/>
                    </a:cubicBezTo>
                    <a:lnTo>
                      <a:pt x="1561" y="423"/>
                    </a:lnTo>
                    <a:cubicBezTo>
                      <a:pt x="1626" y="423"/>
                      <a:pt x="1659" y="391"/>
                      <a:pt x="1626" y="391"/>
                    </a:cubicBezTo>
                    <a:lnTo>
                      <a:pt x="1626" y="65"/>
                    </a:lnTo>
                    <a:cubicBezTo>
                      <a:pt x="1626" y="65"/>
                      <a:pt x="1626" y="0"/>
                      <a:pt x="15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1873348" y="2556997"/>
                <a:ext cx="77330" cy="136375"/>
              </a:xfrm>
              <a:custGeom>
                <a:rect b="b" l="l" r="r" t="t"/>
                <a:pathLst>
                  <a:path extrusionOk="0" h="3155" w="1789">
                    <a:moveTo>
                      <a:pt x="0" y="0"/>
                    </a:moveTo>
                    <a:lnTo>
                      <a:pt x="0" y="3155"/>
                    </a:lnTo>
                    <a:lnTo>
                      <a:pt x="1789" y="3155"/>
                    </a:lnTo>
                    <a:lnTo>
                      <a:pt x="17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9"/>
            <p:cNvSpPr/>
            <p:nvPr/>
          </p:nvSpPr>
          <p:spPr>
            <a:xfrm>
              <a:off x="1143782" y="2535940"/>
              <a:ext cx="149040" cy="267087"/>
            </a:xfrm>
            <a:custGeom>
              <a:rect b="b" l="l" r="r" t="t"/>
              <a:pathLst>
                <a:path extrusionOk="0" h="6179" w="3448">
                  <a:moveTo>
                    <a:pt x="1041" y="0"/>
                  </a:moveTo>
                  <a:lnTo>
                    <a:pt x="1041" y="423"/>
                  </a:lnTo>
                  <a:cubicBezTo>
                    <a:pt x="1041" y="683"/>
                    <a:pt x="814" y="943"/>
                    <a:pt x="521" y="943"/>
                  </a:cubicBezTo>
                  <a:lnTo>
                    <a:pt x="391" y="943"/>
                  </a:lnTo>
                  <a:cubicBezTo>
                    <a:pt x="163" y="943"/>
                    <a:pt x="1" y="1138"/>
                    <a:pt x="1" y="1333"/>
                  </a:cubicBezTo>
                  <a:lnTo>
                    <a:pt x="1" y="5789"/>
                  </a:lnTo>
                  <a:cubicBezTo>
                    <a:pt x="1" y="6016"/>
                    <a:pt x="196" y="6179"/>
                    <a:pt x="391" y="6179"/>
                  </a:cubicBezTo>
                  <a:lnTo>
                    <a:pt x="3057" y="6179"/>
                  </a:lnTo>
                  <a:cubicBezTo>
                    <a:pt x="3285" y="6179"/>
                    <a:pt x="3448" y="5984"/>
                    <a:pt x="3448" y="5789"/>
                  </a:cubicBezTo>
                  <a:lnTo>
                    <a:pt x="3448" y="1333"/>
                  </a:lnTo>
                  <a:cubicBezTo>
                    <a:pt x="3448" y="1106"/>
                    <a:pt x="3253" y="943"/>
                    <a:pt x="3057" y="943"/>
                  </a:cubicBezTo>
                  <a:lnTo>
                    <a:pt x="2927" y="943"/>
                  </a:lnTo>
                  <a:cubicBezTo>
                    <a:pt x="2635" y="943"/>
                    <a:pt x="2407" y="683"/>
                    <a:pt x="2407" y="423"/>
                  </a:cubicBezTo>
                  <a:lnTo>
                    <a:pt x="24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1181732" y="2533130"/>
              <a:ext cx="73137" cy="16901"/>
            </a:xfrm>
            <a:custGeom>
              <a:rect b="b" l="l" r="r" t="t"/>
              <a:pathLst>
                <a:path extrusionOk="0" h="391" w="1692">
                  <a:moveTo>
                    <a:pt x="66" y="0"/>
                  </a:moveTo>
                  <a:cubicBezTo>
                    <a:pt x="66" y="0"/>
                    <a:pt x="1" y="0"/>
                    <a:pt x="1" y="33"/>
                  </a:cubicBezTo>
                  <a:lnTo>
                    <a:pt x="1" y="358"/>
                  </a:lnTo>
                  <a:cubicBezTo>
                    <a:pt x="1" y="358"/>
                    <a:pt x="1" y="390"/>
                    <a:pt x="66" y="390"/>
                  </a:cubicBezTo>
                  <a:lnTo>
                    <a:pt x="1594" y="390"/>
                  </a:lnTo>
                  <a:cubicBezTo>
                    <a:pt x="1627" y="390"/>
                    <a:pt x="1692" y="358"/>
                    <a:pt x="1627" y="358"/>
                  </a:cubicBezTo>
                  <a:lnTo>
                    <a:pt x="1627" y="33"/>
                  </a:lnTo>
                  <a:cubicBezTo>
                    <a:pt x="1627" y="33"/>
                    <a:pt x="1627" y="0"/>
                    <a:pt x="1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1163449" y="2634317"/>
              <a:ext cx="109705" cy="98423"/>
            </a:xfrm>
            <a:custGeom>
              <a:rect b="b" l="l" r="r" t="t"/>
              <a:pathLst>
                <a:path extrusionOk="0" h="2277" w="2538">
                  <a:moveTo>
                    <a:pt x="1" y="0"/>
                  </a:moveTo>
                  <a:lnTo>
                    <a:pt x="1" y="2277"/>
                  </a:lnTo>
                  <a:lnTo>
                    <a:pt x="2537" y="2277"/>
                  </a:lnTo>
                  <a:lnTo>
                    <a:pt x="25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1412279" y="2601950"/>
              <a:ext cx="61898" cy="50660"/>
            </a:xfrm>
            <a:custGeom>
              <a:rect b="b" l="l" r="r" t="t"/>
              <a:pathLst>
                <a:path extrusionOk="0" h="1172" w="1432">
                  <a:moveTo>
                    <a:pt x="163" y="1"/>
                  </a:moveTo>
                  <a:cubicBezTo>
                    <a:pt x="66" y="1"/>
                    <a:pt x="1" y="66"/>
                    <a:pt x="1" y="163"/>
                  </a:cubicBezTo>
                  <a:lnTo>
                    <a:pt x="1" y="1009"/>
                  </a:lnTo>
                  <a:cubicBezTo>
                    <a:pt x="1" y="1107"/>
                    <a:pt x="66" y="1172"/>
                    <a:pt x="163" y="1172"/>
                  </a:cubicBezTo>
                  <a:lnTo>
                    <a:pt x="1301" y="1172"/>
                  </a:lnTo>
                  <a:cubicBezTo>
                    <a:pt x="1367" y="1172"/>
                    <a:pt x="1432" y="1107"/>
                    <a:pt x="1432" y="1009"/>
                  </a:cubicBezTo>
                  <a:lnTo>
                    <a:pt x="1432" y="163"/>
                  </a:lnTo>
                  <a:cubicBezTo>
                    <a:pt x="1432" y="66"/>
                    <a:pt x="1367" y="1"/>
                    <a:pt x="1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1426326" y="2555570"/>
              <a:ext cx="36612" cy="81566"/>
            </a:xfrm>
            <a:custGeom>
              <a:rect b="b" l="l" r="r" t="t"/>
              <a:pathLst>
                <a:path extrusionOk="0" h="1887" w="847">
                  <a:moveTo>
                    <a:pt x="98" y="1"/>
                  </a:moveTo>
                  <a:cubicBezTo>
                    <a:pt x="33" y="1"/>
                    <a:pt x="1" y="98"/>
                    <a:pt x="1" y="131"/>
                  </a:cubicBezTo>
                  <a:lnTo>
                    <a:pt x="1" y="1887"/>
                  </a:lnTo>
                  <a:lnTo>
                    <a:pt x="846" y="1887"/>
                  </a:lnTo>
                  <a:lnTo>
                    <a:pt x="846" y="131"/>
                  </a:lnTo>
                  <a:cubicBezTo>
                    <a:pt x="846" y="66"/>
                    <a:pt x="749" y="1"/>
                    <a:pt x="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1395421" y="2645563"/>
              <a:ext cx="97040" cy="157469"/>
            </a:xfrm>
            <a:custGeom>
              <a:rect b="b" l="l" r="r" t="t"/>
              <a:pathLst>
                <a:path extrusionOk="0" h="3643" w="2245">
                  <a:moveTo>
                    <a:pt x="293" y="0"/>
                  </a:moveTo>
                  <a:cubicBezTo>
                    <a:pt x="131" y="0"/>
                    <a:pt x="0" y="130"/>
                    <a:pt x="0" y="293"/>
                  </a:cubicBezTo>
                  <a:lnTo>
                    <a:pt x="0" y="3382"/>
                  </a:lnTo>
                  <a:cubicBezTo>
                    <a:pt x="0" y="3545"/>
                    <a:pt x="131" y="3642"/>
                    <a:pt x="293" y="3642"/>
                  </a:cubicBezTo>
                  <a:lnTo>
                    <a:pt x="1952" y="3642"/>
                  </a:lnTo>
                  <a:cubicBezTo>
                    <a:pt x="2114" y="3642"/>
                    <a:pt x="2244" y="3545"/>
                    <a:pt x="2244" y="3382"/>
                  </a:cubicBezTo>
                  <a:lnTo>
                    <a:pt x="2244" y="293"/>
                  </a:lnTo>
                  <a:cubicBezTo>
                    <a:pt x="2244" y="130"/>
                    <a:pt x="2114" y="0"/>
                    <a:pt x="19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1562698" y="2601950"/>
              <a:ext cx="63281" cy="50660"/>
            </a:xfrm>
            <a:custGeom>
              <a:rect b="b" l="l" r="r" t="t"/>
              <a:pathLst>
                <a:path extrusionOk="0" h="1172" w="1464">
                  <a:moveTo>
                    <a:pt x="163" y="1"/>
                  </a:moveTo>
                  <a:cubicBezTo>
                    <a:pt x="98" y="1"/>
                    <a:pt x="0" y="66"/>
                    <a:pt x="0" y="163"/>
                  </a:cubicBezTo>
                  <a:lnTo>
                    <a:pt x="0" y="1009"/>
                  </a:lnTo>
                  <a:cubicBezTo>
                    <a:pt x="0" y="1107"/>
                    <a:pt x="98" y="1172"/>
                    <a:pt x="163" y="1172"/>
                  </a:cubicBezTo>
                  <a:lnTo>
                    <a:pt x="1301" y="1172"/>
                  </a:lnTo>
                  <a:cubicBezTo>
                    <a:pt x="1399" y="1172"/>
                    <a:pt x="1431" y="1107"/>
                    <a:pt x="1464" y="1009"/>
                  </a:cubicBezTo>
                  <a:lnTo>
                    <a:pt x="1464" y="163"/>
                  </a:lnTo>
                  <a:cubicBezTo>
                    <a:pt x="1464" y="66"/>
                    <a:pt x="1399" y="1"/>
                    <a:pt x="1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1576746" y="2555570"/>
              <a:ext cx="36568" cy="81566"/>
            </a:xfrm>
            <a:custGeom>
              <a:rect b="b" l="l" r="r" t="t"/>
              <a:pathLst>
                <a:path extrusionOk="0" h="1887" w="846">
                  <a:moveTo>
                    <a:pt x="131" y="1"/>
                  </a:moveTo>
                  <a:cubicBezTo>
                    <a:pt x="33" y="1"/>
                    <a:pt x="0" y="98"/>
                    <a:pt x="0" y="131"/>
                  </a:cubicBezTo>
                  <a:lnTo>
                    <a:pt x="0" y="1887"/>
                  </a:lnTo>
                  <a:lnTo>
                    <a:pt x="846" y="1887"/>
                  </a:lnTo>
                  <a:lnTo>
                    <a:pt x="846" y="131"/>
                  </a:lnTo>
                  <a:cubicBezTo>
                    <a:pt x="846" y="66"/>
                    <a:pt x="781" y="1"/>
                    <a:pt x="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1544414" y="2645563"/>
              <a:ext cx="97040" cy="157469"/>
            </a:xfrm>
            <a:custGeom>
              <a:rect b="b" l="l" r="r" t="t"/>
              <a:pathLst>
                <a:path extrusionOk="0" h="3643" w="2245">
                  <a:moveTo>
                    <a:pt x="293" y="0"/>
                  </a:moveTo>
                  <a:cubicBezTo>
                    <a:pt x="131" y="0"/>
                    <a:pt x="1" y="130"/>
                    <a:pt x="1" y="293"/>
                  </a:cubicBezTo>
                  <a:lnTo>
                    <a:pt x="1" y="3382"/>
                  </a:lnTo>
                  <a:cubicBezTo>
                    <a:pt x="1" y="3545"/>
                    <a:pt x="131" y="3642"/>
                    <a:pt x="293" y="3642"/>
                  </a:cubicBezTo>
                  <a:lnTo>
                    <a:pt x="1984" y="3642"/>
                  </a:lnTo>
                  <a:cubicBezTo>
                    <a:pt x="2147" y="3642"/>
                    <a:pt x="2244" y="3545"/>
                    <a:pt x="2244" y="3382"/>
                  </a:cubicBezTo>
                  <a:lnTo>
                    <a:pt x="2244" y="293"/>
                  </a:lnTo>
                  <a:cubicBezTo>
                    <a:pt x="2244" y="130"/>
                    <a:pt x="2147" y="0"/>
                    <a:pt x="19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017725"/>
            <a:ext cx="7704000" cy="3617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9" name="Google Shape;39;p4"/>
          <p:cNvGrpSpPr/>
          <p:nvPr/>
        </p:nvGrpSpPr>
        <p:grpSpPr>
          <a:xfrm>
            <a:off x="2" y="4684141"/>
            <a:ext cx="10290628" cy="764192"/>
            <a:chOff x="2" y="4379341"/>
            <a:chExt cx="10290628" cy="764192"/>
          </a:xfrm>
        </p:grpSpPr>
        <p:sp>
          <p:nvSpPr>
            <p:cNvPr id="40" name="Google Shape;40;p4"/>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4"/>
          <p:cNvGrpSpPr/>
          <p:nvPr/>
        </p:nvGrpSpPr>
        <p:grpSpPr>
          <a:xfrm>
            <a:off x="-32308" y="-47937"/>
            <a:ext cx="747412" cy="4907402"/>
            <a:chOff x="8320917" y="-330162"/>
            <a:chExt cx="747412" cy="4907402"/>
          </a:xfrm>
        </p:grpSpPr>
        <p:sp>
          <p:nvSpPr>
            <p:cNvPr id="43" name="Google Shape;43;p4"/>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 name="Google Shape;50;p5"/>
          <p:cNvGrpSpPr/>
          <p:nvPr/>
        </p:nvGrpSpPr>
        <p:grpSpPr>
          <a:xfrm>
            <a:off x="-76198" y="4684141"/>
            <a:ext cx="10290628" cy="764192"/>
            <a:chOff x="2" y="4379341"/>
            <a:chExt cx="10290628" cy="764192"/>
          </a:xfrm>
        </p:grpSpPr>
        <p:sp>
          <p:nvSpPr>
            <p:cNvPr id="51" name="Google Shape;51;p5"/>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idx="1" type="subTitle"/>
          </p:nvPr>
        </p:nvSpPr>
        <p:spPr>
          <a:xfrm>
            <a:off x="1445288" y="2869125"/>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54" name="Google Shape;54;p5"/>
          <p:cNvSpPr txBox="1"/>
          <p:nvPr>
            <p:ph idx="2" type="subTitle"/>
          </p:nvPr>
        </p:nvSpPr>
        <p:spPr>
          <a:xfrm>
            <a:off x="1445288" y="3316725"/>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5" name="Google Shape;55;p5"/>
          <p:cNvSpPr txBox="1"/>
          <p:nvPr>
            <p:ph idx="3" type="subTitle"/>
          </p:nvPr>
        </p:nvSpPr>
        <p:spPr>
          <a:xfrm>
            <a:off x="4921913" y="2869125"/>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800">
                <a:latin typeface="Jockey One"/>
                <a:ea typeface="Jockey One"/>
                <a:cs typeface="Jockey One"/>
                <a:sym typeface="Jockey One"/>
              </a:defRPr>
            </a:lvl1pPr>
            <a:lvl2pPr lvl="1" rtl="0">
              <a:lnSpc>
                <a:spcPct val="100000"/>
              </a:lnSpc>
              <a:spcBef>
                <a:spcPts val="0"/>
              </a:spcBef>
              <a:spcAft>
                <a:spcPts val="0"/>
              </a:spcAft>
              <a:buNone/>
              <a:defRPr sz="2800">
                <a:latin typeface="Jockey One"/>
                <a:ea typeface="Jockey One"/>
                <a:cs typeface="Jockey One"/>
                <a:sym typeface="Jockey One"/>
              </a:defRPr>
            </a:lvl2pPr>
            <a:lvl3pPr lvl="2" rtl="0">
              <a:lnSpc>
                <a:spcPct val="100000"/>
              </a:lnSpc>
              <a:spcBef>
                <a:spcPts val="0"/>
              </a:spcBef>
              <a:spcAft>
                <a:spcPts val="0"/>
              </a:spcAft>
              <a:buNone/>
              <a:defRPr sz="2800">
                <a:latin typeface="Jockey One"/>
                <a:ea typeface="Jockey One"/>
                <a:cs typeface="Jockey One"/>
                <a:sym typeface="Jockey One"/>
              </a:defRPr>
            </a:lvl3pPr>
            <a:lvl4pPr lvl="3" rtl="0">
              <a:lnSpc>
                <a:spcPct val="100000"/>
              </a:lnSpc>
              <a:spcBef>
                <a:spcPts val="0"/>
              </a:spcBef>
              <a:spcAft>
                <a:spcPts val="0"/>
              </a:spcAft>
              <a:buNone/>
              <a:defRPr sz="2800">
                <a:latin typeface="Jockey One"/>
                <a:ea typeface="Jockey One"/>
                <a:cs typeface="Jockey One"/>
                <a:sym typeface="Jockey One"/>
              </a:defRPr>
            </a:lvl4pPr>
            <a:lvl5pPr lvl="4" rtl="0">
              <a:lnSpc>
                <a:spcPct val="100000"/>
              </a:lnSpc>
              <a:spcBef>
                <a:spcPts val="0"/>
              </a:spcBef>
              <a:spcAft>
                <a:spcPts val="0"/>
              </a:spcAft>
              <a:buNone/>
              <a:defRPr sz="2800">
                <a:latin typeface="Jockey One"/>
                <a:ea typeface="Jockey One"/>
                <a:cs typeface="Jockey One"/>
                <a:sym typeface="Jockey One"/>
              </a:defRPr>
            </a:lvl5pPr>
            <a:lvl6pPr lvl="5" rtl="0">
              <a:lnSpc>
                <a:spcPct val="100000"/>
              </a:lnSpc>
              <a:spcBef>
                <a:spcPts val="0"/>
              </a:spcBef>
              <a:spcAft>
                <a:spcPts val="0"/>
              </a:spcAft>
              <a:buNone/>
              <a:defRPr sz="2800">
                <a:latin typeface="Jockey One"/>
                <a:ea typeface="Jockey One"/>
                <a:cs typeface="Jockey One"/>
                <a:sym typeface="Jockey One"/>
              </a:defRPr>
            </a:lvl6pPr>
            <a:lvl7pPr lvl="6" rtl="0">
              <a:lnSpc>
                <a:spcPct val="100000"/>
              </a:lnSpc>
              <a:spcBef>
                <a:spcPts val="0"/>
              </a:spcBef>
              <a:spcAft>
                <a:spcPts val="0"/>
              </a:spcAft>
              <a:buNone/>
              <a:defRPr sz="2800">
                <a:latin typeface="Jockey One"/>
                <a:ea typeface="Jockey One"/>
                <a:cs typeface="Jockey One"/>
                <a:sym typeface="Jockey One"/>
              </a:defRPr>
            </a:lvl7pPr>
            <a:lvl8pPr lvl="7" rtl="0">
              <a:lnSpc>
                <a:spcPct val="100000"/>
              </a:lnSpc>
              <a:spcBef>
                <a:spcPts val="0"/>
              </a:spcBef>
              <a:spcAft>
                <a:spcPts val="0"/>
              </a:spcAft>
              <a:buNone/>
              <a:defRPr sz="2800">
                <a:latin typeface="Jockey One"/>
                <a:ea typeface="Jockey One"/>
                <a:cs typeface="Jockey One"/>
                <a:sym typeface="Jockey One"/>
              </a:defRPr>
            </a:lvl8pPr>
            <a:lvl9pPr lvl="8" rtl="0">
              <a:lnSpc>
                <a:spcPct val="100000"/>
              </a:lnSpc>
              <a:spcBef>
                <a:spcPts val="0"/>
              </a:spcBef>
              <a:spcAft>
                <a:spcPts val="0"/>
              </a:spcAft>
              <a:buNone/>
              <a:defRPr sz="2800">
                <a:latin typeface="Jockey One"/>
                <a:ea typeface="Jockey One"/>
                <a:cs typeface="Jockey One"/>
                <a:sym typeface="Jockey One"/>
              </a:defRPr>
            </a:lvl9pPr>
          </a:lstStyle>
          <a:p/>
        </p:txBody>
      </p:sp>
      <p:sp>
        <p:nvSpPr>
          <p:cNvPr id="56" name="Google Shape;56;p5"/>
          <p:cNvSpPr txBox="1"/>
          <p:nvPr>
            <p:ph idx="4" type="subTitle"/>
          </p:nvPr>
        </p:nvSpPr>
        <p:spPr>
          <a:xfrm>
            <a:off x="4921913" y="3316725"/>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57" name="Google Shape;57;p5"/>
          <p:cNvGrpSpPr/>
          <p:nvPr/>
        </p:nvGrpSpPr>
        <p:grpSpPr>
          <a:xfrm>
            <a:off x="8397117" y="-25362"/>
            <a:ext cx="747412" cy="4907402"/>
            <a:chOff x="8320917" y="-330162"/>
            <a:chExt cx="747412" cy="4907402"/>
          </a:xfrm>
        </p:grpSpPr>
        <p:sp>
          <p:nvSpPr>
            <p:cNvPr id="58" name="Google Shape;58;p5"/>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 name="Google Shape;65;p6"/>
          <p:cNvGrpSpPr/>
          <p:nvPr/>
        </p:nvGrpSpPr>
        <p:grpSpPr>
          <a:xfrm>
            <a:off x="-76198" y="4684141"/>
            <a:ext cx="10290628" cy="764192"/>
            <a:chOff x="2" y="4379341"/>
            <a:chExt cx="10290628" cy="764192"/>
          </a:xfrm>
        </p:grpSpPr>
        <p:sp>
          <p:nvSpPr>
            <p:cNvPr id="66" name="Google Shape;66;p6"/>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txBox="1"/>
          <p:nvPr>
            <p:ph type="title"/>
          </p:nvPr>
        </p:nvSpPr>
        <p:spPr>
          <a:xfrm>
            <a:off x="1019900" y="852075"/>
            <a:ext cx="38520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 name="Google Shape;70;p7"/>
          <p:cNvSpPr txBox="1"/>
          <p:nvPr>
            <p:ph idx="1" type="body"/>
          </p:nvPr>
        </p:nvSpPr>
        <p:spPr>
          <a:xfrm>
            <a:off x="1019900" y="1559525"/>
            <a:ext cx="3852000" cy="21561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71" name="Google Shape;71;p7"/>
          <p:cNvGrpSpPr/>
          <p:nvPr/>
        </p:nvGrpSpPr>
        <p:grpSpPr>
          <a:xfrm>
            <a:off x="-76198" y="4684141"/>
            <a:ext cx="10290628" cy="764192"/>
            <a:chOff x="2" y="4379341"/>
            <a:chExt cx="10290628" cy="764192"/>
          </a:xfrm>
        </p:grpSpPr>
        <p:sp>
          <p:nvSpPr>
            <p:cNvPr id="72" name="Google Shape;72;p7"/>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7"/>
          <p:cNvGrpSpPr/>
          <p:nvPr/>
        </p:nvGrpSpPr>
        <p:grpSpPr>
          <a:xfrm>
            <a:off x="-32308" y="-47937"/>
            <a:ext cx="747412" cy="4907402"/>
            <a:chOff x="8320917" y="-330162"/>
            <a:chExt cx="747412" cy="4907402"/>
          </a:xfrm>
        </p:grpSpPr>
        <p:sp>
          <p:nvSpPr>
            <p:cNvPr id="75" name="Google Shape;75;p7"/>
            <p:cNvSpPr/>
            <p:nvPr/>
          </p:nvSpPr>
          <p:spPr>
            <a:xfrm>
              <a:off x="8320917" y="-330162"/>
              <a:ext cx="747412" cy="4907402"/>
            </a:xfrm>
            <a:custGeom>
              <a:rect b="b" l="l" r="r" t="t"/>
              <a:pathLst>
                <a:path extrusionOk="0" h="153129" w="23322">
                  <a:moveTo>
                    <a:pt x="1" y="1"/>
                  </a:moveTo>
                  <a:lnTo>
                    <a:pt x="1" y="153128"/>
                  </a:lnTo>
                  <a:lnTo>
                    <a:pt x="23322" y="153128"/>
                  </a:lnTo>
                  <a:lnTo>
                    <a:pt x="233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8483074" y="7868"/>
              <a:ext cx="50026" cy="1599042"/>
            </a:xfrm>
            <a:custGeom>
              <a:rect b="b" l="l" r="r" t="t"/>
              <a:pathLst>
                <a:path extrusionOk="0" h="49896" w="1561">
                  <a:moveTo>
                    <a:pt x="1313" y="1"/>
                  </a:moveTo>
                  <a:cubicBezTo>
                    <a:pt x="1189" y="1"/>
                    <a:pt x="1066" y="48"/>
                    <a:pt x="1066" y="143"/>
                  </a:cubicBezTo>
                  <a:cubicBezTo>
                    <a:pt x="1028" y="6611"/>
                    <a:pt x="952" y="13040"/>
                    <a:pt x="838" y="19508"/>
                  </a:cubicBezTo>
                  <a:cubicBezTo>
                    <a:pt x="685" y="25975"/>
                    <a:pt x="533" y="32405"/>
                    <a:pt x="381" y="38872"/>
                  </a:cubicBezTo>
                  <a:cubicBezTo>
                    <a:pt x="267" y="42486"/>
                    <a:pt x="115" y="46139"/>
                    <a:pt x="1" y="49753"/>
                  </a:cubicBezTo>
                  <a:cubicBezTo>
                    <a:pt x="1" y="49848"/>
                    <a:pt x="115" y="49895"/>
                    <a:pt x="229" y="49895"/>
                  </a:cubicBezTo>
                  <a:cubicBezTo>
                    <a:pt x="343" y="49895"/>
                    <a:pt x="457" y="49848"/>
                    <a:pt x="457" y="49753"/>
                  </a:cubicBezTo>
                  <a:cubicBezTo>
                    <a:pt x="685" y="43285"/>
                    <a:pt x="876" y="36856"/>
                    <a:pt x="1066" y="30388"/>
                  </a:cubicBezTo>
                  <a:cubicBezTo>
                    <a:pt x="1218" y="23921"/>
                    <a:pt x="1370" y="17529"/>
                    <a:pt x="1446" y="11062"/>
                  </a:cubicBezTo>
                  <a:cubicBezTo>
                    <a:pt x="1484" y="7448"/>
                    <a:pt x="1560" y="3757"/>
                    <a:pt x="1560" y="143"/>
                  </a:cubicBezTo>
                  <a:cubicBezTo>
                    <a:pt x="1560" y="48"/>
                    <a:pt x="1437" y="1"/>
                    <a:pt x="131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8704966" y="6650"/>
              <a:ext cx="79286" cy="3824100"/>
            </a:xfrm>
            <a:custGeom>
              <a:rect b="b" l="l" r="r" t="t"/>
              <a:pathLst>
                <a:path extrusionOk="0" h="119326" w="2474">
                  <a:moveTo>
                    <a:pt x="2245" y="1"/>
                  </a:moveTo>
                  <a:cubicBezTo>
                    <a:pt x="2131" y="1"/>
                    <a:pt x="2017" y="48"/>
                    <a:pt x="2017" y="143"/>
                  </a:cubicBezTo>
                  <a:cubicBezTo>
                    <a:pt x="1827" y="15703"/>
                    <a:pt x="1218" y="31263"/>
                    <a:pt x="762" y="46785"/>
                  </a:cubicBezTo>
                  <a:cubicBezTo>
                    <a:pt x="343" y="62269"/>
                    <a:pt x="1" y="77715"/>
                    <a:pt x="381" y="93199"/>
                  </a:cubicBezTo>
                  <a:cubicBezTo>
                    <a:pt x="571" y="101873"/>
                    <a:pt x="990" y="110585"/>
                    <a:pt x="1675" y="119183"/>
                  </a:cubicBezTo>
                  <a:cubicBezTo>
                    <a:pt x="1675" y="119278"/>
                    <a:pt x="1789" y="119326"/>
                    <a:pt x="1903" y="119326"/>
                  </a:cubicBezTo>
                  <a:cubicBezTo>
                    <a:pt x="2017" y="119326"/>
                    <a:pt x="2131" y="119278"/>
                    <a:pt x="2131" y="119183"/>
                  </a:cubicBezTo>
                  <a:cubicBezTo>
                    <a:pt x="876" y="103737"/>
                    <a:pt x="571" y="88177"/>
                    <a:pt x="723" y="72617"/>
                  </a:cubicBezTo>
                  <a:cubicBezTo>
                    <a:pt x="876" y="57133"/>
                    <a:pt x="1370" y="41649"/>
                    <a:pt x="1865" y="26203"/>
                  </a:cubicBezTo>
                  <a:cubicBezTo>
                    <a:pt x="2093" y="17491"/>
                    <a:pt x="2321" y="8855"/>
                    <a:pt x="2473" y="143"/>
                  </a:cubicBezTo>
                  <a:cubicBezTo>
                    <a:pt x="2473" y="48"/>
                    <a:pt x="2359" y="1"/>
                    <a:pt x="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8960989" y="2064669"/>
              <a:ext cx="41502" cy="2209867"/>
            </a:xfrm>
            <a:custGeom>
              <a:rect b="b" l="l" r="r" t="t"/>
              <a:pathLst>
                <a:path extrusionOk="0" h="68956" w="1295">
                  <a:moveTo>
                    <a:pt x="610" y="0"/>
                  </a:moveTo>
                  <a:cubicBezTo>
                    <a:pt x="495" y="0"/>
                    <a:pt x="381" y="48"/>
                    <a:pt x="381" y="143"/>
                  </a:cubicBezTo>
                  <a:cubicBezTo>
                    <a:pt x="610" y="9083"/>
                    <a:pt x="762" y="18061"/>
                    <a:pt x="762" y="27002"/>
                  </a:cubicBezTo>
                  <a:cubicBezTo>
                    <a:pt x="762" y="35904"/>
                    <a:pt x="648" y="44807"/>
                    <a:pt x="457" y="53709"/>
                  </a:cubicBezTo>
                  <a:cubicBezTo>
                    <a:pt x="381" y="58769"/>
                    <a:pt x="191" y="63752"/>
                    <a:pt x="1" y="68812"/>
                  </a:cubicBezTo>
                  <a:cubicBezTo>
                    <a:pt x="1" y="68907"/>
                    <a:pt x="115" y="68955"/>
                    <a:pt x="229" y="68955"/>
                  </a:cubicBezTo>
                  <a:cubicBezTo>
                    <a:pt x="343" y="68955"/>
                    <a:pt x="457" y="68907"/>
                    <a:pt x="457" y="68812"/>
                  </a:cubicBezTo>
                  <a:cubicBezTo>
                    <a:pt x="800" y="59872"/>
                    <a:pt x="1028" y="50856"/>
                    <a:pt x="1142" y="41915"/>
                  </a:cubicBezTo>
                  <a:cubicBezTo>
                    <a:pt x="1294" y="33051"/>
                    <a:pt x="1294" y="24111"/>
                    <a:pt x="1142" y="15208"/>
                  </a:cubicBezTo>
                  <a:cubicBezTo>
                    <a:pt x="1104" y="10148"/>
                    <a:pt x="952" y="5165"/>
                    <a:pt x="838" y="143"/>
                  </a:cubicBezTo>
                  <a:cubicBezTo>
                    <a:pt x="838" y="48"/>
                    <a:pt x="724" y="0"/>
                    <a:pt x="6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8535503" y="2592577"/>
              <a:ext cx="30509" cy="1866030"/>
            </a:xfrm>
            <a:custGeom>
              <a:rect b="b" l="l" r="r" t="t"/>
              <a:pathLst>
                <a:path extrusionOk="0" h="58227" w="952">
                  <a:moveTo>
                    <a:pt x="628" y="0"/>
                  </a:moveTo>
                  <a:cubicBezTo>
                    <a:pt x="505" y="0"/>
                    <a:pt x="381" y="48"/>
                    <a:pt x="381" y="143"/>
                  </a:cubicBezTo>
                  <a:cubicBezTo>
                    <a:pt x="191" y="7714"/>
                    <a:pt x="115" y="15246"/>
                    <a:pt x="39" y="22779"/>
                  </a:cubicBezTo>
                  <a:cubicBezTo>
                    <a:pt x="0" y="30312"/>
                    <a:pt x="115" y="37807"/>
                    <a:pt x="191" y="45339"/>
                  </a:cubicBezTo>
                  <a:cubicBezTo>
                    <a:pt x="305" y="49562"/>
                    <a:pt x="381" y="53785"/>
                    <a:pt x="495" y="58084"/>
                  </a:cubicBezTo>
                  <a:cubicBezTo>
                    <a:pt x="495" y="58179"/>
                    <a:pt x="609" y="58227"/>
                    <a:pt x="723" y="58227"/>
                  </a:cubicBezTo>
                  <a:cubicBezTo>
                    <a:pt x="837" y="58227"/>
                    <a:pt x="952" y="58179"/>
                    <a:pt x="952" y="58084"/>
                  </a:cubicBezTo>
                  <a:cubicBezTo>
                    <a:pt x="761" y="50513"/>
                    <a:pt x="647" y="43019"/>
                    <a:pt x="571" y="35448"/>
                  </a:cubicBezTo>
                  <a:cubicBezTo>
                    <a:pt x="533" y="27915"/>
                    <a:pt x="533" y="20420"/>
                    <a:pt x="647" y="12888"/>
                  </a:cubicBezTo>
                  <a:cubicBezTo>
                    <a:pt x="685" y="8665"/>
                    <a:pt x="761" y="4442"/>
                    <a:pt x="875" y="143"/>
                  </a:cubicBezTo>
                  <a:cubicBezTo>
                    <a:pt x="875"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txBox="1"/>
          <p:nvPr>
            <p:ph type="title"/>
          </p:nvPr>
        </p:nvSpPr>
        <p:spPr>
          <a:xfrm>
            <a:off x="1950675" y="535000"/>
            <a:ext cx="6367800" cy="2910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82" name="Google Shape;82;p8"/>
          <p:cNvGrpSpPr/>
          <p:nvPr/>
        </p:nvGrpSpPr>
        <p:grpSpPr>
          <a:xfrm>
            <a:off x="-76198" y="4684141"/>
            <a:ext cx="10290628" cy="764192"/>
            <a:chOff x="2" y="4379341"/>
            <a:chExt cx="10290628" cy="764192"/>
          </a:xfrm>
        </p:grpSpPr>
        <p:sp>
          <p:nvSpPr>
            <p:cNvPr id="83" name="Google Shape;83;p8"/>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8"/>
          <p:cNvGrpSpPr/>
          <p:nvPr/>
        </p:nvGrpSpPr>
        <p:grpSpPr>
          <a:xfrm flipH="1">
            <a:off x="8092725" y="784648"/>
            <a:ext cx="1293779" cy="3899503"/>
            <a:chOff x="0" y="704073"/>
            <a:chExt cx="1293779" cy="3899503"/>
          </a:xfrm>
        </p:grpSpPr>
        <p:sp>
          <p:nvSpPr>
            <p:cNvPr id="86" name="Google Shape;86;p8"/>
            <p:cNvSpPr/>
            <p:nvPr/>
          </p:nvSpPr>
          <p:spPr>
            <a:xfrm>
              <a:off x="1221" y="1170955"/>
              <a:ext cx="206676" cy="2481176"/>
            </a:xfrm>
            <a:custGeom>
              <a:rect b="b" l="l" r="r" t="t"/>
              <a:pathLst>
                <a:path extrusionOk="0" h="77193" w="6430">
                  <a:moveTo>
                    <a:pt x="0" y="1"/>
                  </a:moveTo>
                  <a:lnTo>
                    <a:pt x="0" y="20050"/>
                  </a:lnTo>
                  <a:cubicBezTo>
                    <a:pt x="761" y="22104"/>
                    <a:pt x="761" y="24463"/>
                    <a:pt x="1065" y="26708"/>
                  </a:cubicBezTo>
                  <a:cubicBezTo>
                    <a:pt x="1332" y="29941"/>
                    <a:pt x="1636" y="33213"/>
                    <a:pt x="1864" y="36447"/>
                  </a:cubicBezTo>
                  <a:cubicBezTo>
                    <a:pt x="2587" y="47213"/>
                    <a:pt x="1484" y="57942"/>
                    <a:pt x="1332" y="68746"/>
                  </a:cubicBezTo>
                  <a:cubicBezTo>
                    <a:pt x="1294" y="70306"/>
                    <a:pt x="1294" y="71828"/>
                    <a:pt x="1446" y="73426"/>
                  </a:cubicBezTo>
                  <a:cubicBezTo>
                    <a:pt x="1522" y="74453"/>
                    <a:pt x="1788" y="75594"/>
                    <a:pt x="2473" y="76393"/>
                  </a:cubicBezTo>
                  <a:cubicBezTo>
                    <a:pt x="2907" y="76896"/>
                    <a:pt x="3575" y="77193"/>
                    <a:pt x="4204" y="77193"/>
                  </a:cubicBezTo>
                  <a:cubicBezTo>
                    <a:pt x="4622" y="77193"/>
                    <a:pt x="5023" y="77062"/>
                    <a:pt x="5326" y="76774"/>
                  </a:cubicBezTo>
                  <a:cubicBezTo>
                    <a:pt x="6391" y="75822"/>
                    <a:pt x="6430" y="73730"/>
                    <a:pt x="6391" y="72399"/>
                  </a:cubicBezTo>
                  <a:cubicBezTo>
                    <a:pt x="6011" y="63002"/>
                    <a:pt x="5060" y="53643"/>
                    <a:pt x="3843" y="44322"/>
                  </a:cubicBezTo>
                  <a:lnTo>
                    <a:pt x="2815" y="35572"/>
                  </a:lnTo>
                  <a:cubicBezTo>
                    <a:pt x="2435" y="32642"/>
                    <a:pt x="2054" y="29751"/>
                    <a:pt x="1712" y="26822"/>
                  </a:cubicBezTo>
                  <a:cubicBezTo>
                    <a:pt x="1484" y="24501"/>
                    <a:pt x="1294" y="22180"/>
                    <a:pt x="1217" y="19898"/>
                  </a:cubicBezTo>
                  <a:cubicBezTo>
                    <a:pt x="1636" y="16588"/>
                    <a:pt x="2054" y="13240"/>
                    <a:pt x="2016" y="9854"/>
                  </a:cubicBezTo>
                  <a:cubicBezTo>
                    <a:pt x="1978" y="8180"/>
                    <a:pt x="1826" y="6506"/>
                    <a:pt x="1484" y="4832"/>
                  </a:cubicBezTo>
                  <a:cubicBezTo>
                    <a:pt x="1141" y="3272"/>
                    <a:pt x="609" y="1751"/>
                    <a:pt x="114" y="267"/>
                  </a:cubicBezTo>
                  <a:cubicBezTo>
                    <a:pt x="38" y="191"/>
                    <a:pt x="38" y="7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0" y="1655228"/>
              <a:ext cx="24460" cy="122302"/>
            </a:xfrm>
            <a:custGeom>
              <a:rect b="b" l="l" r="r" t="t"/>
              <a:pathLst>
                <a:path extrusionOk="0" h="3805" w="761">
                  <a:moveTo>
                    <a:pt x="0" y="0"/>
                  </a:moveTo>
                  <a:lnTo>
                    <a:pt x="0" y="1294"/>
                  </a:lnTo>
                  <a:cubicBezTo>
                    <a:pt x="114" y="1750"/>
                    <a:pt x="190" y="2169"/>
                    <a:pt x="304" y="2663"/>
                  </a:cubicBezTo>
                  <a:cubicBezTo>
                    <a:pt x="342" y="3005"/>
                    <a:pt x="380" y="3386"/>
                    <a:pt x="418" y="3690"/>
                  </a:cubicBezTo>
                  <a:cubicBezTo>
                    <a:pt x="418" y="3766"/>
                    <a:pt x="504" y="3804"/>
                    <a:pt x="590" y="3804"/>
                  </a:cubicBezTo>
                  <a:cubicBezTo>
                    <a:pt x="675" y="3804"/>
                    <a:pt x="761" y="3766"/>
                    <a:pt x="761" y="3690"/>
                  </a:cubicBezTo>
                  <a:cubicBezTo>
                    <a:pt x="609" y="2435"/>
                    <a:pt x="380" y="117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171196" y="704073"/>
              <a:ext cx="1049228" cy="2823461"/>
            </a:xfrm>
            <a:custGeom>
              <a:rect b="b" l="l" r="r" t="t"/>
              <a:pathLst>
                <a:path extrusionOk="0" h="87842" w="32643">
                  <a:moveTo>
                    <a:pt x="30212" y="1"/>
                  </a:moveTo>
                  <a:cubicBezTo>
                    <a:pt x="28800" y="1"/>
                    <a:pt x="27122" y="659"/>
                    <a:pt x="26251" y="1020"/>
                  </a:cubicBezTo>
                  <a:cubicBezTo>
                    <a:pt x="24348" y="1781"/>
                    <a:pt x="22484" y="2770"/>
                    <a:pt x="20544" y="3112"/>
                  </a:cubicBezTo>
                  <a:cubicBezTo>
                    <a:pt x="19327" y="3341"/>
                    <a:pt x="18071" y="3303"/>
                    <a:pt x="16892" y="3531"/>
                  </a:cubicBezTo>
                  <a:cubicBezTo>
                    <a:pt x="14952" y="3911"/>
                    <a:pt x="13125" y="5014"/>
                    <a:pt x="11718" y="6574"/>
                  </a:cubicBezTo>
                  <a:cubicBezTo>
                    <a:pt x="10234" y="8248"/>
                    <a:pt x="9245" y="10341"/>
                    <a:pt x="8028" y="12281"/>
                  </a:cubicBezTo>
                  <a:cubicBezTo>
                    <a:pt x="7000" y="13993"/>
                    <a:pt x="5707" y="15591"/>
                    <a:pt x="4908" y="17493"/>
                  </a:cubicBezTo>
                  <a:cubicBezTo>
                    <a:pt x="3652" y="20422"/>
                    <a:pt x="3957" y="23276"/>
                    <a:pt x="3462" y="26243"/>
                  </a:cubicBezTo>
                  <a:cubicBezTo>
                    <a:pt x="3006" y="29096"/>
                    <a:pt x="2321" y="31645"/>
                    <a:pt x="2625" y="34613"/>
                  </a:cubicBezTo>
                  <a:cubicBezTo>
                    <a:pt x="2892" y="38037"/>
                    <a:pt x="3272" y="41537"/>
                    <a:pt x="3158" y="44961"/>
                  </a:cubicBezTo>
                  <a:cubicBezTo>
                    <a:pt x="3082" y="46863"/>
                    <a:pt x="2854" y="48689"/>
                    <a:pt x="2663" y="50591"/>
                  </a:cubicBezTo>
                  <a:cubicBezTo>
                    <a:pt x="2093" y="56602"/>
                    <a:pt x="1826" y="62575"/>
                    <a:pt x="1636" y="68624"/>
                  </a:cubicBezTo>
                  <a:cubicBezTo>
                    <a:pt x="1484" y="72809"/>
                    <a:pt x="1180" y="76994"/>
                    <a:pt x="875" y="81179"/>
                  </a:cubicBezTo>
                  <a:cubicBezTo>
                    <a:pt x="723" y="82815"/>
                    <a:pt x="0" y="85516"/>
                    <a:pt x="609" y="87038"/>
                  </a:cubicBezTo>
                  <a:cubicBezTo>
                    <a:pt x="844" y="87612"/>
                    <a:pt x="1159" y="87841"/>
                    <a:pt x="1477" y="87841"/>
                  </a:cubicBezTo>
                  <a:cubicBezTo>
                    <a:pt x="2086" y="87841"/>
                    <a:pt x="2702" y="86999"/>
                    <a:pt x="2777" y="86125"/>
                  </a:cubicBezTo>
                  <a:cubicBezTo>
                    <a:pt x="3538" y="74065"/>
                    <a:pt x="3576" y="61929"/>
                    <a:pt x="3767" y="49792"/>
                  </a:cubicBezTo>
                  <a:cubicBezTo>
                    <a:pt x="3805" y="45798"/>
                    <a:pt x="3843" y="41765"/>
                    <a:pt x="3919" y="37770"/>
                  </a:cubicBezTo>
                  <a:cubicBezTo>
                    <a:pt x="3957" y="34727"/>
                    <a:pt x="6316" y="31493"/>
                    <a:pt x="8180" y="29439"/>
                  </a:cubicBezTo>
                  <a:cubicBezTo>
                    <a:pt x="9245" y="28259"/>
                    <a:pt x="10424" y="27270"/>
                    <a:pt x="11718" y="26357"/>
                  </a:cubicBezTo>
                  <a:cubicBezTo>
                    <a:pt x="12935" y="25482"/>
                    <a:pt x="14229" y="24797"/>
                    <a:pt x="15522" y="24075"/>
                  </a:cubicBezTo>
                  <a:cubicBezTo>
                    <a:pt x="17501" y="22933"/>
                    <a:pt x="19555" y="21678"/>
                    <a:pt x="21153" y="19890"/>
                  </a:cubicBezTo>
                  <a:cubicBezTo>
                    <a:pt x="22751" y="18140"/>
                    <a:pt x="24006" y="16047"/>
                    <a:pt x="25642" y="14221"/>
                  </a:cubicBezTo>
                  <a:cubicBezTo>
                    <a:pt x="26099" y="13651"/>
                    <a:pt x="26631" y="13118"/>
                    <a:pt x="27240" y="12737"/>
                  </a:cubicBezTo>
                  <a:cubicBezTo>
                    <a:pt x="28762" y="11786"/>
                    <a:pt x="30017" y="11216"/>
                    <a:pt x="30854" y="9313"/>
                  </a:cubicBezTo>
                  <a:cubicBezTo>
                    <a:pt x="31311" y="8362"/>
                    <a:pt x="31539" y="7335"/>
                    <a:pt x="31805" y="6270"/>
                  </a:cubicBezTo>
                  <a:cubicBezTo>
                    <a:pt x="31995" y="5509"/>
                    <a:pt x="32186" y="4710"/>
                    <a:pt x="32376" y="3949"/>
                  </a:cubicBezTo>
                  <a:cubicBezTo>
                    <a:pt x="32338" y="3949"/>
                    <a:pt x="32376" y="3721"/>
                    <a:pt x="32452" y="3493"/>
                  </a:cubicBezTo>
                  <a:cubicBezTo>
                    <a:pt x="32566" y="2922"/>
                    <a:pt x="32642" y="2275"/>
                    <a:pt x="32528" y="1705"/>
                  </a:cubicBezTo>
                  <a:cubicBezTo>
                    <a:pt x="32276" y="412"/>
                    <a:pt x="31327" y="1"/>
                    <a:pt x="30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81255" y="752738"/>
              <a:ext cx="897579" cy="1046785"/>
            </a:xfrm>
            <a:custGeom>
              <a:rect b="b" l="l" r="r" t="t"/>
              <a:pathLst>
                <a:path extrusionOk="0" h="32567" w="27925">
                  <a:moveTo>
                    <a:pt x="27234" y="0"/>
                  </a:moveTo>
                  <a:cubicBezTo>
                    <a:pt x="27181" y="0"/>
                    <a:pt x="27126" y="13"/>
                    <a:pt x="27088" y="38"/>
                  </a:cubicBezTo>
                  <a:cubicBezTo>
                    <a:pt x="25262" y="2245"/>
                    <a:pt x="23359" y="4452"/>
                    <a:pt x="21077" y="6049"/>
                  </a:cubicBezTo>
                  <a:cubicBezTo>
                    <a:pt x="19403" y="7229"/>
                    <a:pt x="17653" y="8028"/>
                    <a:pt x="15865" y="8941"/>
                  </a:cubicBezTo>
                  <a:cubicBezTo>
                    <a:pt x="15827" y="7838"/>
                    <a:pt x="16207" y="6772"/>
                    <a:pt x="16511" y="5745"/>
                  </a:cubicBezTo>
                  <a:cubicBezTo>
                    <a:pt x="16778" y="4604"/>
                    <a:pt x="17120" y="3539"/>
                    <a:pt x="17386" y="2397"/>
                  </a:cubicBezTo>
                  <a:cubicBezTo>
                    <a:pt x="17432" y="2305"/>
                    <a:pt x="17325" y="2255"/>
                    <a:pt x="17225" y="2255"/>
                  </a:cubicBezTo>
                  <a:cubicBezTo>
                    <a:pt x="17159" y="2255"/>
                    <a:pt x="17097" y="2276"/>
                    <a:pt x="17082" y="2321"/>
                  </a:cubicBezTo>
                  <a:cubicBezTo>
                    <a:pt x="16740" y="3500"/>
                    <a:pt x="16435" y="4604"/>
                    <a:pt x="16131" y="5745"/>
                  </a:cubicBezTo>
                  <a:cubicBezTo>
                    <a:pt x="15827" y="6848"/>
                    <a:pt x="15408" y="7990"/>
                    <a:pt x="15484" y="9131"/>
                  </a:cubicBezTo>
                  <a:cubicBezTo>
                    <a:pt x="14875" y="9473"/>
                    <a:pt x="14305" y="9816"/>
                    <a:pt x="13696" y="10196"/>
                  </a:cubicBezTo>
                  <a:cubicBezTo>
                    <a:pt x="11490" y="11566"/>
                    <a:pt x="9663" y="13468"/>
                    <a:pt x="8180" y="15751"/>
                  </a:cubicBezTo>
                  <a:cubicBezTo>
                    <a:pt x="7381" y="16968"/>
                    <a:pt x="6810" y="18376"/>
                    <a:pt x="6163" y="19707"/>
                  </a:cubicBezTo>
                  <a:cubicBezTo>
                    <a:pt x="5973" y="20126"/>
                    <a:pt x="5783" y="20506"/>
                    <a:pt x="5555" y="20925"/>
                  </a:cubicBezTo>
                  <a:cubicBezTo>
                    <a:pt x="4832" y="18946"/>
                    <a:pt x="4147" y="16854"/>
                    <a:pt x="4033" y="14647"/>
                  </a:cubicBezTo>
                  <a:cubicBezTo>
                    <a:pt x="3995" y="14001"/>
                    <a:pt x="4033" y="13392"/>
                    <a:pt x="4147" y="12707"/>
                  </a:cubicBezTo>
                  <a:cubicBezTo>
                    <a:pt x="4147" y="12631"/>
                    <a:pt x="4061" y="12593"/>
                    <a:pt x="3976" y="12593"/>
                  </a:cubicBezTo>
                  <a:cubicBezTo>
                    <a:pt x="3890" y="12593"/>
                    <a:pt x="3805" y="12631"/>
                    <a:pt x="3805" y="12707"/>
                  </a:cubicBezTo>
                  <a:cubicBezTo>
                    <a:pt x="3462" y="15028"/>
                    <a:pt x="4033" y="17387"/>
                    <a:pt x="4756" y="19517"/>
                  </a:cubicBezTo>
                  <a:cubicBezTo>
                    <a:pt x="4946" y="20126"/>
                    <a:pt x="5174" y="20734"/>
                    <a:pt x="5364" y="21305"/>
                  </a:cubicBezTo>
                  <a:cubicBezTo>
                    <a:pt x="5288" y="21457"/>
                    <a:pt x="5212" y="21609"/>
                    <a:pt x="5136" y="21762"/>
                  </a:cubicBezTo>
                  <a:cubicBezTo>
                    <a:pt x="4756" y="22370"/>
                    <a:pt x="4337" y="22979"/>
                    <a:pt x="3881" y="23588"/>
                  </a:cubicBezTo>
                  <a:cubicBezTo>
                    <a:pt x="2245" y="25870"/>
                    <a:pt x="266" y="28267"/>
                    <a:pt x="38" y="31349"/>
                  </a:cubicBezTo>
                  <a:cubicBezTo>
                    <a:pt x="0" y="31729"/>
                    <a:pt x="0" y="32072"/>
                    <a:pt x="38" y="32452"/>
                  </a:cubicBezTo>
                  <a:cubicBezTo>
                    <a:pt x="38" y="32528"/>
                    <a:pt x="124" y="32566"/>
                    <a:pt x="209" y="32566"/>
                  </a:cubicBezTo>
                  <a:cubicBezTo>
                    <a:pt x="295" y="32566"/>
                    <a:pt x="381" y="32528"/>
                    <a:pt x="381" y="32452"/>
                  </a:cubicBezTo>
                  <a:cubicBezTo>
                    <a:pt x="228" y="30360"/>
                    <a:pt x="989" y="28457"/>
                    <a:pt x="2055" y="26745"/>
                  </a:cubicBezTo>
                  <a:cubicBezTo>
                    <a:pt x="2532" y="26905"/>
                    <a:pt x="3028" y="26971"/>
                    <a:pt x="3542" y="26971"/>
                  </a:cubicBezTo>
                  <a:cubicBezTo>
                    <a:pt x="3766" y="26971"/>
                    <a:pt x="3993" y="26959"/>
                    <a:pt x="4223" y="26936"/>
                  </a:cubicBezTo>
                  <a:cubicBezTo>
                    <a:pt x="4261" y="26936"/>
                    <a:pt x="4375" y="26898"/>
                    <a:pt x="4375" y="26784"/>
                  </a:cubicBezTo>
                  <a:cubicBezTo>
                    <a:pt x="4337" y="26707"/>
                    <a:pt x="4223" y="26707"/>
                    <a:pt x="4185" y="26707"/>
                  </a:cubicBezTo>
                  <a:cubicBezTo>
                    <a:pt x="3978" y="26730"/>
                    <a:pt x="3774" y="26743"/>
                    <a:pt x="3571" y="26743"/>
                  </a:cubicBezTo>
                  <a:cubicBezTo>
                    <a:pt x="3105" y="26743"/>
                    <a:pt x="2646" y="26676"/>
                    <a:pt x="2169" y="26517"/>
                  </a:cubicBezTo>
                  <a:cubicBezTo>
                    <a:pt x="2663" y="25756"/>
                    <a:pt x="3120" y="25072"/>
                    <a:pt x="3652" y="24425"/>
                  </a:cubicBezTo>
                  <a:cubicBezTo>
                    <a:pt x="4375" y="23398"/>
                    <a:pt x="5098" y="22446"/>
                    <a:pt x="5707" y="21381"/>
                  </a:cubicBezTo>
                  <a:cubicBezTo>
                    <a:pt x="5745" y="21381"/>
                    <a:pt x="5745" y="21305"/>
                    <a:pt x="5745" y="21267"/>
                  </a:cubicBezTo>
                  <a:cubicBezTo>
                    <a:pt x="5859" y="21077"/>
                    <a:pt x="5973" y="20887"/>
                    <a:pt x="6087" y="20696"/>
                  </a:cubicBezTo>
                  <a:cubicBezTo>
                    <a:pt x="6734" y="19365"/>
                    <a:pt x="7305" y="17957"/>
                    <a:pt x="8066" y="16626"/>
                  </a:cubicBezTo>
                  <a:cubicBezTo>
                    <a:pt x="8446" y="15979"/>
                    <a:pt x="8826" y="15370"/>
                    <a:pt x="9283" y="14800"/>
                  </a:cubicBezTo>
                  <a:cubicBezTo>
                    <a:pt x="11451" y="15218"/>
                    <a:pt x="13544" y="16131"/>
                    <a:pt x="15750" y="16512"/>
                  </a:cubicBezTo>
                  <a:cubicBezTo>
                    <a:pt x="16359" y="16626"/>
                    <a:pt x="16968" y="16702"/>
                    <a:pt x="17577" y="16702"/>
                  </a:cubicBezTo>
                  <a:cubicBezTo>
                    <a:pt x="17653" y="16702"/>
                    <a:pt x="17767" y="16702"/>
                    <a:pt x="17767" y="16626"/>
                  </a:cubicBezTo>
                  <a:cubicBezTo>
                    <a:pt x="17767" y="16512"/>
                    <a:pt x="17691" y="16512"/>
                    <a:pt x="17653" y="16512"/>
                  </a:cubicBezTo>
                  <a:cubicBezTo>
                    <a:pt x="15408" y="16512"/>
                    <a:pt x="13316" y="15675"/>
                    <a:pt x="11185" y="15028"/>
                  </a:cubicBezTo>
                  <a:cubicBezTo>
                    <a:pt x="10614" y="14914"/>
                    <a:pt x="10044" y="14724"/>
                    <a:pt x="9397" y="14609"/>
                  </a:cubicBezTo>
                  <a:cubicBezTo>
                    <a:pt x="10538" y="13088"/>
                    <a:pt x="11870" y="11794"/>
                    <a:pt x="13354" y="10767"/>
                  </a:cubicBezTo>
                  <a:cubicBezTo>
                    <a:pt x="15636" y="9131"/>
                    <a:pt x="18261" y="8256"/>
                    <a:pt x="20620" y="6734"/>
                  </a:cubicBezTo>
                  <a:cubicBezTo>
                    <a:pt x="21115" y="6430"/>
                    <a:pt x="21571" y="6087"/>
                    <a:pt x="22028" y="5707"/>
                  </a:cubicBezTo>
                  <a:lnTo>
                    <a:pt x="22066" y="5707"/>
                  </a:lnTo>
                  <a:cubicBezTo>
                    <a:pt x="23055" y="5897"/>
                    <a:pt x="24006" y="6049"/>
                    <a:pt x="24995" y="6164"/>
                  </a:cubicBezTo>
                  <a:cubicBezTo>
                    <a:pt x="25490" y="6202"/>
                    <a:pt x="26022" y="6240"/>
                    <a:pt x="26479" y="6240"/>
                  </a:cubicBezTo>
                  <a:cubicBezTo>
                    <a:pt x="26974" y="6240"/>
                    <a:pt x="27430" y="6240"/>
                    <a:pt x="27849" y="6087"/>
                  </a:cubicBezTo>
                  <a:cubicBezTo>
                    <a:pt x="27887" y="6049"/>
                    <a:pt x="27925" y="6011"/>
                    <a:pt x="27887" y="5973"/>
                  </a:cubicBezTo>
                  <a:cubicBezTo>
                    <a:pt x="27810" y="5897"/>
                    <a:pt x="27734" y="5897"/>
                    <a:pt x="27620" y="5897"/>
                  </a:cubicBezTo>
                  <a:cubicBezTo>
                    <a:pt x="27202" y="6049"/>
                    <a:pt x="26707" y="6049"/>
                    <a:pt x="26251" y="6049"/>
                  </a:cubicBezTo>
                  <a:cubicBezTo>
                    <a:pt x="25756" y="6049"/>
                    <a:pt x="25300" y="6011"/>
                    <a:pt x="24881" y="5973"/>
                  </a:cubicBezTo>
                  <a:cubicBezTo>
                    <a:pt x="23968" y="5859"/>
                    <a:pt x="23055" y="5707"/>
                    <a:pt x="22142" y="5517"/>
                  </a:cubicBezTo>
                  <a:cubicBezTo>
                    <a:pt x="23816" y="4185"/>
                    <a:pt x="25300" y="2587"/>
                    <a:pt x="26669" y="952"/>
                  </a:cubicBezTo>
                  <a:cubicBezTo>
                    <a:pt x="26897" y="685"/>
                    <a:pt x="27164" y="457"/>
                    <a:pt x="27392" y="153"/>
                  </a:cubicBezTo>
                  <a:cubicBezTo>
                    <a:pt x="27443" y="51"/>
                    <a:pt x="27341" y="0"/>
                    <a:pt x="27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369296" y="1301811"/>
              <a:ext cx="924483" cy="2224518"/>
            </a:xfrm>
            <a:custGeom>
              <a:rect b="b" l="l" r="r" t="t"/>
              <a:pathLst>
                <a:path extrusionOk="0" h="69208" w="28762">
                  <a:moveTo>
                    <a:pt x="27735" y="0"/>
                  </a:moveTo>
                  <a:cubicBezTo>
                    <a:pt x="26137" y="381"/>
                    <a:pt x="24501" y="837"/>
                    <a:pt x="22979" y="1598"/>
                  </a:cubicBezTo>
                  <a:cubicBezTo>
                    <a:pt x="21952" y="2131"/>
                    <a:pt x="20887" y="2816"/>
                    <a:pt x="19783" y="3234"/>
                  </a:cubicBezTo>
                  <a:cubicBezTo>
                    <a:pt x="18908" y="3576"/>
                    <a:pt x="17957" y="3691"/>
                    <a:pt x="17044" y="4109"/>
                  </a:cubicBezTo>
                  <a:cubicBezTo>
                    <a:pt x="14609" y="5174"/>
                    <a:pt x="13278" y="8028"/>
                    <a:pt x="11528" y="10234"/>
                  </a:cubicBezTo>
                  <a:cubicBezTo>
                    <a:pt x="10424" y="11566"/>
                    <a:pt x="9207" y="12707"/>
                    <a:pt x="7761" y="13620"/>
                  </a:cubicBezTo>
                  <a:cubicBezTo>
                    <a:pt x="5136" y="15218"/>
                    <a:pt x="3995" y="17995"/>
                    <a:pt x="3538" y="21229"/>
                  </a:cubicBezTo>
                  <a:cubicBezTo>
                    <a:pt x="3044" y="24158"/>
                    <a:pt x="2816" y="27164"/>
                    <a:pt x="2740" y="30093"/>
                  </a:cubicBezTo>
                  <a:cubicBezTo>
                    <a:pt x="2663" y="32946"/>
                    <a:pt x="2283" y="35724"/>
                    <a:pt x="2055" y="38577"/>
                  </a:cubicBezTo>
                  <a:cubicBezTo>
                    <a:pt x="1636" y="43180"/>
                    <a:pt x="1522" y="47784"/>
                    <a:pt x="1066" y="52349"/>
                  </a:cubicBezTo>
                  <a:cubicBezTo>
                    <a:pt x="571" y="57219"/>
                    <a:pt x="191" y="62050"/>
                    <a:pt x="0" y="66920"/>
                  </a:cubicBezTo>
                  <a:cubicBezTo>
                    <a:pt x="0" y="67340"/>
                    <a:pt x="190" y="69207"/>
                    <a:pt x="663" y="69207"/>
                  </a:cubicBezTo>
                  <a:cubicBezTo>
                    <a:pt x="789" y="69207"/>
                    <a:pt x="935" y="69074"/>
                    <a:pt x="1104" y="68746"/>
                  </a:cubicBezTo>
                  <a:cubicBezTo>
                    <a:pt x="1903" y="67148"/>
                    <a:pt x="2055" y="65322"/>
                    <a:pt x="2169" y="63572"/>
                  </a:cubicBezTo>
                  <a:cubicBezTo>
                    <a:pt x="2359" y="60300"/>
                    <a:pt x="2549" y="56990"/>
                    <a:pt x="2663" y="53681"/>
                  </a:cubicBezTo>
                  <a:cubicBezTo>
                    <a:pt x="2816" y="50827"/>
                    <a:pt x="2397" y="48088"/>
                    <a:pt x="2473" y="45159"/>
                  </a:cubicBezTo>
                  <a:cubicBezTo>
                    <a:pt x="2587" y="42762"/>
                    <a:pt x="2816" y="40365"/>
                    <a:pt x="3044" y="37968"/>
                  </a:cubicBezTo>
                  <a:cubicBezTo>
                    <a:pt x="3196" y="36789"/>
                    <a:pt x="3310" y="35610"/>
                    <a:pt x="3500" y="34468"/>
                  </a:cubicBezTo>
                  <a:cubicBezTo>
                    <a:pt x="3577" y="33289"/>
                    <a:pt x="4033" y="32300"/>
                    <a:pt x="4680" y="31387"/>
                  </a:cubicBezTo>
                  <a:cubicBezTo>
                    <a:pt x="5593" y="30207"/>
                    <a:pt x="6886" y="29599"/>
                    <a:pt x="7914" y="28571"/>
                  </a:cubicBezTo>
                  <a:cubicBezTo>
                    <a:pt x="9093" y="27506"/>
                    <a:pt x="10234" y="26289"/>
                    <a:pt x="11680" y="25528"/>
                  </a:cubicBezTo>
                  <a:cubicBezTo>
                    <a:pt x="12213" y="25262"/>
                    <a:pt x="12707" y="25071"/>
                    <a:pt x="13164" y="24653"/>
                  </a:cubicBezTo>
                  <a:cubicBezTo>
                    <a:pt x="13658" y="24158"/>
                    <a:pt x="13963" y="23473"/>
                    <a:pt x="14305" y="22865"/>
                  </a:cubicBezTo>
                  <a:cubicBezTo>
                    <a:pt x="15294" y="21077"/>
                    <a:pt x="16664" y="19555"/>
                    <a:pt x="18262" y="18452"/>
                  </a:cubicBezTo>
                  <a:cubicBezTo>
                    <a:pt x="19479" y="17691"/>
                    <a:pt x="20772" y="17120"/>
                    <a:pt x="21762" y="16093"/>
                  </a:cubicBezTo>
                  <a:cubicBezTo>
                    <a:pt x="23474" y="14229"/>
                    <a:pt x="23854" y="11299"/>
                    <a:pt x="25033" y="9017"/>
                  </a:cubicBezTo>
                  <a:cubicBezTo>
                    <a:pt x="25756" y="7609"/>
                    <a:pt x="26783" y="6354"/>
                    <a:pt x="27544" y="4946"/>
                  </a:cubicBezTo>
                  <a:cubicBezTo>
                    <a:pt x="28305" y="3500"/>
                    <a:pt x="28762" y="1712"/>
                    <a:pt x="28115" y="229"/>
                  </a:cubicBezTo>
                  <a:cubicBezTo>
                    <a:pt x="28077" y="152"/>
                    <a:pt x="28039" y="0"/>
                    <a:pt x="279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470162" y="1352244"/>
              <a:ext cx="758884" cy="944990"/>
            </a:xfrm>
            <a:custGeom>
              <a:rect b="b" l="l" r="r" t="t"/>
              <a:pathLst>
                <a:path extrusionOk="0" h="29400" w="23610">
                  <a:moveTo>
                    <a:pt x="23370" y="1"/>
                  </a:moveTo>
                  <a:cubicBezTo>
                    <a:pt x="23304" y="1"/>
                    <a:pt x="23242" y="22"/>
                    <a:pt x="23227" y="67"/>
                  </a:cubicBezTo>
                  <a:cubicBezTo>
                    <a:pt x="22847" y="638"/>
                    <a:pt x="22466" y="1208"/>
                    <a:pt x="22048" y="1779"/>
                  </a:cubicBezTo>
                  <a:cubicBezTo>
                    <a:pt x="22010" y="1285"/>
                    <a:pt x="22010" y="828"/>
                    <a:pt x="21933" y="333"/>
                  </a:cubicBezTo>
                  <a:cubicBezTo>
                    <a:pt x="21933" y="257"/>
                    <a:pt x="21857" y="219"/>
                    <a:pt x="21781" y="219"/>
                  </a:cubicBezTo>
                  <a:cubicBezTo>
                    <a:pt x="21705" y="219"/>
                    <a:pt x="21629" y="257"/>
                    <a:pt x="21629" y="333"/>
                  </a:cubicBezTo>
                  <a:cubicBezTo>
                    <a:pt x="21667" y="942"/>
                    <a:pt x="21705" y="1513"/>
                    <a:pt x="21743" y="2160"/>
                  </a:cubicBezTo>
                  <a:lnTo>
                    <a:pt x="21743" y="2198"/>
                  </a:lnTo>
                  <a:cubicBezTo>
                    <a:pt x="20716" y="3605"/>
                    <a:pt x="19575" y="5013"/>
                    <a:pt x="18205" y="6078"/>
                  </a:cubicBezTo>
                  <a:cubicBezTo>
                    <a:pt x="16721" y="7296"/>
                    <a:pt x="15047" y="8133"/>
                    <a:pt x="13450" y="9122"/>
                  </a:cubicBezTo>
                  <a:cubicBezTo>
                    <a:pt x="13335" y="8855"/>
                    <a:pt x="13374" y="8513"/>
                    <a:pt x="13335" y="8171"/>
                  </a:cubicBezTo>
                  <a:cubicBezTo>
                    <a:pt x="13335" y="7752"/>
                    <a:pt x="13335" y="7334"/>
                    <a:pt x="13374" y="6915"/>
                  </a:cubicBezTo>
                  <a:cubicBezTo>
                    <a:pt x="13450" y="6040"/>
                    <a:pt x="13564" y="5127"/>
                    <a:pt x="13754" y="4290"/>
                  </a:cubicBezTo>
                  <a:cubicBezTo>
                    <a:pt x="13797" y="4205"/>
                    <a:pt x="13707" y="4155"/>
                    <a:pt x="13608" y="4155"/>
                  </a:cubicBezTo>
                  <a:cubicBezTo>
                    <a:pt x="13529" y="4155"/>
                    <a:pt x="13445" y="4185"/>
                    <a:pt x="13412" y="4252"/>
                  </a:cubicBezTo>
                  <a:cubicBezTo>
                    <a:pt x="13221" y="5089"/>
                    <a:pt x="13107" y="6002"/>
                    <a:pt x="12993" y="6915"/>
                  </a:cubicBezTo>
                  <a:cubicBezTo>
                    <a:pt x="12955" y="7334"/>
                    <a:pt x="12955" y="7790"/>
                    <a:pt x="12955" y="8247"/>
                  </a:cubicBezTo>
                  <a:cubicBezTo>
                    <a:pt x="12955" y="8551"/>
                    <a:pt x="12955" y="8931"/>
                    <a:pt x="13069" y="9274"/>
                  </a:cubicBezTo>
                  <a:lnTo>
                    <a:pt x="12346" y="9692"/>
                  </a:lnTo>
                  <a:cubicBezTo>
                    <a:pt x="11395" y="10339"/>
                    <a:pt x="10482" y="10948"/>
                    <a:pt x="9683" y="11747"/>
                  </a:cubicBezTo>
                  <a:cubicBezTo>
                    <a:pt x="8808" y="12622"/>
                    <a:pt x="8123" y="13611"/>
                    <a:pt x="7439" y="14638"/>
                  </a:cubicBezTo>
                  <a:cubicBezTo>
                    <a:pt x="6944" y="15475"/>
                    <a:pt x="6526" y="16274"/>
                    <a:pt x="6107" y="17073"/>
                  </a:cubicBezTo>
                  <a:cubicBezTo>
                    <a:pt x="5536" y="15779"/>
                    <a:pt x="5613" y="14334"/>
                    <a:pt x="5765" y="12926"/>
                  </a:cubicBezTo>
                  <a:cubicBezTo>
                    <a:pt x="5765" y="12869"/>
                    <a:pt x="5679" y="12840"/>
                    <a:pt x="5593" y="12840"/>
                  </a:cubicBezTo>
                  <a:cubicBezTo>
                    <a:pt x="5508" y="12840"/>
                    <a:pt x="5422" y="12869"/>
                    <a:pt x="5422" y="12926"/>
                  </a:cubicBezTo>
                  <a:cubicBezTo>
                    <a:pt x="5346" y="14448"/>
                    <a:pt x="5232" y="16084"/>
                    <a:pt x="5955" y="17415"/>
                  </a:cubicBezTo>
                  <a:cubicBezTo>
                    <a:pt x="5879" y="17605"/>
                    <a:pt x="5727" y="17834"/>
                    <a:pt x="5574" y="18024"/>
                  </a:cubicBezTo>
                  <a:cubicBezTo>
                    <a:pt x="5232" y="18595"/>
                    <a:pt x="4852" y="19127"/>
                    <a:pt x="4471" y="19660"/>
                  </a:cubicBezTo>
                  <a:cubicBezTo>
                    <a:pt x="4053" y="20154"/>
                    <a:pt x="3634" y="20687"/>
                    <a:pt x="3216" y="21182"/>
                  </a:cubicBezTo>
                  <a:cubicBezTo>
                    <a:pt x="2759" y="21676"/>
                    <a:pt x="2379" y="22209"/>
                    <a:pt x="2074" y="22779"/>
                  </a:cubicBezTo>
                  <a:cubicBezTo>
                    <a:pt x="1732" y="23350"/>
                    <a:pt x="1504" y="23921"/>
                    <a:pt x="1237" y="24530"/>
                  </a:cubicBezTo>
                  <a:cubicBezTo>
                    <a:pt x="781" y="25785"/>
                    <a:pt x="477" y="27078"/>
                    <a:pt x="210" y="28334"/>
                  </a:cubicBezTo>
                  <a:cubicBezTo>
                    <a:pt x="172" y="28676"/>
                    <a:pt x="58" y="29019"/>
                    <a:pt x="20" y="29285"/>
                  </a:cubicBezTo>
                  <a:cubicBezTo>
                    <a:pt x="1" y="29361"/>
                    <a:pt x="68" y="29399"/>
                    <a:pt x="148" y="29399"/>
                  </a:cubicBezTo>
                  <a:cubicBezTo>
                    <a:pt x="229" y="29399"/>
                    <a:pt x="324" y="29361"/>
                    <a:pt x="362" y="29285"/>
                  </a:cubicBezTo>
                  <a:cubicBezTo>
                    <a:pt x="857" y="26698"/>
                    <a:pt x="1428" y="23959"/>
                    <a:pt x="3026" y="21866"/>
                  </a:cubicBezTo>
                  <a:cubicBezTo>
                    <a:pt x="3216" y="21638"/>
                    <a:pt x="3330" y="21448"/>
                    <a:pt x="3520" y="21220"/>
                  </a:cubicBezTo>
                  <a:lnTo>
                    <a:pt x="3596" y="21220"/>
                  </a:lnTo>
                  <a:cubicBezTo>
                    <a:pt x="3633" y="21216"/>
                    <a:pt x="3670" y="21215"/>
                    <a:pt x="3707" y="21215"/>
                  </a:cubicBezTo>
                  <a:cubicBezTo>
                    <a:pt x="4089" y="21215"/>
                    <a:pt x="4474" y="21382"/>
                    <a:pt x="4890" y="21486"/>
                  </a:cubicBezTo>
                  <a:cubicBezTo>
                    <a:pt x="5308" y="21638"/>
                    <a:pt x="5689" y="21790"/>
                    <a:pt x="6107" y="21943"/>
                  </a:cubicBezTo>
                  <a:cubicBezTo>
                    <a:pt x="6836" y="22101"/>
                    <a:pt x="7565" y="22180"/>
                    <a:pt x="8295" y="22180"/>
                  </a:cubicBezTo>
                  <a:cubicBezTo>
                    <a:pt x="8440" y="22180"/>
                    <a:pt x="8586" y="22177"/>
                    <a:pt x="8732" y="22171"/>
                  </a:cubicBezTo>
                  <a:cubicBezTo>
                    <a:pt x="8770" y="22171"/>
                    <a:pt x="8922" y="22171"/>
                    <a:pt x="8922" y="22057"/>
                  </a:cubicBezTo>
                  <a:cubicBezTo>
                    <a:pt x="8922" y="21981"/>
                    <a:pt x="8808" y="21981"/>
                    <a:pt x="8732" y="21981"/>
                  </a:cubicBezTo>
                  <a:cubicBezTo>
                    <a:pt x="8536" y="21989"/>
                    <a:pt x="8343" y="21993"/>
                    <a:pt x="8152" y="21993"/>
                  </a:cubicBezTo>
                  <a:cubicBezTo>
                    <a:pt x="7455" y="21993"/>
                    <a:pt x="6786" y="21931"/>
                    <a:pt x="6069" y="21752"/>
                  </a:cubicBezTo>
                  <a:cubicBezTo>
                    <a:pt x="5651" y="21638"/>
                    <a:pt x="5194" y="21448"/>
                    <a:pt x="4814" y="21296"/>
                  </a:cubicBezTo>
                  <a:cubicBezTo>
                    <a:pt x="4433" y="21182"/>
                    <a:pt x="4053" y="21068"/>
                    <a:pt x="3672" y="21068"/>
                  </a:cubicBezTo>
                  <a:cubicBezTo>
                    <a:pt x="4281" y="20345"/>
                    <a:pt x="4890" y="19660"/>
                    <a:pt x="5384" y="18899"/>
                  </a:cubicBezTo>
                  <a:cubicBezTo>
                    <a:pt x="6107" y="17834"/>
                    <a:pt x="6678" y="16654"/>
                    <a:pt x="7286" y="15551"/>
                  </a:cubicBezTo>
                  <a:cubicBezTo>
                    <a:pt x="7933" y="14448"/>
                    <a:pt x="8580" y="13383"/>
                    <a:pt x="9455" y="12470"/>
                  </a:cubicBezTo>
                  <a:lnTo>
                    <a:pt x="10140" y="11747"/>
                  </a:lnTo>
                  <a:cubicBezTo>
                    <a:pt x="11167" y="11937"/>
                    <a:pt x="12118" y="12317"/>
                    <a:pt x="12955" y="12850"/>
                  </a:cubicBezTo>
                  <a:lnTo>
                    <a:pt x="14249" y="13687"/>
                  </a:lnTo>
                  <a:cubicBezTo>
                    <a:pt x="14667" y="13991"/>
                    <a:pt x="15162" y="14220"/>
                    <a:pt x="15618" y="14372"/>
                  </a:cubicBezTo>
                  <a:cubicBezTo>
                    <a:pt x="16189" y="14562"/>
                    <a:pt x="16759" y="14638"/>
                    <a:pt x="17292" y="14714"/>
                  </a:cubicBezTo>
                  <a:cubicBezTo>
                    <a:pt x="17330" y="14714"/>
                    <a:pt x="17482" y="14714"/>
                    <a:pt x="17482" y="14600"/>
                  </a:cubicBezTo>
                  <a:cubicBezTo>
                    <a:pt x="17520" y="14524"/>
                    <a:pt x="17444" y="14448"/>
                    <a:pt x="17368" y="14448"/>
                  </a:cubicBezTo>
                  <a:cubicBezTo>
                    <a:pt x="16874" y="14372"/>
                    <a:pt x="16379" y="14334"/>
                    <a:pt x="15846" y="14182"/>
                  </a:cubicBezTo>
                  <a:cubicBezTo>
                    <a:pt x="15390" y="14029"/>
                    <a:pt x="14895" y="13801"/>
                    <a:pt x="14477" y="13497"/>
                  </a:cubicBezTo>
                  <a:cubicBezTo>
                    <a:pt x="14058" y="13230"/>
                    <a:pt x="13640" y="12888"/>
                    <a:pt x="13183" y="12660"/>
                  </a:cubicBezTo>
                  <a:cubicBezTo>
                    <a:pt x="12765" y="12431"/>
                    <a:pt x="12270" y="12165"/>
                    <a:pt x="11814" y="11975"/>
                  </a:cubicBezTo>
                  <a:cubicBezTo>
                    <a:pt x="11319" y="11785"/>
                    <a:pt x="10825" y="11671"/>
                    <a:pt x="10330" y="11556"/>
                  </a:cubicBezTo>
                  <a:cubicBezTo>
                    <a:pt x="10863" y="11100"/>
                    <a:pt x="11433" y="10643"/>
                    <a:pt x="12004" y="10263"/>
                  </a:cubicBezTo>
                  <a:cubicBezTo>
                    <a:pt x="12384" y="10035"/>
                    <a:pt x="12765" y="9768"/>
                    <a:pt x="13145" y="9502"/>
                  </a:cubicBezTo>
                  <a:cubicBezTo>
                    <a:pt x="13168" y="9524"/>
                    <a:pt x="13200" y="9534"/>
                    <a:pt x="13233" y="9534"/>
                  </a:cubicBezTo>
                  <a:cubicBezTo>
                    <a:pt x="13313" y="9534"/>
                    <a:pt x="13400" y="9480"/>
                    <a:pt x="13374" y="9426"/>
                  </a:cubicBezTo>
                  <a:lnTo>
                    <a:pt x="13374" y="9388"/>
                  </a:lnTo>
                  <a:cubicBezTo>
                    <a:pt x="14819" y="8513"/>
                    <a:pt x="16341" y="7714"/>
                    <a:pt x="17711" y="6725"/>
                  </a:cubicBezTo>
                  <a:cubicBezTo>
                    <a:pt x="18624" y="6040"/>
                    <a:pt x="19423" y="5317"/>
                    <a:pt x="20183" y="4480"/>
                  </a:cubicBezTo>
                  <a:lnTo>
                    <a:pt x="20221" y="4480"/>
                  </a:lnTo>
                  <a:cubicBezTo>
                    <a:pt x="20548" y="4539"/>
                    <a:pt x="20875" y="4568"/>
                    <a:pt x="21198" y="4568"/>
                  </a:cubicBezTo>
                  <a:cubicBezTo>
                    <a:pt x="21929" y="4568"/>
                    <a:pt x="22644" y="4416"/>
                    <a:pt x="23303" y="4100"/>
                  </a:cubicBezTo>
                  <a:cubicBezTo>
                    <a:pt x="23610" y="3929"/>
                    <a:pt x="23459" y="3790"/>
                    <a:pt x="23314" y="3790"/>
                  </a:cubicBezTo>
                  <a:cubicBezTo>
                    <a:pt x="23298" y="3790"/>
                    <a:pt x="23281" y="3791"/>
                    <a:pt x="23265" y="3795"/>
                  </a:cubicBezTo>
                  <a:cubicBezTo>
                    <a:pt x="22658" y="4112"/>
                    <a:pt x="22015" y="4264"/>
                    <a:pt x="21361" y="4264"/>
                  </a:cubicBezTo>
                  <a:cubicBezTo>
                    <a:pt x="21071" y="4264"/>
                    <a:pt x="20779" y="4234"/>
                    <a:pt x="20488" y="4176"/>
                  </a:cubicBezTo>
                  <a:lnTo>
                    <a:pt x="20564" y="4100"/>
                  </a:lnTo>
                  <a:cubicBezTo>
                    <a:pt x="21439" y="3111"/>
                    <a:pt x="22200" y="2007"/>
                    <a:pt x="22961" y="942"/>
                  </a:cubicBezTo>
                  <a:cubicBezTo>
                    <a:pt x="23151" y="676"/>
                    <a:pt x="23341" y="448"/>
                    <a:pt x="23531" y="143"/>
                  </a:cubicBezTo>
                  <a:cubicBezTo>
                    <a:pt x="23577" y="51"/>
                    <a:pt x="23470" y="1"/>
                    <a:pt x="23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0" y="3026048"/>
              <a:ext cx="50046" cy="513734"/>
            </a:xfrm>
            <a:custGeom>
              <a:rect b="b" l="l" r="r" t="t"/>
              <a:pathLst>
                <a:path extrusionOk="0" h="15983" w="1557">
                  <a:moveTo>
                    <a:pt x="0" y="0"/>
                  </a:moveTo>
                  <a:lnTo>
                    <a:pt x="0" y="15903"/>
                  </a:lnTo>
                  <a:cubicBezTo>
                    <a:pt x="108" y="15957"/>
                    <a:pt x="209" y="15982"/>
                    <a:pt x="303" y="15982"/>
                  </a:cubicBezTo>
                  <a:cubicBezTo>
                    <a:pt x="1398" y="15982"/>
                    <a:pt x="1557" y="12568"/>
                    <a:pt x="1522" y="11832"/>
                  </a:cubicBezTo>
                  <a:cubicBezTo>
                    <a:pt x="1103" y="7876"/>
                    <a:pt x="571" y="395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61392" y="2848584"/>
              <a:ext cx="750849" cy="1148452"/>
            </a:xfrm>
            <a:custGeom>
              <a:rect b="b" l="l" r="r" t="t"/>
              <a:pathLst>
                <a:path extrusionOk="0" h="35730" w="23360">
                  <a:moveTo>
                    <a:pt x="11568" y="1"/>
                  </a:moveTo>
                  <a:cubicBezTo>
                    <a:pt x="11161" y="1"/>
                    <a:pt x="10755" y="15"/>
                    <a:pt x="10349" y="43"/>
                  </a:cubicBezTo>
                  <a:cubicBezTo>
                    <a:pt x="8294" y="195"/>
                    <a:pt x="6773" y="1451"/>
                    <a:pt x="6240" y="3733"/>
                  </a:cubicBezTo>
                  <a:cubicBezTo>
                    <a:pt x="6202" y="4038"/>
                    <a:pt x="6164" y="4418"/>
                    <a:pt x="6126" y="4761"/>
                  </a:cubicBezTo>
                  <a:cubicBezTo>
                    <a:pt x="6126" y="4837"/>
                    <a:pt x="6050" y="4913"/>
                    <a:pt x="6050" y="4989"/>
                  </a:cubicBezTo>
                  <a:cubicBezTo>
                    <a:pt x="5784" y="6130"/>
                    <a:pt x="5746" y="7386"/>
                    <a:pt x="5631" y="8565"/>
                  </a:cubicBezTo>
                  <a:cubicBezTo>
                    <a:pt x="5555" y="9820"/>
                    <a:pt x="5479" y="11038"/>
                    <a:pt x="5289" y="12293"/>
                  </a:cubicBezTo>
                  <a:cubicBezTo>
                    <a:pt x="4909" y="14766"/>
                    <a:pt x="4262" y="17163"/>
                    <a:pt x="3653" y="19598"/>
                  </a:cubicBezTo>
                  <a:cubicBezTo>
                    <a:pt x="3539" y="20054"/>
                    <a:pt x="3463" y="20511"/>
                    <a:pt x="3159" y="20929"/>
                  </a:cubicBezTo>
                  <a:cubicBezTo>
                    <a:pt x="2436" y="24163"/>
                    <a:pt x="1713" y="27359"/>
                    <a:pt x="1028" y="30593"/>
                  </a:cubicBezTo>
                  <a:cubicBezTo>
                    <a:pt x="724" y="31810"/>
                    <a:pt x="1" y="34093"/>
                    <a:pt x="686" y="35272"/>
                  </a:cubicBezTo>
                  <a:cubicBezTo>
                    <a:pt x="859" y="35596"/>
                    <a:pt x="1038" y="35729"/>
                    <a:pt x="1216" y="35729"/>
                  </a:cubicBezTo>
                  <a:cubicBezTo>
                    <a:pt x="1935" y="35729"/>
                    <a:pt x="2626" y="33554"/>
                    <a:pt x="2778" y="33065"/>
                  </a:cubicBezTo>
                  <a:cubicBezTo>
                    <a:pt x="3349" y="31391"/>
                    <a:pt x="3653" y="29641"/>
                    <a:pt x="3881" y="27929"/>
                  </a:cubicBezTo>
                  <a:cubicBezTo>
                    <a:pt x="4909" y="20967"/>
                    <a:pt x="6202" y="14081"/>
                    <a:pt x="6240" y="7043"/>
                  </a:cubicBezTo>
                  <a:cubicBezTo>
                    <a:pt x="6240" y="6320"/>
                    <a:pt x="6240" y="5560"/>
                    <a:pt x="6354" y="4875"/>
                  </a:cubicBezTo>
                  <a:lnTo>
                    <a:pt x="6506" y="4418"/>
                  </a:lnTo>
                  <a:cubicBezTo>
                    <a:pt x="6863" y="3303"/>
                    <a:pt x="7509" y="2951"/>
                    <a:pt x="8276" y="2951"/>
                  </a:cubicBezTo>
                  <a:cubicBezTo>
                    <a:pt x="9393" y="2951"/>
                    <a:pt x="10765" y="3698"/>
                    <a:pt x="11871" y="3924"/>
                  </a:cubicBezTo>
                  <a:cubicBezTo>
                    <a:pt x="12155" y="3984"/>
                    <a:pt x="12447" y="4003"/>
                    <a:pt x="12743" y="4003"/>
                  </a:cubicBezTo>
                  <a:cubicBezTo>
                    <a:pt x="13271" y="4003"/>
                    <a:pt x="13812" y="3942"/>
                    <a:pt x="14341" y="3942"/>
                  </a:cubicBezTo>
                  <a:cubicBezTo>
                    <a:pt x="14826" y="3942"/>
                    <a:pt x="15301" y="3993"/>
                    <a:pt x="15751" y="4190"/>
                  </a:cubicBezTo>
                  <a:cubicBezTo>
                    <a:pt x="16588" y="4570"/>
                    <a:pt x="17197" y="5331"/>
                    <a:pt x="17958" y="5864"/>
                  </a:cubicBezTo>
                  <a:cubicBezTo>
                    <a:pt x="18636" y="6335"/>
                    <a:pt x="19435" y="6573"/>
                    <a:pt x="20236" y="6573"/>
                  </a:cubicBezTo>
                  <a:cubicBezTo>
                    <a:pt x="21052" y="6573"/>
                    <a:pt x="21870" y="6325"/>
                    <a:pt x="22561" y="5826"/>
                  </a:cubicBezTo>
                  <a:cubicBezTo>
                    <a:pt x="22980" y="5521"/>
                    <a:pt x="23360" y="5065"/>
                    <a:pt x="23246" y="4532"/>
                  </a:cubicBezTo>
                  <a:cubicBezTo>
                    <a:pt x="23132" y="4228"/>
                    <a:pt x="22941" y="4038"/>
                    <a:pt x="22713" y="3848"/>
                  </a:cubicBezTo>
                  <a:cubicBezTo>
                    <a:pt x="19472" y="1330"/>
                    <a:pt x="15511" y="1"/>
                    <a:pt x="1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474469" y="2855141"/>
              <a:ext cx="117481" cy="93342"/>
            </a:xfrm>
            <a:custGeom>
              <a:rect b="b" l="l" r="r" t="t"/>
              <a:pathLst>
                <a:path extrusionOk="0" h="2904" w="3655">
                  <a:moveTo>
                    <a:pt x="152" y="1"/>
                  </a:moveTo>
                  <a:cubicBezTo>
                    <a:pt x="105" y="1"/>
                    <a:pt x="57" y="10"/>
                    <a:pt x="38" y="29"/>
                  </a:cubicBezTo>
                  <a:cubicBezTo>
                    <a:pt x="0" y="105"/>
                    <a:pt x="0" y="182"/>
                    <a:pt x="38" y="182"/>
                  </a:cubicBezTo>
                  <a:cubicBezTo>
                    <a:pt x="1218" y="904"/>
                    <a:pt x="2016" y="2312"/>
                    <a:pt x="3310" y="2883"/>
                  </a:cubicBezTo>
                  <a:cubicBezTo>
                    <a:pt x="3338" y="2897"/>
                    <a:pt x="3370" y="2903"/>
                    <a:pt x="3400" y="2903"/>
                  </a:cubicBezTo>
                  <a:cubicBezTo>
                    <a:pt x="3533" y="2903"/>
                    <a:pt x="3655" y="2785"/>
                    <a:pt x="3500" y="2692"/>
                  </a:cubicBezTo>
                  <a:cubicBezTo>
                    <a:pt x="2207" y="2122"/>
                    <a:pt x="1446" y="714"/>
                    <a:pt x="266" y="29"/>
                  </a:cubicBezTo>
                  <a:cubicBezTo>
                    <a:pt x="247" y="10"/>
                    <a:pt x="200" y="1"/>
                    <a:pt x="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652994" y="2878381"/>
              <a:ext cx="154123" cy="154316"/>
            </a:xfrm>
            <a:custGeom>
              <a:rect b="b" l="l" r="r" t="t"/>
              <a:pathLst>
                <a:path extrusionOk="0" h="4801" w="4795">
                  <a:moveTo>
                    <a:pt x="210" y="1"/>
                  </a:moveTo>
                  <a:cubicBezTo>
                    <a:pt x="162" y="1"/>
                    <a:pt x="115" y="10"/>
                    <a:pt x="77" y="29"/>
                  </a:cubicBezTo>
                  <a:cubicBezTo>
                    <a:pt x="1" y="67"/>
                    <a:pt x="1" y="143"/>
                    <a:pt x="153" y="181"/>
                  </a:cubicBezTo>
                  <a:cubicBezTo>
                    <a:pt x="533" y="410"/>
                    <a:pt x="838" y="714"/>
                    <a:pt x="1180" y="1018"/>
                  </a:cubicBezTo>
                  <a:cubicBezTo>
                    <a:pt x="2321" y="2236"/>
                    <a:pt x="3196" y="3681"/>
                    <a:pt x="4452" y="4747"/>
                  </a:cubicBezTo>
                  <a:cubicBezTo>
                    <a:pt x="4532" y="4774"/>
                    <a:pt x="4575" y="4800"/>
                    <a:pt x="4634" y="4800"/>
                  </a:cubicBezTo>
                  <a:cubicBezTo>
                    <a:pt x="4658" y="4800"/>
                    <a:pt x="4685" y="4796"/>
                    <a:pt x="4718" y="4785"/>
                  </a:cubicBezTo>
                  <a:cubicBezTo>
                    <a:pt x="4756" y="4785"/>
                    <a:pt x="4794" y="4671"/>
                    <a:pt x="4756" y="4633"/>
                  </a:cubicBezTo>
                  <a:cubicBezTo>
                    <a:pt x="4414" y="4366"/>
                    <a:pt x="4071" y="4024"/>
                    <a:pt x="3767" y="3643"/>
                  </a:cubicBezTo>
                  <a:cubicBezTo>
                    <a:pt x="2664" y="2426"/>
                    <a:pt x="1713" y="942"/>
                    <a:pt x="343" y="29"/>
                  </a:cubicBezTo>
                  <a:cubicBezTo>
                    <a:pt x="305" y="10"/>
                    <a:pt x="257" y="1"/>
                    <a:pt x="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786293" y="2920874"/>
              <a:ext cx="74635" cy="63321"/>
            </a:xfrm>
            <a:custGeom>
              <a:rect b="b" l="l" r="r" t="t"/>
              <a:pathLst>
                <a:path extrusionOk="0" h="1970" w="2322">
                  <a:moveTo>
                    <a:pt x="115" y="1"/>
                  </a:moveTo>
                  <a:cubicBezTo>
                    <a:pt x="77" y="1"/>
                    <a:pt x="0" y="39"/>
                    <a:pt x="0" y="153"/>
                  </a:cubicBezTo>
                  <a:cubicBezTo>
                    <a:pt x="495" y="914"/>
                    <a:pt x="1218" y="1560"/>
                    <a:pt x="2017" y="1941"/>
                  </a:cubicBezTo>
                  <a:cubicBezTo>
                    <a:pt x="2074" y="1960"/>
                    <a:pt x="2121" y="1969"/>
                    <a:pt x="2164" y="1969"/>
                  </a:cubicBezTo>
                  <a:cubicBezTo>
                    <a:pt x="2207" y="1969"/>
                    <a:pt x="2245" y="1960"/>
                    <a:pt x="2283" y="1941"/>
                  </a:cubicBezTo>
                  <a:cubicBezTo>
                    <a:pt x="2321" y="1903"/>
                    <a:pt x="2321" y="1865"/>
                    <a:pt x="2283" y="1789"/>
                  </a:cubicBezTo>
                  <a:cubicBezTo>
                    <a:pt x="1522" y="1484"/>
                    <a:pt x="837" y="838"/>
                    <a:pt x="305" y="77"/>
                  </a:cubicBezTo>
                  <a:cubicBezTo>
                    <a:pt x="267" y="1"/>
                    <a:pt x="229"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0" y="4407892"/>
              <a:ext cx="453691" cy="195684"/>
            </a:xfrm>
            <a:custGeom>
              <a:rect b="b" l="l" r="r" t="t"/>
              <a:pathLst>
                <a:path extrusionOk="0" h="6088" w="14115">
                  <a:moveTo>
                    <a:pt x="0" y="0"/>
                  </a:moveTo>
                  <a:lnTo>
                    <a:pt x="0" y="6087"/>
                  </a:lnTo>
                  <a:lnTo>
                    <a:pt x="12098" y="6087"/>
                  </a:lnTo>
                  <a:cubicBezTo>
                    <a:pt x="13239" y="6087"/>
                    <a:pt x="14114" y="4718"/>
                    <a:pt x="14114" y="3044"/>
                  </a:cubicBezTo>
                  <a:cubicBezTo>
                    <a:pt x="14114" y="1370"/>
                    <a:pt x="13239" y="0"/>
                    <a:pt x="12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0" y="3460176"/>
              <a:ext cx="545394" cy="1021392"/>
            </a:xfrm>
            <a:custGeom>
              <a:rect b="b" l="l" r="r" t="t"/>
              <a:pathLst>
                <a:path extrusionOk="0" h="31777" w="16968">
                  <a:moveTo>
                    <a:pt x="0" y="0"/>
                  </a:moveTo>
                  <a:lnTo>
                    <a:pt x="0" y="31767"/>
                  </a:lnTo>
                  <a:lnTo>
                    <a:pt x="13239" y="31767"/>
                  </a:lnTo>
                  <a:cubicBezTo>
                    <a:pt x="13309" y="31773"/>
                    <a:pt x="13379" y="31777"/>
                    <a:pt x="13449" y="31777"/>
                  </a:cubicBezTo>
                  <a:cubicBezTo>
                    <a:pt x="13797" y="31777"/>
                    <a:pt x="14146" y="31697"/>
                    <a:pt x="14495" y="31539"/>
                  </a:cubicBezTo>
                  <a:lnTo>
                    <a:pt x="15066" y="31234"/>
                  </a:lnTo>
                  <a:cubicBezTo>
                    <a:pt x="16207" y="30550"/>
                    <a:pt x="16968" y="29142"/>
                    <a:pt x="16968" y="27544"/>
                  </a:cubicBezTo>
                  <a:lnTo>
                    <a:pt x="169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3853700" y="535000"/>
            <a:ext cx="4191900" cy="57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9"/>
          <p:cNvSpPr txBox="1"/>
          <p:nvPr>
            <p:ph idx="1" type="subTitle"/>
          </p:nvPr>
        </p:nvSpPr>
        <p:spPr>
          <a:xfrm>
            <a:off x="3853700" y="1299350"/>
            <a:ext cx="4191900" cy="123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7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2" name="Google Shape;102;p9"/>
          <p:cNvGrpSpPr/>
          <p:nvPr/>
        </p:nvGrpSpPr>
        <p:grpSpPr>
          <a:xfrm>
            <a:off x="-76198" y="4684141"/>
            <a:ext cx="10290628" cy="764192"/>
            <a:chOff x="2" y="4379341"/>
            <a:chExt cx="10290628" cy="764192"/>
          </a:xfrm>
        </p:grpSpPr>
        <p:sp>
          <p:nvSpPr>
            <p:cNvPr id="103" name="Google Shape;103;p9"/>
            <p:cNvSpPr/>
            <p:nvPr/>
          </p:nvSpPr>
          <p:spPr>
            <a:xfrm>
              <a:off x="2" y="4379341"/>
              <a:ext cx="10287085" cy="764192"/>
            </a:xfrm>
            <a:custGeom>
              <a:rect b="b" l="l" r="r" t="t"/>
              <a:pathLst>
                <a:path extrusionOk="0" h="21138" w="284547">
                  <a:moveTo>
                    <a:pt x="0" y="0"/>
                  </a:moveTo>
                  <a:lnTo>
                    <a:pt x="0" y="21138"/>
                  </a:lnTo>
                  <a:lnTo>
                    <a:pt x="284547" y="21138"/>
                  </a:lnTo>
                  <a:lnTo>
                    <a:pt x="28454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2" y="4379341"/>
              <a:ext cx="10290628" cy="764192"/>
            </a:xfrm>
            <a:custGeom>
              <a:rect b="b" l="l" r="r" t="t"/>
              <a:pathLst>
                <a:path extrusionOk="0" h="21138" w="284645">
                  <a:moveTo>
                    <a:pt x="34178" y="5008"/>
                  </a:moveTo>
                  <a:lnTo>
                    <a:pt x="20813" y="15382"/>
                  </a:lnTo>
                  <a:lnTo>
                    <a:pt x="3219" y="15382"/>
                  </a:lnTo>
                  <a:lnTo>
                    <a:pt x="18699" y="5008"/>
                  </a:lnTo>
                  <a:close/>
                  <a:moveTo>
                    <a:pt x="50828" y="5008"/>
                  </a:moveTo>
                  <a:lnTo>
                    <a:pt x="39479" y="15382"/>
                  </a:lnTo>
                  <a:lnTo>
                    <a:pt x="21788" y="15382"/>
                  </a:lnTo>
                  <a:lnTo>
                    <a:pt x="35219" y="5008"/>
                  </a:lnTo>
                  <a:close/>
                  <a:moveTo>
                    <a:pt x="67413" y="5008"/>
                  </a:moveTo>
                  <a:lnTo>
                    <a:pt x="58145" y="15382"/>
                  </a:lnTo>
                  <a:lnTo>
                    <a:pt x="40357" y="15382"/>
                  </a:lnTo>
                  <a:lnTo>
                    <a:pt x="51706" y="5008"/>
                  </a:lnTo>
                  <a:close/>
                  <a:moveTo>
                    <a:pt x="84031" y="5008"/>
                  </a:moveTo>
                  <a:lnTo>
                    <a:pt x="76746" y="15382"/>
                  </a:lnTo>
                  <a:lnTo>
                    <a:pt x="58958" y="15382"/>
                  </a:lnTo>
                  <a:lnTo>
                    <a:pt x="68259" y="5008"/>
                  </a:lnTo>
                  <a:close/>
                  <a:moveTo>
                    <a:pt x="100583" y="5008"/>
                  </a:moveTo>
                  <a:lnTo>
                    <a:pt x="95413" y="15382"/>
                  </a:lnTo>
                  <a:lnTo>
                    <a:pt x="77527" y="15382"/>
                  </a:lnTo>
                  <a:lnTo>
                    <a:pt x="84746" y="5008"/>
                  </a:lnTo>
                  <a:close/>
                  <a:moveTo>
                    <a:pt x="117103" y="5008"/>
                  </a:moveTo>
                  <a:lnTo>
                    <a:pt x="114014" y="15382"/>
                  </a:lnTo>
                  <a:lnTo>
                    <a:pt x="96063" y="15382"/>
                  </a:lnTo>
                  <a:lnTo>
                    <a:pt x="101234" y="5008"/>
                  </a:lnTo>
                  <a:close/>
                  <a:moveTo>
                    <a:pt x="133753" y="5008"/>
                  </a:moveTo>
                  <a:lnTo>
                    <a:pt x="132680" y="15382"/>
                  </a:lnTo>
                  <a:lnTo>
                    <a:pt x="114729" y="15382"/>
                  </a:lnTo>
                  <a:lnTo>
                    <a:pt x="117819" y="5008"/>
                  </a:lnTo>
                  <a:close/>
                  <a:moveTo>
                    <a:pt x="150241" y="5008"/>
                  </a:moveTo>
                  <a:lnTo>
                    <a:pt x="151249" y="15382"/>
                  </a:lnTo>
                  <a:lnTo>
                    <a:pt x="133298" y="15382"/>
                  </a:lnTo>
                  <a:lnTo>
                    <a:pt x="134306" y="5008"/>
                  </a:lnTo>
                  <a:close/>
                  <a:moveTo>
                    <a:pt x="166793" y="5008"/>
                  </a:moveTo>
                  <a:lnTo>
                    <a:pt x="169883" y="15382"/>
                  </a:lnTo>
                  <a:lnTo>
                    <a:pt x="151867" y="15382"/>
                  </a:lnTo>
                  <a:lnTo>
                    <a:pt x="150859" y="5008"/>
                  </a:lnTo>
                  <a:close/>
                  <a:moveTo>
                    <a:pt x="183346" y="5008"/>
                  </a:moveTo>
                  <a:lnTo>
                    <a:pt x="188484" y="15382"/>
                  </a:lnTo>
                  <a:lnTo>
                    <a:pt x="170533" y="15382"/>
                  </a:lnTo>
                  <a:lnTo>
                    <a:pt x="167444" y="5008"/>
                  </a:lnTo>
                  <a:close/>
                  <a:moveTo>
                    <a:pt x="199801" y="5008"/>
                  </a:moveTo>
                  <a:lnTo>
                    <a:pt x="207020" y="15382"/>
                  </a:lnTo>
                  <a:lnTo>
                    <a:pt x="189134" y="15382"/>
                  </a:lnTo>
                  <a:lnTo>
                    <a:pt x="183996" y="5008"/>
                  </a:lnTo>
                  <a:close/>
                  <a:moveTo>
                    <a:pt x="216321" y="5008"/>
                  </a:moveTo>
                  <a:lnTo>
                    <a:pt x="225654" y="15382"/>
                  </a:lnTo>
                  <a:lnTo>
                    <a:pt x="207800" y="15382"/>
                  </a:lnTo>
                  <a:lnTo>
                    <a:pt x="200581" y="5008"/>
                  </a:lnTo>
                  <a:close/>
                  <a:moveTo>
                    <a:pt x="232808" y="5008"/>
                  </a:moveTo>
                  <a:lnTo>
                    <a:pt x="244190" y="15382"/>
                  </a:lnTo>
                  <a:lnTo>
                    <a:pt x="226434" y="15382"/>
                  </a:lnTo>
                  <a:lnTo>
                    <a:pt x="217101" y="5008"/>
                  </a:lnTo>
                  <a:close/>
                  <a:moveTo>
                    <a:pt x="249296" y="5008"/>
                  </a:moveTo>
                  <a:lnTo>
                    <a:pt x="262726" y="15382"/>
                  </a:lnTo>
                  <a:lnTo>
                    <a:pt x="245068" y="15382"/>
                  </a:lnTo>
                  <a:lnTo>
                    <a:pt x="233686" y="5008"/>
                  </a:lnTo>
                  <a:close/>
                  <a:moveTo>
                    <a:pt x="265815" y="5008"/>
                  </a:moveTo>
                  <a:lnTo>
                    <a:pt x="281295" y="15382"/>
                  </a:lnTo>
                  <a:lnTo>
                    <a:pt x="263734" y="15382"/>
                  </a:lnTo>
                  <a:lnTo>
                    <a:pt x="250304" y="5008"/>
                  </a:lnTo>
                  <a:close/>
                  <a:moveTo>
                    <a:pt x="9463" y="0"/>
                  </a:moveTo>
                  <a:lnTo>
                    <a:pt x="2081" y="4390"/>
                  </a:lnTo>
                  <a:lnTo>
                    <a:pt x="0" y="4390"/>
                  </a:lnTo>
                  <a:lnTo>
                    <a:pt x="0" y="5008"/>
                  </a:lnTo>
                  <a:lnTo>
                    <a:pt x="1008" y="5008"/>
                  </a:lnTo>
                  <a:lnTo>
                    <a:pt x="0" y="5626"/>
                  </a:lnTo>
                  <a:lnTo>
                    <a:pt x="0" y="6309"/>
                  </a:lnTo>
                  <a:lnTo>
                    <a:pt x="2244" y="5008"/>
                  </a:lnTo>
                  <a:lnTo>
                    <a:pt x="17658" y="5008"/>
                  </a:lnTo>
                  <a:lnTo>
                    <a:pt x="2146" y="15382"/>
                  </a:lnTo>
                  <a:lnTo>
                    <a:pt x="0" y="15382"/>
                  </a:lnTo>
                  <a:lnTo>
                    <a:pt x="0" y="15967"/>
                  </a:lnTo>
                  <a:lnTo>
                    <a:pt x="1236" y="15967"/>
                  </a:lnTo>
                  <a:lnTo>
                    <a:pt x="0" y="16780"/>
                  </a:lnTo>
                  <a:lnTo>
                    <a:pt x="0" y="17528"/>
                  </a:lnTo>
                  <a:lnTo>
                    <a:pt x="2309" y="15967"/>
                  </a:lnTo>
                  <a:lnTo>
                    <a:pt x="20000" y="15967"/>
                  </a:lnTo>
                  <a:lnTo>
                    <a:pt x="13301" y="21138"/>
                  </a:lnTo>
                  <a:lnTo>
                    <a:pt x="14309" y="21138"/>
                  </a:lnTo>
                  <a:lnTo>
                    <a:pt x="21008" y="15935"/>
                  </a:lnTo>
                  <a:lnTo>
                    <a:pt x="38828" y="15935"/>
                  </a:lnTo>
                  <a:lnTo>
                    <a:pt x="33138" y="21138"/>
                  </a:lnTo>
                  <a:lnTo>
                    <a:pt x="34016" y="21138"/>
                  </a:lnTo>
                  <a:lnTo>
                    <a:pt x="39706" y="15935"/>
                  </a:lnTo>
                  <a:lnTo>
                    <a:pt x="57592" y="15935"/>
                  </a:lnTo>
                  <a:lnTo>
                    <a:pt x="52909" y="21138"/>
                  </a:lnTo>
                  <a:lnTo>
                    <a:pt x="53722" y="21138"/>
                  </a:lnTo>
                  <a:lnTo>
                    <a:pt x="58373" y="15935"/>
                  </a:lnTo>
                  <a:lnTo>
                    <a:pt x="76356" y="15935"/>
                  </a:lnTo>
                  <a:lnTo>
                    <a:pt x="72714" y="21138"/>
                  </a:lnTo>
                  <a:lnTo>
                    <a:pt x="73462" y="21138"/>
                  </a:lnTo>
                  <a:lnTo>
                    <a:pt x="77072" y="15935"/>
                  </a:lnTo>
                  <a:lnTo>
                    <a:pt x="95087" y="15935"/>
                  </a:lnTo>
                  <a:lnTo>
                    <a:pt x="92518" y="21138"/>
                  </a:lnTo>
                  <a:lnTo>
                    <a:pt x="93201" y="21138"/>
                  </a:lnTo>
                  <a:lnTo>
                    <a:pt x="95803" y="15935"/>
                  </a:lnTo>
                  <a:lnTo>
                    <a:pt x="113916" y="15935"/>
                  </a:lnTo>
                  <a:lnTo>
                    <a:pt x="112355" y="21138"/>
                  </a:lnTo>
                  <a:lnTo>
                    <a:pt x="113006" y="21138"/>
                  </a:lnTo>
                  <a:lnTo>
                    <a:pt x="114567" y="15935"/>
                  </a:lnTo>
                  <a:lnTo>
                    <a:pt x="132648" y="15935"/>
                  </a:lnTo>
                  <a:lnTo>
                    <a:pt x="132127" y="21138"/>
                  </a:lnTo>
                  <a:lnTo>
                    <a:pt x="132713" y="21138"/>
                  </a:lnTo>
                  <a:lnTo>
                    <a:pt x="133265" y="15935"/>
                  </a:lnTo>
                  <a:lnTo>
                    <a:pt x="151379" y="15935"/>
                  </a:lnTo>
                  <a:lnTo>
                    <a:pt x="151899" y="21138"/>
                  </a:lnTo>
                  <a:lnTo>
                    <a:pt x="152517" y="21138"/>
                  </a:lnTo>
                  <a:lnTo>
                    <a:pt x="151997" y="15935"/>
                  </a:lnTo>
                  <a:lnTo>
                    <a:pt x="170078" y="15935"/>
                  </a:lnTo>
                  <a:lnTo>
                    <a:pt x="171639" y="21138"/>
                  </a:lnTo>
                  <a:lnTo>
                    <a:pt x="172289" y="21138"/>
                  </a:lnTo>
                  <a:lnTo>
                    <a:pt x="170728" y="15935"/>
                  </a:lnTo>
                  <a:lnTo>
                    <a:pt x="188809" y="15935"/>
                  </a:lnTo>
                  <a:lnTo>
                    <a:pt x="191411" y="21138"/>
                  </a:lnTo>
                  <a:lnTo>
                    <a:pt x="192126" y="21138"/>
                  </a:lnTo>
                  <a:lnTo>
                    <a:pt x="189524" y="15935"/>
                  </a:lnTo>
                  <a:lnTo>
                    <a:pt x="207508" y="15935"/>
                  </a:lnTo>
                  <a:lnTo>
                    <a:pt x="211150" y="21138"/>
                  </a:lnTo>
                  <a:lnTo>
                    <a:pt x="211865" y="21138"/>
                  </a:lnTo>
                  <a:lnTo>
                    <a:pt x="208256" y="15935"/>
                  </a:lnTo>
                  <a:lnTo>
                    <a:pt x="226207" y="15935"/>
                  </a:lnTo>
                  <a:lnTo>
                    <a:pt x="230857" y="21138"/>
                  </a:lnTo>
                  <a:lnTo>
                    <a:pt x="231670" y="21138"/>
                  </a:lnTo>
                  <a:lnTo>
                    <a:pt x="227020" y="15935"/>
                  </a:lnTo>
                  <a:lnTo>
                    <a:pt x="244905" y="15935"/>
                  </a:lnTo>
                  <a:lnTo>
                    <a:pt x="250596" y="21138"/>
                  </a:lnTo>
                  <a:lnTo>
                    <a:pt x="251507" y="21138"/>
                  </a:lnTo>
                  <a:lnTo>
                    <a:pt x="245816" y="15935"/>
                  </a:lnTo>
                  <a:lnTo>
                    <a:pt x="263604" y="15935"/>
                  </a:lnTo>
                  <a:lnTo>
                    <a:pt x="270336" y="21138"/>
                  </a:lnTo>
                  <a:lnTo>
                    <a:pt x="271344" y="21138"/>
                  </a:lnTo>
                  <a:lnTo>
                    <a:pt x="264645" y="15935"/>
                  </a:lnTo>
                  <a:lnTo>
                    <a:pt x="282303" y="15935"/>
                  </a:lnTo>
                  <a:lnTo>
                    <a:pt x="284644" y="17495"/>
                  </a:lnTo>
                  <a:lnTo>
                    <a:pt x="284644" y="16748"/>
                  </a:lnTo>
                  <a:lnTo>
                    <a:pt x="283409" y="15935"/>
                  </a:lnTo>
                  <a:lnTo>
                    <a:pt x="284644" y="15935"/>
                  </a:lnTo>
                  <a:lnTo>
                    <a:pt x="284644" y="15317"/>
                  </a:lnTo>
                  <a:lnTo>
                    <a:pt x="282466" y="15317"/>
                  </a:lnTo>
                  <a:lnTo>
                    <a:pt x="266986" y="4975"/>
                  </a:lnTo>
                  <a:lnTo>
                    <a:pt x="282400" y="4975"/>
                  </a:lnTo>
                  <a:lnTo>
                    <a:pt x="284644" y="6244"/>
                  </a:lnTo>
                  <a:lnTo>
                    <a:pt x="284644" y="5561"/>
                  </a:lnTo>
                  <a:lnTo>
                    <a:pt x="283604" y="4975"/>
                  </a:lnTo>
                  <a:lnTo>
                    <a:pt x="284644" y="4975"/>
                  </a:lnTo>
                  <a:lnTo>
                    <a:pt x="284644" y="4390"/>
                  </a:lnTo>
                  <a:lnTo>
                    <a:pt x="282466" y="4390"/>
                  </a:lnTo>
                  <a:lnTo>
                    <a:pt x="275084" y="0"/>
                  </a:lnTo>
                  <a:lnTo>
                    <a:pt x="273848" y="0"/>
                  </a:lnTo>
                  <a:lnTo>
                    <a:pt x="281262" y="4390"/>
                  </a:lnTo>
                  <a:lnTo>
                    <a:pt x="265978" y="4390"/>
                  </a:lnTo>
                  <a:lnTo>
                    <a:pt x="259474" y="0"/>
                  </a:lnTo>
                  <a:lnTo>
                    <a:pt x="258368" y="0"/>
                  </a:lnTo>
                  <a:lnTo>
                    <a:pt x="264905" y="4390"/>
                  </a:lnTo>
                  <a:lnTo>
                    <a:pt x="249556" y="4390"/>
                  </a:lnTo>
                  <a:lnTo>
                    <a:pt x="243865" y="0"/>
                  </a:lnTo>
                  <a:lnTo>
                    <a:pt x="242857" y="0"/>
                  </a:lnTo>
                  <a:lnTo>
                    <a:pt x="248483" y="4390"/>
                  </a:lnTo>
                  <a:lnTo>
                    <a:pt x="233003" y="4390"/>
                  </a:lnTo>
                  <a:lnTo>
                    <a:pt x="228288" y="0"/>
                  </a:lnTo>
                  <a:lnTo>
                    <a:pt x="227410" y="0"/>
                  </a:lnTo>
                  <a:lnTo>
                    <a:pt x="232190" y="4390"/>
                  </a:lnTo>
                  <a:lnTo>
                    <a:pt x="216613" y="4390"/>
                  </a:lnTo>
                  <a:lnTo>
                    <a:pt x="212711" y="0"/>
                  </a:lnTo>
                  <a:lnTo>
                    <a:pt x="211898" y="0"/>
                  </a:lnTo>
                  <a:lnTo>
                    <a:pt x="215800" y="4390"/>
                  </a:lnTo>
                  <a:lnTo>
                    <a:pt x="200158" y="4390"/>
                  </a:lnTo>
                  <a:lnTo>
                    <a:pt x="197101" y="0"/>
                  </a:lnTo>
                  <a:lnTo>
                    <a:pt x="196354" y="0"/>
                  </a:lnTo>
                  <a:lnTo>
                    <a:pt x="199378" y="4390"/>
                  </a:lnTo>
                  <a:lnTo>
                    <a:pt x="183703" y="4390"/>
                  </a:lnTo>
                  <a:lnTo>
                    <a:pt x="181492" y="0"/>
                  </a:lnTo>
                  <a:lnTo>
                    <a:pt x="180809" y="0"/>
                  </a:lnTo>
                  <a:lnTo>
                    <a:pt x="183020" y="4390"/>
                  </a:lnTo>
                  <a:lnTo>
                    <a:pt x="167248" y="4390"/>
                  </a:lnTo>
                  <a:lnTo>
                    <a:pt x="165948" y="0"/>
                  </a:lnTo>
                  <a:lnTo>
                    <a:pt x="165297" y="0"/>
                  </a:lnTo>
                  <a:lnTo>
                    <a:pt x="166566" y="4390"/>
                  </a:lnTo>
                  <a:lnTo>
                    <a:pt x="150826" y="4390"/>
                  </a:lnTo>
                  <a:lnTo>
                    <a:pt x="150371" y="0"/>
                  </a:lnTo>
                  <a:lnTo>
                    <a:pt x="149753" y="0"/>
                  </a:lnTo>
                  <a:lnTo>
                    <a:pt x="150208" y="4390"/>
                  </a:lnTo>
                  <a:lnTo>
                    <a:pt x="134404" y="4390"/>
                  </a:lnTo>
                  <a:lnTo>
                    <a:pt x="134826" y="0"/>
                  </a:lnTo>
                  <a:lnTo>
                    <a:pt x="134241" y="0"/>
                  </a:lnTo>
                  <a:lnTo>
                    <a:pt x="133786" y="4390"/>
                  </a:lnTo>
                  <a:lnTo>
                    <a:pt x="117981" y="4390"/>
                  </a:lnTo>
                  <a:lnTo>
                    <a:pt x="119282" y="0"/>
                  </a:lnTo>
                  <a:lnTo>
                    <a:pt x="118632" y="0"/>
                  </a:lnTo>
                  <a:lnTo>
                    <a:pt x="117331" y="4390"/>
                  </a:lnTo>
                  <a:lnTo>
                    <a:pt x="101559" y="4390"/>
                  </a:lnTo>
                  <a:lnTo>
                    <a:pt x="103705" y="0"/>
                  </a:lnTo>
                  <a:lnTo>
                    <a:pt x="103022" y="0"/>
                  </a:lnTo>
                  <a:lnTo>
                    <a:pt x="100811" y="4390"/>
                  </a:lnTo>
                  <a:lnTo>
                    <a:pt x="85136" y="4390"/>
                  </a:lnTo>
                  <a:lnTo>
                    <a:pt x="88226" y="0"/>
                  </a:lnTo>
                  <a:lnTo>
                    <a:pt x="87478" y="0"/>
                  </a:lnTo>
                  <a:lnTo>
                    <a:pt x="84421" y="4390"/>
                  </a:lnTo>
                  <a:lnTo>
                    <a:pt x="68779" y="4390"/>
                  </a:lnTo>
                  <a:lnTo>
                    <a:pt x="72681" y="0"/>
                  </a:lnTo>
                  <a:lnTo>
                    <a:pt x="71868" y="0"/>
                  </a:lnTo>
                  <a:lnTo>
                    <a:pt x="67966" y="4390"/>
                  </a:lnTo>
                  <a:lnTo>
                    <a:pt x="52389" y="4390"/>
                  </a:lnTo>
                  <a:lnTo>
                    <a:pt x="57202" y="0"/>
                  </a:lnTo>
                  <a:lnTo>
                    <a:pt x="56291" y="0"/>
                  </a:lnTo>
                  <a:lnTo>
                    <a:pt x="51511" y="4390"/>
                  </a:lnTo>
                  <a:lnTo>
                    <a:pt x="36032" y="4390"/>
                  </a:lnTo>
                  <a:lnTo>
                    <a:pt x="41658" y="0"/>
                  </a:lnTo>
                  <a:lnTo>
                    <a:pt x="40682" y="0"/>
                  </a:lnTo>
                  <a:lnTo>
                    <a:pt x="35024" y="4390"/>
                  </a:lnTo>
                  <a:lnTo>
                    <a:pt x="19642" y="4390"/>
                  </a:lnTo>
                  <a:lnTo>
                    <a:pt x="26178" y="0"/>
                  </a:lnTo>
                  <a:lnTo>
                    <a:pt x="25073" y="0"/>
                  </a:lnTo>
                  <a:lnTo>
                    <a:pt x="18536" y="4390"/>
                  </a:lnTo>
                  <a:lnTo>
                    <a:pt x="3252" y="4390"/>
                  </a:lnTo>
                  <a:lnTo>
                    <a:pt x="1066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9"/>
          <p:cNvGrpSpPr/>
          <p:nvPr/>
        </p:nvGrpSpPr>
        <p:grpSpPr>
          <a:xfrm flipH="1">
            <a:off x="8305800" y="932673"/>
            <a:ext cx="1293779" cy="3899503"/>
            <a:chOff x="0" y="704073"/>
            <a:chExt cx="1293779" cy="3899503"/>
          </a:xfrm>
        </p:grpSpPr>
        <p:sp>
          <p:nvSpPr>
            <p:cNvPr id="106" name="Google Shape;106;p9"/>
            <p:cNvSpPr/>
            <p:nvPr/>
          </p:nvSpPr>
          <p:spPr>
            <a:xfrm>
              <a:off x="1221" y="1170955"/>
              <a:ext cx="206676" cy="2481176"/>
            </a:xfrm>
            <a:custGeom>
              <a:rect b="b" l="l" r="r" t="t"/>
              <a:pathLst>
                <a:path extrusionOk="0" h="77193" w="6430">
                  <a:moveTo>
                    <a:pt x="0" y="1"/>
                  </a:moveTo>
                  <a:lnTo>
                    <a:pt x="0" y="20050"/>
                  </a:lnTo>
                  <a:cubicBezTo>
                    <a:pt x="761" y="22104"/>
                    <a:pt x="761" y="24463"/>
                    <a:pt x="1065" y="26708"/>
                  </a:cubicBezTo>
                  <a:cubicBezTo>
                    <a:pt x="1332" y="29941"/>
                    <a:pt x="1636" y="33213"/>
                    <a:pt x="1864" y="36447"/>
                  </a:cubicBezTo>
                  <a:cubicBezTo>
                    <a:pt x="2587" y="47213"/>
                    <a:pt x="1484" y="57942"/>
                    <a:pt x="1332" y="68746"/>
                  </a:cubicBezTo>
                  <a:cubicBezTo>
                    <a:pt x="1294" y="70306"/>
                    <a:pt x="1294" y="71828"/>
                    <a:pt x="1446" y="73426"/>
                  </a:cubicBezTo>
                  <a:cubicBezTo>
                    <a:pt x="1522" y="74453"/>
                    <a:pt x="1788" y="75594"/>
                    <a:pt x="2473" y="76393"/>
                  </a:cubicBezTo>
                  <a:cubicBezTo>
                    <a:pt x="2907" y="76896"/>
                    <a:pt x="3575" y="77193"/>
                    <a:pt x="4204" y="77193"/>
                  </a:cubicBezTo>
                  <a:cubicBezTo>
                    <a:pt x="4622" y="77193"/>
                    <a:pt x="5023" y="77062"/>
                    <a:pt x="5326" y="76774"/>
                  </a:cubicBezTo>
                  <a:cubicBezTo>
                    <a:pt x="6391" y="75822"/>
                    <a:pt x="6430" y="73730"/>
                    <a:pt x="6391" y="72399"/>
                  </a:cubicBezTo>
                  <a:cubicBezTo>
                    <a:pt x="6011" y="63002"/>
                    <a:pt x="5060" y="53643"/>
                    <a:pt x="3843" y="44322"/>
                  </a:cubicBezTo>
                  <a:lnTo>
                    <a:pt x="2815" y="35572"/>
                  </a:lnTo>
                  <a:cubicBezTo>
                    <a:pt x="2435" y="32642"/>
                    <a:pt x="2054" y="29751"/>
                    <a:pt x="1712" y="26822"/>
                  </a:cubicBezTo>
                  <a:cubicBezTo>
                    <a:pt x="1484" y="24501"/>
                    <a:pt x="1294" y="22180"/>
                    <a:pt x="1217" y="19898"/>
                  </a:cubicBezTo>
                  <a:cubicBezTo>
                    <a:pt x="1636" y="16588"/>
                    <a:pt x="2054" y="13240"/>
                    <a:pt x="2016" y="9854"/>
                  </a:cubicBezTo>
                  <a:cubicBezTo>
                    <a:pt x="1978" y="8180"/>
                    <a:pt x="1826" y="6506"/>
                    <a:pt x="1484" y="4832"/>
                  </a:cubicBezTo>
                  <a:cubicBezTo>
                    <a:pt x="1141" y="3272"/>
                    <a:pt x="609" y="1751"/>
                    <a:pt x="114" y="267"/>
                  </a:cubicBezTo>
                  <a:cubicBezTo>
                    <a:pt x="38" y="191"/>
                    <a:pt x="38" y="77"/>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0" y="1655228"/>
              <a:ext cx="24460" cy="122302"/>
            </a:xfrm>
            <a:custGeom>
              <a:rect b="b" l="l" r="r" t="t"/>
              <a:pathLst>
                <a:path extrusionOk="0" h="3805" w="761">
                  <a:moveTo>
                    <a:pt x="0" y="0"/>
                  </a:moveTo>
                  <a:lnTo>
                    <a:pt x="0" y="1294"/>
                  </a:lnTo>
                  <a:cubicBezTo>
                    <a:pt x="114" y="1750"/>
                    <a:pt x="190" y="2169"/>
                    <a:pt x="304" y="2663"/>
                  </a:cubicBezTo>
                  <a:cubicBezTo>
                    <a:pt x="342" y="3005"/>
                    <a:pt x="380" y="3386"/>
                    <a:pt x="418" y="3690"/>
                  </a:cubicBezTo>
                  <a:cubicBezTo>
                    <a:pt x="418" y="3766"/>
                    <a:pt x="504" y="3804"/>
                    <a:pt x="590" y="3804"/>
                  </a:cubicBezTo>
                  <a:cubicBezTo>
                    <a:pt x="675" y="3804"/>
                    <a:pt x="761" y="3766"/>
                    <a:pt x="761" y="3690"/>
                  </a:cubicBezTo>
                  <a:cubicBezTo>
                    <a:pt x="609" y="2435"/>
                    <a:pt x="380" y="117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a:off x="171196" y="704073"/>
              <a:ext cx="1049228" cy="2823461"/>
            </a:xfrm>
            <a:custGeom>
              <a:rect b="b" l="l" r="r" t="t"/>
              <a:pathLst>
                <a:path extrusionOk="0" h="87842" w="32643">
                  <a:moveTo>
                    <a:pt x="30212" y="1"/>
                  </a:moveTo>
                  <a:cubicBezTo>
                    <a:pt x="28800" y="1"/>
                    <a:pt x="27122" y="659"/>
                    <a:pt x="26251" y="1020"/>
                  </a:cubicBezTo>
                  <a:cubicBezTo>
                    <a:pt x="24348" y="1781"/>
                    <a:pt x="22484" y="2770"/>
                    <a:pt x="20544" y="3112"/>
                  </a:cubicBezTo>
                  <a:cubicBezTo>
                    <a:pt x="19327" y="3341"/>
                    <a:pt x="18071" y="3303"/>
                    <a:pt x="16892" y="3531"/>
                  </a:cubicBezTo>
                  <a:cubicBezTo>
                    <a:pt x="14952" y="3911"/>
                    <a:pt x="13125" y="5014"/>
                    <a:pt x="11718" y="6574"/>
                  </a:cubicBezTo>
                  <a:cubicBezTo>
                    <a:pt x="10234" y="8248"/>
                    <a:pt x="9245" y="10341"/>
                    <a:pt x="8028" y="12281"/>
                  </a:cubicBezTo>
                  <a:cubicBezTo>
                    <a:pt x="7000" y="13993"/>
                    <a:pt x="5707" y="15591"/>
                    <a:pt x="4908" y="17493"/>
                  </a:cubicBezTo>
                  <a:cubicBezTo>
                    <a:pt x="3652" y="20422"/>
                    <a:pt x="3957" y="23276"/>
                    <a:pt x="3462" y="26243"/>
                  </a:cubicBezTo>
                  <a:cubicBezTo>
                    <a:pt x="3006" y="29096"/>
                    <a:pt x="2321" y="31645"/>
                    <a:pt x="2625" y="34613"/>
                  </a:cubicBezTo>
                  <a:cubicBezTo>
                    <a:pt x="2892" y="38037"/>
                    <a:pt x="3272" y="41537"/>
                    <a:pt x="3158" y="44961"/>
                  </a:cubicBezTo>
                  <a:cubicBezTo>
                    <a:pt x="3082" y="46863"/>
                    <a:pt x="2854" y="48689"/>
                    <a:pt x="2663" y="50591"/>
                  </a:cubicBezTo>
                  <a:cubicBezTo>
                    <a:pt x="2093" y="56602"/>
                    <a:pt x="1826" y="62575"/>
                    <a:pt x="1636" y="68624"/>
                  </a:cubicBezTo>
                  <a:cubicBezTo>
                    <a:pt x="1484" y="72809"/>
                    <a:pt x="1180" y="76994"/>
                    <a:pt x="875" y="81179"/>
                  </a:cubicBezTo>
                  <a:cubicBezTo>
                    <a:pt x="723" y="82815"/>
                    <a:pt x="0" y="85516"/>
                    <a:pt x="609" y="87038"/>
                  </a:cubicBezTo>
                  <a:cubicBezTo>
                    <a:pt x="844" y="87612"/>
                    <a:pt x="1159" y="87841"/>
                    <a:pt x="1477" y="87841"/>
                  </a:cubicBezTo>
                  <a:cubicBezTo>
                    <a:pt x="2086" y="87841"/>
                    <a:pt x="2702" y="86999"/>
                    <a:pt x="2777" y="86125"/>
                  </a:cubicBezTo>
                  <a:cubicBezTo>
                    <a:pt x="3538" y="74065"/>
                    <a:pt x="3576" y="61929"/>
                    <a:pt x="3767" y="49792"/>
                  </a:cubicBezTo>
                  <a:cubicBezTo>
                    <a:pt x="3805" y="45798"/>
                    <a:pt x="3843" y="41765"/>
                    <a:pt x="3919" y="37770"/>
                  </a:cubicBezTo>
                  <a:cubicBezTo>
                    <a:pt x="3957" y="34727"/>
                    <a:pt x="6316" y="31493"/>
                    <a:pt x="8180" y="29439"/>
                  </a:cubicBezTo>
                  <a:cubicBezTo>
                    <a:pt x="9245" y="28259"/>
                    <a:pt x="10424" y="27270"/>
                    <a:pt x="11718" y="26357"/>
                  </a:cubicBezTo>
                  <a:cubicBezTo>
                    <a:pt x="12935" y="25482"/>
                    <a:pt x="14229" y="24797"/>
                    <a:pt x="15522" y="24075"/>
                  </a:cubicBezTo>
                  <a:cubicBezTo>
                    <a:pt x="17501" y="22933"/>
                    <a:pt x="19555" y="21678"/>
                    <a:pt x="21153" y="19890"/>
                  </a:cubicBezTo>
                  <a:cubicBezTo>
                    <a:pt x="22751" y="18140"/>
                    <a:pt x="24006" y="16047"/>
                    <a:pt x="25642" y="14221"/>
                  </a:cubicBezTo>
                  <a:cubicBezTo>
                    <a:pt x="26099" y="13651"/>
                    <a:pt x="26631" y="13118"/>
                    <a:pt x="27240" y="12737"/>
                  </a:cubicBezTo>
                  <a:cubicBezTo>
                    <a:pt x="28762" y="11786"/>
                    <a:pt x="30017" y="11216"/>
                    <a:pt x="30854" y="9313"/>
                  </a:cubicBezTo>
                  <a:cubicBezTo>
                    <a:pt x="31311" y="8362"/>
                    <a:pt x="31539" y="7335"/>
                    <a:pt x="31805" y="6270"/>
                  </a:cubicBezTo>
                  <a:cubicBezTo>
                    <a:pt x="31995" y="5509"/>
                    <a:pt x="32186" y="4710"/>
                    <a:pt x="32376" y="3949"/>
                  </a:cubicBezTo>
                  <a:cubicBezTo>
                    <a:pt x="32338" y="3949"/>
                    <a:pt x="32376" y="3721"/>
                    <a:pt x="32452" y="3493"/>
                  </a:cubicBezTo>
                  <a:cubicBezTo>
                    <a:pt x="32566" y="2922"/>
                    <a:pt x="32642" y="2275"/>
                    <a:pt x="32528" y="1705"/>
                  </a:cubicBezTo>
                  <a:cubicBezTo>
                    <a:pt x="32276" y="412"/>
                    <a:pt x="31327" y="1"/>
                    <a:pt x="302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a:off x="281255" y="752738"/>
              <a:ext cx="897579" cy="1046785"/>
            </a:xfrm>
            <a:custGeom>
              <a:rect b="b" l="l" r="r" t="t"/>
              <a:pathLst>
                <a:path extrusionOk="0" h="32567" w="27925">
                  <a:moveTo>
                    <a:pt x="27234" y="0"/>
                  </a:moveTo>
                  <a:cubicBezTo>
                    <a:pt x="27181" y="0"/>
                    <a:pt x="27126" y="13"/>
                    <a:pt x="27088" y="38"/>
                  </a:cubicBezTo>
                  <a:cubicBezTo>
                    <a:pt x="25262" y="2245"/>
                    <a:pt x="23359" y="4452"/>
                    <a:pt x="21077" y="6049"/>
                  </a:cubicBezTo>
                  <a:cubicBezTo>
                    <a:pt x="19403" y="7229"/>
                    <a:pt x="17653" y="8028"/>
                    <a:pt x="15865" y="8941"/>
                  </a:cubicBezTo>
                  <a:cubicBezTo>
                    <a:pt x="15827" y="7838"/>
                    <a:pt x="16207" y="6772"/>
                    <a:pt x="16511" y="5745"/>
                  </a:cubicBezTo>
                  <a:cubicBezTo>
                    <a:pt x="16778" y="4604"/>
                    <a:pt x="17120" y="3539"/>
                    <a:pt x="17386" y="2397"/>
                  </a:cubicBezTo>
                  <a:cubicBezTo>
                    <a:pt x="17432" y="2305"/>
                    <a:pt x="17325" y="2255"/>
                    <a:pt x="17225" y="2255"/>
                  </a:cubicBezTo>
                  <a:cubicBezTo>
                    <a:pt x="17159" y="2255"/>
                    <a:pt x="17097" y="2276"/>
                    <a:pt x="17082" y="2321"/>
                  </a:cubicBezTo>
                  <a:cubicBezTo>
                    <a:pt x="16740" y="3500"/>
                    <a:pt x="16435" y="4604"/>
                    <a:pt x="16131" y="5745"/>
                  </a:cubicBezTo>
                  <a:cubicBezTo>
                    <a:pt x="15827" y="6848"/>
                    <a:pt x="15408" y="7990"/>
                    <a:pt x="15484" y="9131"/>
                  </a:cubicBezTo>
                  <a:cubicBezTo>
                    <a:pt x="14875" y="9473"/>
                    <a:pt x="14305" y="9816"/>
                    <a:pt x="13696" y="10196"/>
                  </a:cubicBezTo>
                  <a:cubicBezTo>
                    <a:pt x="11490" y="11566"/>
                    <a:pt x="9663" y="13468"/>
                    <a:pt x="8180" y="15751"/>
                  </a:cubicBezTo>
                  <a:cubicBezTo>
                    <a:pt x="7381" y="16968"/>
                    <a:pt x="6810" y="18376"/>
                    <a:pt x="6163" y="19707"/>
                  </a:cubicBezTo>
                  <a:cubicBezTo>
                    <a:pt x="5973" y="20126"/>
                    <a:pt x="5783" y="20506"/>
                    <a:pt x="5555" y="20925"/>
                  </a:cubicBezTo>
                  <a:cubicBezTo>
                    <a:pt x="4832" y="18946"/>
                    <a:pt x="4147" y="16854"/>
                    <a:pt x="4033" y="14647"/>
                  </a:cubicBezTo>
                  <a:cubicBezTo>
                    <a:pt x="3995" y="14001"/>
                    <a:pt x="4033" y="13392"/>
                    <a:pt x="4147" y="12707"/>
                  </a:cubicBezTo>
                  <a:cubicBezTo>
                    <a:pt x="4147" y="12631"/>
                    <a:pt x="4061" y="12593"/>
                    <a:pt x="3976" y="12593"/>
                  </a:cubicBezTo>
                  <a:cubicBezTo>
                    <a:pt x="3890" y="12593"/>
                    <a:pt x="3805" y="12631"/>
                    <a:pt x="3805" y="12707"/>
                  </a:cubicBezTo>
                  <a:cubicBezTo>
                    <a:pt x="3462" y="15028"/>
                    <a:pt x="4033" y="17387"/>
                    <a:pt x="4756" y="19517"/>
                  </a:cubicBezTo>
                  <a:cubicBezTo>
                    <a:pt x="4946" y="20126"/>
                    <a:pt x="5174" y="20734"/>
                    <a:pt x="5364" y="21305"/>
                  </a:cubicBezTo>
                  <a:cubicBezTo>
                    <a:pt x="5288" y="21457"/>
                    <a:pt x="5212" y="21609"/>
                    <a:pt x="5136" y="21762"/>
                  </a:cubicBezTo>
                  <a:cubicBezTo>
                    <a:pt x="4756" y="22370"/>
                    <a:pt x="4337" y="22979"/>
                    <a:pt x="3881" y="23588"/>
                  </a:cubicBezTo>
                  <a:cubicBezTo>
                    <a:pt x="2245" y="25870"/>
                    <a:pt x="266" y="28267"/>
                    <a:pt x="38" y="31349"/>
                  </a:cubicBezTo>
                  <a:cubicBezTo>
                    <a:pt x="0" y="31729"/>
                    <a:pt x="0" y="32072"/>
                    <a:pt x="38" y="32452"/>
                  </a:cubicBezTo>
                  <a:cubicBezTo>
                    <a:pt x="38" y="32528"/>
                    <a:pt x="124" y="32566"/>
                    <a:pt x="209" y="32566"/>
                  </a:cubicBezTo>
                  <a:cubicBezTo>
                    <a:pt x="295" y="32566"/>
                    <a:pt x="381" y="32528"/>
                    <a:pt x="381" y="32452"/>
                  </a:cubicBezTo>
                  <a:cubicBezTo>
                    <a:pt x="228" y="30360"/>
                    <a:pt x="989" y="28457"/>
                    <a:pt x="2055" y="26745"/>
                  </a:cubicBezTo>
                  <a:cubicBezTo>
                    <a:pt x="2532" y="26905"/>
                    <a:pt x="3028" y="26971"/>
                    <a:pt x="3542" y="26971"/>
                  </a:cubicBezTo>
                  <a:cubicBezTo>
                    <a:pt x="3766" y="26971"/>
                    <a:pt x="3993" y="26959"/>
                    <a:pt x="4223" y="26936"/>
                  </a:cubicBezTo>
                  <a:cubicBezTo>
                    <a:pt x="4261" y="26936"/>
                    <a:pt x="4375" y="26898"/>
                    <a:pt x="4375" y="26784"/>
                  </a:cubicBezTo>
                  <a:cubicBezTo>
                    <a:pt x="4337" y="26707"/>
                    <a:pt x="4223" y="26707"/>
                    <a:pt x="4185" y="26707"/>
                  </a:cubicBezTo>
                  <a:cubicBezTo>
                    <a:pt x="3978" y="26730"/>
                    <a:pt x="3774" y="26743"/>
                    <a:pt x="3571" y="26743"/>
                  </a:cubicBezTo>
                  <a:cubicBezTo>
                    <a:pt x="3105" y="26743"/>
                    <a:pt x="2646" y="26676"/>
                    <a:pt x="2169" y="26517"/>
                  </a:cubicBezTo>
                  <a:cubicBezTo>
                    <a:pt x="2663" y="25756"/>
                    <a:pt x="3120" y="25072"/>
                    <a:pt x="3652" y="24425"/>
                  </a:cubicBezTo>
                  <a:cubicBezTo>
                    <a:pt x="4375" y="23398"/>
                    <a:pt x="5098" y="22446"/>
                    <a:pt x="5707" y="21381"/>
                  </a:cubicBezTo>
                  <a:cubicBezTo>
                    <a:pt x="5745" y="21381"/>
                    <a:pt x="5745" y="21305"/>
                    <a:pt x="5745" y="21267"/>
                  </a:cubicBezTo>
                  <a:cubicBezTo>
                    <a:pt x="5859" y="21077"/>
                    <a:pt x="5973" y="20887"/>
                    <a:pt x="6087" y="20696"/>
                  </a:cubicBezTo>
                  <a:cubicBezTo>
                    <a:pt x="6734" y="19365"/>
                    <a:pt x="7305" y="17957"/>
                    <a:pt x="8066" y="16626"/>
                  </a:cubicBezTo>
                  <a:cubicBezTo>
                    <a:pt x="8446" y="15979"/>
                    <a:pt x="8826" y="15370"/>
                    <a:pt x="9283" y="14800"/>
                  </a:cubicBezTo>
                  <a:cubicBezTo>
                    <a:pt x="11451" y="15218"/>
                    <a:pt x="13544" y="16131"/>
                    <a:pt x="15750" y="16512"/>
                  </a:cubicBezTo>
                  <a:cubicBezTo>
                    <a:pt x="16359" y="16626"/>
                    <a:pt x="16968" y="16702"/>
                    <a:pt x="17577" y="16702"/>
                  </a:cubicBezTo>
                  <a:cubicBezTo>
                    <a:pt x="17653" y="16702"/>
                    <a:pt x="17767" y="16702"/>
                    <a:pt x="17767" y="16626"/>
                  </a:cubicBezTo>
                  <a:cubicBezTo>
                    <a:pt x="17767" y="16512"/>
                    <a:pt x="17691" y="16512"/>
                    <a:pt x="17653" y="16512"/>
                  </a:cubicBezTo>
                  <a:cubicBezTo>
                    <a:pt x="15408" y="16512"/>
                    <a:pt x="13316" y="15675"/>
                    <a:pt x="11185" y="15028"/>
                  </a:cubicBezTo>
                  <a:cubicBezTo>
                    <a:pt x="10614" y="14914"/>
                    <a:pt x="10044" y="14724"/>
                    <a:pt x="9397" y="14609"/>
                  </a:cubicBezTo>
                  <a:cubicBezTo>
                    <a:pt x="10538" y="13088"/>
                    <a:pt x="11870" y="11794"/>
                    <a:pt x="13354" y="10767"/>
                  </a:cubicBezTo>
                  <a:cubicBezTo>
                    <a:pt x="15636" y="9131"/>
                    <a:pt x="18261" y="8256"/>
                    <a:pt x="20620" y="6734"/>
                  </a:cubicBezTo>
                  <a:cubicBezTo>
                    <a:pt x="21115" y="6430"/>
                    <a:pt x="21571" y="6087"/>
                    <a:pt x="22028" y="5707"/>
                  </a:cubicBezTo>
                  <a:lnTo>
                    <a:pt x="22066" y="5707"/>
                  </a:lnTo>
                  <a:cubicBezTo>
                    <a:pt x="23055" y="5897"/>
                    <a:pt x="24006" y="6049"/>
                    <a:pt x="24995" y="6164"/>
                  </a:cubicBezTo>
                  <a:cubicBezTo>
                    <a:pt x="25490" y="6202"/>
                    <a:pt x="26022" y="6240"/>
                    <a:pt x="26479" y="6240"/>
                  </a:cubicBezTo>
                  <a:cubicBezTo>
                    <a:pt x="26974" y="6240"/>
                    <a:pt x="27430" y="6240"/>
                    <a:pt x="27849" y="6087"/>
                  </a:cubicBezTo>
                  <a:cubicBezTo>
                    <a:pt x="27887" y="6049"/>
                    <a:pt x="27925" y="6011"/>
                    <a:pt x="27887" y="5973"/>
                  </a:cubicBezTo>
                  <a:cubicBezTo>
                    <a:pt x="27810" y="5897"/>
                    <a:pt x="27734" y="5897"/>
                    <a:pt x="27620" y="5897"/>
                  </a:cubicBezTo>
                  <a:cubicBezTo>
                    <a:pt x="27202" y="6049"/>
                    <a:pt x="26707" y="6049"/>
                    <a:pt x="26251" y="6049"/>
                  </a:cubicBezTo>
                  <a:cubicBezTo>
                    <a:pt x="25756" y="6049"/>
                    <a:pt x="25300" y="6011"/>
                    <a:pt x="24881" y="5973"/>
                  </a:cubicBezTo>
                  <a:cubicBezTo>
                    <a:pt x="23968" y="5859"/>
                    <a:pt x="23055" y="5707"/>
                    <a:pt x="22142" y="5517"/>
                  </a:cubicBezTo>
                  <a:cubicBezTo>
                    <a:pt x="23816" y="4185"/>
                    <a:pt x="25300" y="2587"/>
                    <a:pt x="26669" y="952"/>
                  </a:cubicBezTo>
                  <a:cubicBezTo>
                    <a:pt x="26897" y="685"/>
                    <a:pt x="27164" y="457"/>
                    <a:pt x="27392" y="153"/>
                  </a:cubicBezTo>
                  <a:cubicBezTo>
                    <a:pt x="27443" y="51"/>
                    <a:pt x="27341" y="0"/>
                    <a:pt x="272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a:off x="369296" y="1301811"/>
              <a:ext cx="924483" cy="2224518"/>
            </a:xfrm>
            <a:custGeom>
              <a:rect b="b" l="l" r="r" t="t"/>
              <a:pathLst>
                <a:path extrusionOk="0" h="69208" w="28762">
                  <a:moveTo>
                    <a:pt x="27735" y="0"/>
                  </a:moveTo>
                  <a:cubicBezTo>
                    <a:pt x="26137" y="381"/>
                    <a:pt x="24501" y="837"/>
                    <a:pt x="22979" y="1598"/>
                  </a:cubicBezTo>
                  <a:cubicBezTo>
                    <a:pt x="21952" y="2131"/>
                    <a:pt x="20887" y="2816"/>
                    <a:pt x="19783" y="3234"/>
                  </a:cubicBezTo>
                  <a:cubicBezTo>
                    <a:pt x="18908" y="3576"/>
                    <a:pt x="17957" y="3691"/>
                    <a:pt x="17044" y="4109"/>
                  </a:cubicBezTo>
                  <a:cubicBezTo>
                    <a:pt x="14609" y="5174"/>
                    <a:pt x="13278" y="8028"/>
                    <a:pt x="11528" y="10234"/>
                  </a:cubicBezTo>
                  <a:cubicBezTo>
                    <a:pt x="10424" y="11566"/>
                    <a:pt x="9207" y="12707"/>
                    <a:pt x="7761" y="13620"/>
                  </a:cubicBezTo>
                  <a:cubicBezTo>
                    <a:pt x="5136" y="15218"/>
                    <a:pt x="3995" y="17995"/>
                    <a:pt x="3538" y="21229"/>
                  </a:cubicBezTo>
                  <a:cubicBezTo>
                    <a:pt x="3044" y="24158"/>
                    <a:pt x="2816" y="27164"/>
                    <a:pt x="2740" y="30093"/>
                  </a:cubicBezTo>
                  <a:cubicBezTo>
                    <a:pt x="2663" y="32946"/>
                    <a:pt x="2283" y="35724"/>
                    <a:pt x="2055" y="38577"/>
                  </a:cubicBezTo>
                  <a:cubicBezTo>
                    <a:pt x="1636" y="43180"/>
                    <a:pt x="1522" y="47784"/>
                    <a:pt x="1066" y="52349"/>
                  </a:cubicBezTo>
                  <a:cubicBezTo>
                    <a:pt x="571" y="57219"/>
                    <a:pt x="191" y="62050"/>
                    <a:pt x="0" y="66920"/>
                  </a:cubicBezTo>
                  <a:cubicBezTo>
                    <a:pt x="0" y="67340"/>
                    <a:pt x="190" y="69207"/>
                    <a:pt x="663" y="69207"/>
                  </a:cubicBezTo>
                  <a:cubicBezTo>
                    <a:pt x="789" y="69207"/>
                    <a:pt x="935" y="69074"/>
                    <a:pt x="1104" y="68746"/>
                  </a:cubicBezTo>
                  <a:cubicBezTo>
                    <a:pt x="1903" y="67148"/>
                    <a:pt x="2055" y="65322"/>
                    <a:pt x="2169" y="63572"/>
                  </a:cubicBezTo>
                  <a:cubicBezTo>
                    <a:pt x="2359" y="60300"/>
                    <a:pt x="2549" y="56990"/>
                    <a:pt x="2663" y="53681"/>
                  </a:cubicBezTo>
                  <a:cubicBezTo>
                    <a:pt x="2816" y="50827"/>
                    <a:pt x="2397" y="48088"/>
                    <a:pt x="2473" y="45159"/>
                  </a:cubicBezTo>
                  <a:cubicBezTo>
                    <a:pt x="2587" y="42762"/>
                    <a:pt x="2816" y="40365"/>
                    <a:pt x="3044" y="37968"/>
                  </a:cubicBezTo>
                  <a:cubicBezTo>
                    <a:pt x="3196" y="36789"/>
                    <a:pt x="3310" y="35610"/>
                    <a:pt x="3500" y="34468"/>
                  </a:cubicBezTo>
                  <a:cubicBezTo>
                    <a:pt x="3577" y="33289"/>
                    <a:pt x="4033" y="32300"/>
                    <a:pt x="4680" y="31387"/>
                  </a:cubicBezTo>
                  <a:cubicBezTo>
                    <a:pt x="5593" y="30207"/>
                    <a:pt x="6886" y="29599"/>
                    <a:pt x="7914" y="28571"/>
                  </a:cubicBezTo>
                  <a:cubicBezTo>
                    <a:pt x="9093" y="27506"/>
                    <a:pt x="10234" y="26289"/>
                    <a:pt x="11680" y="25528"/>
                  </a:cubicBezTo>
                  <a:cubicBezTo>
                    <a:pt x="12213" y="25262"/>
                    <a:pt x="12707" y="25071"/>
                    <a:pt x="13164" y="24653"/>
                  </a:cubicBezTo>
                  <a:cubicBezTo>
                    <a:pt x="13658" y="24158"/>
                    <a:pt x="13963" y="23473"/>
                    <a:pt x="14305" y="22865"/>
                  </a:cubicBezTo>
                  <a:cubicBezTo>
                    <a:pt x="15294" y="21077"/>
                    <a:pt x="16664" y="19555"/>
                    <a:pt x="18262" y="18452"/>
                  </a:cubicBezTo>
                  <a:cubicBezTo>
                    <a:pt x="19479" y="17691"/>
                    <a:pt x="20772" y="17120"/>
                    <a:pt x="21762" y="16093"/>
                  </a:cubicBezTo>
                  <a:cubicBezTo>
                    <a:pt x="23474" y="14229"/>
                    <a:pt x="23854" y="11299"/>
                    <a:pt x="25033" y="9017"/>
                  </a:cubicBezTo>
                  <a:cubicBezTo>
                    <a:pt x="25756" y="7609"/>
                    <a:pt x="26783" y="6354"/>
                    <a:pt x="27544" y="4946"/>
                  </a:cubicBezTo>
                  <a:cubicBezTo>
                    <a:pt x="28305" y="3500"/>
                    <a:pt x="28762" y="1712"/>
                    <a:pt x="28115" y="229"/>
                  </a:cubicBezTo>
                  <a:cubicBezTo>
                    <a:pt x="28077" y="152"/>
                    <a:pt x="28039" y="0"/>
                    <a:pt x="279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470162" y="1352244"/>
              <a:ext cx="758884" cy="944990"/>
            </a:xfrm>
            <a:custGeom>
              <a:rect b="b" l="l" r="r" t="t"/>
              <a:pathLst>
                <a:path extrusionOk="0" h="29400" w="23610">
                  <a:moveTo>
                    <a:pt x="23370" y="1"/>
                  </a:moveTo>
                  <a:cubicBezTo>
                    <a:pt x="23304" y="1"/>
                    <a:pt x="23242" y="22"/>
                    <a:pt x="23227" y="67"/>
                  </a:cubicBezTo>
                  <a:cubicBezTo>
                    <a:pt x="22847" y="638"/>
                    <a:pt x="22466" y="1208"/>
                    <a:pt x="22048" y="1779"/>
                  </a:cubicBezTo>
                  <a:cubicBezTo>
                    <a:pt x="22010" y="1285"/>
                    <a:pt x="22010" y="828"/>
                    <a:pt x="21933" y="333"/>
                  </a:cubicBezTo>
                  <a:cubicBezTo>
                    <a:pt x="21933" y="257"/>
                    <a:pt x="21857" y="219"/>
                    <a:pt x="21781" y="219"/>
                  </a:cubicBezTo>
                  <a:cubicBezTo>
                    <a:pt x="21705" y="219"/>
                    <a:pt x="21629" y="257"/>
                    <a:pt x="21629" y="333"/>
                  </a:cubicBezTo>
                  <a:cubicBezTo>
                    <a:pt x="21667" y="942"/>
                    <a:pt x="21705" y="1513"/>
                    <a:pt x="21743" y="2160"/>
                  </a:cubicBezTo>
                  <a:lnTo>
                    <a:pt x="21743" y="2198"/>
                  </a:lnTo>
                  <a:cubicBezTo>
                    <a:pt x="20716" y="3605"/>
                    <a:pt x="19575" y="5013"/>
                    <a:pt x="18205" y="6078"/>
                  </a:cubicBezTo>
                  <a:cubicBezTo>
                    <a:pt x="16721" y="7296"/>
                    <a:pt x="15047" y="8133"/>
                    <a:pt x="13450" y="9122"/>
                  </a:cubicBezTo>
                  <a:cubicBezTo>
                    <a:pt x="13335" y="8855"/>
                    <a:pt x="13374" y="8513"/>
                    <a:pt x="13335" y="8171"/>
                  </a:cubicBezTo>
                  <a:cubicBezTo>
                    <a:pt x="13335" y="7752"/>
                    <a:pt x="13335" y="7334"/>
                    <a:pt x="13374" y="6915"/>
                  </a:cubicBezTo>
                  <a:cubicBezTo>
                    <a:pt x="13450" y="6040"/>
                    <a:pt x="13564" y="5127"/>
                    <a:pt x="13754" y="4290"/>
                  </a:cubicBezTo>
                  <a:cubicBezTo>
                    <a:pt x="13797" y="4205"/>
                    <a:pt x="13707" y="4155"/>
                    <a:pt x="13608" y="4155"/>
                  </a:cubicBezTo>
                  <a:cubicBezTo>
                    <a:pt x="13529" y="4155"/>
                    <a:pt x="13445" y="4185"/>
                    <a:pt x="13412" y="4252"/>
                  </a:cubicBezTo>
                  <a:cubicBezTo>
                    <a:pt x="13221" y="5089"/>
                    <a:pt x="13107" y="6002"/>
                    <a:pt x="12993" y="6915"/>
                  </a:cubicBezTo>
                  <a:cubicBezTo>
                    <a:pt x="12955" y="7334"/>
                    <a:pt x="12955" y="7790"/>
                    <a:pt x="12955" y="8247"/>
                  </a:cubicBezTo>
                  <a:cubicBezTo>
                    <a:pt x="12955" y="8551"/>
                    <a:pt x="12955" y="8931"/>
                    <a:pt x="13069" y="9274"/>
                  </a:cubicBezTo>
                  <a:lnTo>
                    <a:pt x="12346" y="9692"/>
                  </a:lnTo>
                  <a:cubicBezTo>
                    <a:pt x="11395" y="10339"/>
                    <a:pt x="10482" y="10948"/>
                    <a:pt x="9683" y="11747"/>
                  </a:cubicBezTo>
                  <a:cubicBezTo>
                    <a:pt x="8808" y="12622"/>
                    <a:pt x="8123" y="13611"/>
                    <a:pt x="7439" y="14638"/>
                  </a:cubicBezTo>
                  <a:cubicBezTo>
                    <a:pt x="6944" y="15475"/>
                    <a:pt x="6526" y="16274"/>
                    <a:pt x="6107" y="17073"/>
                  </a:cubicBezTo>
                  <a:cubicBezTo>
                    <a:pt x="5536" y="15779"/>
                    <a:pt x="5613" y="14334"/>
                    <a:pt x="5765" y="12926"/>
                  </a:cubicBezTo>
                  <a:cubicBezTo>
                    <a:pt x="5765" y="12869"/>
                    <a:pt x="5679" y="12840"/>
                    <a:pt x="5593" y="12840"/>
                  </a:cubicBezTo>
                  <a:cubicBezTo>
                    <a:pt x="5508" y="12840"/>
                    <a:pt x="5422" y="12869"/>
                    <a:pt x="5422" y="12926"/>
                  </a:cubicBezTo>
                  <a:cubicBezTo>
                    <a:pt x="5346" y="14448"/>
                    <a:pt x="5232" y="16084"/>
                    <a:pt x="5955" y="17415"/>
                  </a:cubicBezTo>
                  <a:cubicBezTo>
                    <a:pt x="5879" y="17605"/>
                    <a:pt x="5727" y="17834"/>
                    <a:pt x="5574" y="18024"/>
                  </a:cubicBezTo>
                  <a:cubicBezTo>
                    <a:pt x="5232" y="18595"/>
                    <a:pt x="4852" y="19127"/>
                    <a:pt x="4471" y="19660"/>
                  </a:cubicBezTo>
                  <a:cubicBezTo>
                    <a:pt x="4053" y="20154"/>
                    <a:pt x="3634" y="20687"/>
                    <a:pt x="3216" y="21182"/>
                  </a:cubicBezTo>
                  <a:cubicBezTo>
                    <a:pt x="2759" y="21676"/>
                    <a:pt x="2379" y="22209"/>
                    <a:pt x="2074" y="22779"/>
                  </a:cubicBezTo>
                  <a:cubicBezTo>
                    <a:pt x="1732" y="23350"/>
                    <a:pt x="1504" y="23921"/>
                    <a:pt x="1237" y="24530"/>
                  </a:cubicBezTo>
                  <a:cubicBezTo>
                    <a:pt x="781" y="25785"/>
                    <a:pt x="477" y="27078"/>
                    <a:pt x="210" y="28334"/>
                  </a:cubicBezTo>
                  <a:cubicBezTo>
                    <a:pt x="172" y="28676"/>
                    <a:pt x="58" y="29019"/>
                    <a:pt x="20" y="29285"/>
                  </a:cubicBezTo>
                  <a:cubicBezTo>
                    <a:pt x="1" y="29361"/>
                    <a:pt x="68" y="29399"/>
                    <a:pt x="148" y="29399"/>
                  </a:cubicBezTo>
                  <a:cubicBezTo>
                    <a:pt x="229" y="29399"/>
                    <a:pt x="324" y="29361"/>
                    <a:pt x="362" y="29285"/>
                  </a:cubicBezTo>
                  <a:cubicBezTo>
                    <a:pt x="857" y="26698"/>
                    <a:pt x="1428" y="23959"/>
                    <a:pt x="3026" y="21866"/>
                  </a:cubicBezTo>
                  <a:cubicBezTo>
                    <a:pt x="3216" y="21638"/>
                    <a:pt x="3330" y="21448"/>
                    <a:pt x="3520" y="21220"/>
                  </a:cubicBezTo>
                  <a:lnTo>
                    <a:pt x="3596" y="21220"/>
                  </a:lnTo>
                  <a:cubicBezTo>
                    <a:pt x="3633" y="21216"/>
                    <a:pt x="3670" y="21215"/>
                    <a:pt x="3707" y="21215"/>
                  </a:cubicBezTo>
                  <a:cubicBezTo>
                    <a:pt x="4089" y="21215"/>
                    <a:pt x="4474" y="21382"/>
                    <a:pt x="4890" y="21486"/>
                  </a:cubicBezTo>
                  <a:cubicBezTo>
                    <a:pt x="5308" y="21638"/>
                    <a:pt x="5689" y="21790"/>
                    <a:pt x="6107" y="21943"/>
                  </a:cubicBezTo>
                  <a:cubicBezTo>
                    <a:pt x="6836" y="22101"/>
                    <a:pt x="7565" y="22180"/>
                    <a:pt x="8295" y="22180"/>
                  </a:cubicBezTo>
                  <a:cubicBezTo>
                    <a:pt x="8440" y="22180"/>
                    <a:pt x="8586" y="22177"/>
                    <a:pt x="8732" y="22171"/>
                  </a:cubicBezTo>
                  <a:cubicBezTo>
                    <a:pt x="8770" y="22171"/>
                    <a:pt x="8922" y="22171"/>
                    <a:pt x="8922" y="22057"/>
                  </a:cubicBezTo>
                  <a:cubicBezTo>
                    <a:pt x="8922" y="21981"/>
                    <a:pt x="8808" y="21981"/>
                    <a:pt x="8732" y="21981"/>
                  </a:cubicBezTo>
                  <a:cubicBezTo>
                    <a:pt x="8536" y="21989"/>
                    <a:pt x="8343" y="21993"/>
                    <a:pt x="8152" y="21993"/>
                  </a:cubicBezTo>
                  <a:cubicBezTo>
                    <a:pt x="7455" y="21993"/>
                    <a:pt x="6786" y="21931"/>
                    <a:pt x="6069" y="21752"/>
                  </a:cubicBezTo>
                  <a:cubicBezTo>
                    <a:pt x="5651" y="21638"/>
                    <a:pt x="5194" y="21448"/>
                    <a:pt x="4814" y="21296"/>
                  </a:cubicBezTo>
                  <a:cubicBezTo>
                    <a:pt x="4433" y="21182"/>
                    <a:pt x="4053" y="21068"/>
                    <a:pt x="3672" y="21068"/>
                  </a:cubicBezTo>
                  <a:cubicBezTo>
                    <a:pt x="4281" y="20345"/>
                    <a:pt x="4890" y="19660"/>
                    <a:pt x="5384" y="18899"/>
                  </a:cubicBezTo>
                  <a:cubicBezTo>
                    <a:pt x="6107" y="17834"/>
                    <a:pt x="6678" y="16654"/>
                    <a:pt x="7286" y="15551"/>
                  </a:cubicBezTo>
                  <a:cubicBezTo>
                    <a:pt x="7933" y="14448"/>
                    <a:pt x="8580" y="13383"/>
                    <a:pt x="9455" y="12470"/>
                  </a:cubicBezTo>
                  <a:lnTo>
                    <a:pt x="10140" y="11747"/>
                  </a:lnTo>
                  <a:cubicBezTo>
                    <a:pt x="11167" y="11937"/>
                    <a:pt x="12118" y="12317"/>
                    <a:pt x="12955" y="12850"/>
                  </a:cubicBezTo>
                  <a:lnTo>
                    <a:pt x="14249" y="13687"/>
                  </a:lnTo>
                  <a:cubicBezTo>
                    <a:pt x="14667" y="13991"/>
                    <a:pt x="15162" y="14220"/>
                    <a:pt x="15618" y="14372"/>
                  </a:cubicBezTo>
                  <a:cubicBezTo>
                    <a:pt x="16189" y="14562"/>
                    <a:pt x="16759" y="14638"/>
                    <a:pt x="17292" y="14714"/>
                  </a:cubicBezTo>
                  <a:cubicBezTo>
                    <a:pt x="17330" y="14714"/>
                    <a:pt x="17482" y="14714"/>
                    <a:pt x="17482" y="14600"/>
                  </a:cubicBezTo>
                  <a:cubicBezTo>
                    <a:pt x="17520" y="14524"/>
                    <a:pt x="17444" y="14448"/>
                    <a:pt x="17368" y="14448"/>
                  </a:cubicBezTo>
                  <a:cubicBezTo>
                    <a:pt x="16874" y="14372"/>
                    <a:pt x="16379" y="14334"/>
                    <a:pt x="15846" y="14182"/>
                  </a:cubicBezTo>
                  <a:cubicBezTo>
                    <a:pt x="15390" y="14029"/>
                    <a:pt x="14895" y="13801"/>
                    <a:pt x="14477" y="13497"/>
                  </a:cubicBezTo>
                  <a:cubicBezTo>
                    <a:pt x="14058" y="13230"/>
                    <a:pt x="13640" y="12888"/>
                    <a:pt x="13183" y="12660"/>
                  </a:cubicBezTo>
                  <a:cubicBezTo>
                    <a:pt x="12765" y="12431"/>
                    <a:pt x="12270" y="12165"/>
                    <a:pt x="11814" y="11975"/>
                  </a:cubicBezTo>
                  <a:cubicBezTo>
                    <a:pt x="11319" y="11785"/>
                    <a:pt x="10825" y="11671"/>
                    <a:pt x="10330" y="11556"/>
                  </a:cubicBezTo>
                  <a:cubicBezTo>
                    <a:pt x="10863" y="11100"/>
                    <a:pt x="11433" y="10643"/>
                    <a:pt x="12004" y="10263"/>
                  </a:cubicBezTo>
                  <a:cubicBezTo>
                    <a:pt x="12384" y="10035"/>
                    <a:pt x="12765" y="9768"/>
                    <a:pt x="13145" y="9502"/>
                  </a:cubicBezTo>
                  <a:cubicBezTo>
                    <a:pt x="13168" y="9524"/>
                    <a:pt x="13200" y="9534"/>
                    <a:pt x="13233" y="9534"/>
                  </a:cubicBezTo>
                  <a:cubicBezTo>
                    <a:pt x="13313" y="9534"/>
                    <a:pt x="13400" y="9480"/>
                    <a:pt x="13374" y="9426"/>
                  </a:cubicBezTo>
                  <a:lnTo>
                    <a:pt x="13374" y="9388"/>
                  </a:lnTo>
                  <a:cubicBezTo>
                    <a:pt x="14819" y="8513"/>
                    <a:pt x="16341" y="7714"/>
                    <a:pt x="17711" y="6725"/>
                  </a:cubicBezTo>
                  <a:cubicBezTo>
                    <a:pt x="18624" y="6040"/>
                    <a:pt x="19423" y="5317"/>
                    <a:pt x="20183" y="4480"/>
                  </a:cubicBezTo>
                  <a:lnTo>
                    <a:pt x="20221" y="4480"/>
                  </a:lnTo>
                  <a:cubicBezTo>
                    <a:pt x="20548" y="4539"/>
                    <a:pt x="20875" y="4568"/>
                    <a:pt x="21198" y="4568"/>
                  </a:cubicBezTo>
                  <a:cubicBezTo>
                    <a:pt x="21929" y="4568"/>
                    <a:pt x="22644" y="4416"/>
                    <a:pt x="23303" y="4100"/>
                  </a:cubicBezTo>
                  <a:cubicBezTo>
                    <a:pt x="23610" y="3929"/>
                    <a:pt x="23459" y="3790"/>
                    <a:pt x="23314" y="3790"/>
                  </a:cubicBezTo>
                  <a:cubicBezTo>
                    <a:pt x="23298" y="3790"/>
                    <a:pt x="23281" y="3791"/>
                    <a:pt x="23265" y="3795"/>
                  </a:cubicBezTo>
                  <a:cubicBezTo>
                    <a:pt x="22658" y="4112"/>
                    <a:pt x="22015" y="4264"/>
                    <a:pt x="21361" y="4264"/>
                  </a:cubicBezTo>
                  <a:cubicBezTo>
                    <a:pt x="21071" y="4264"/>
                    <a:pt x="20779" y="4234"/>
                    <a:pt x="20488" y="4176"/>
                  </a:cubicBezTo>
                  <a:lnTo>
                    <a:pt x="20564" y="4100"/>
                  </a:lnTo>
                  <a:cubicBezTo>
                    <a:pt x="21439" y="3111"/>
                    <a:pt x="22200" y="2007"/>
                    <a:pt x="22961" y="942"/>
                  </a:cubicBezTo>
                  <a:cubicBezTo>
                    <a:pt x="23151" y="676"/>
                    <a:pt x="23341" y="448"/>
                    <a:pt x="23531" y="143"/>
                  </a:cubicBezTo>
                  <a:cubicBezTo>
                    <a:pt x="23577" y="51"/>
                    <a:pt x="23470" y="1"/>
                    <a:pt x="23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0" y="3026048"/>
              <a:ext cx="50046" cy="513734"/>
            </a:xfrm>
            <a:custGeom>
              <a:rect b="b" l="l" r="r" t="t"/>
              <a:pathLst>
                <a:path extrusionOk="0" h="15983" w="1557">
                  <a:moveTo>
                    <a:pt x="0" y="0"/>
                  </a:moveTo>
                  <a:lnTo>
                    <a:pt x="0" y="15903"/>
                  </a:lnTo>
                  <a:cubicBezTo>
                    <a:pt x="108" y="15957"/>
                    <a:pt x="209" y="15982"/>
                    <a:pt x="303" y="15982"/>
                  </a:cubicBezTo>
                  <a:cubicBezTo>
                    <a:pt x="1398" y="15982"/>
                    <a:pt x="1557" y="12568"/>
                    <a:pt x="1522" y="11832"/>
                  </a:cubicBezTo>
                  <a:cubicBezTo>
                    <a:pt x="1103" y="7876"/>
                    <a:pt x="571" y="3957"/>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61392" y="2848584"/>
              <a:ext cx="750849" cy="1148452"/>
            </a:xfrm>
            <a:custGeom>
              <a:rect b="b" l="l" r="r" t="t"/>
              <a:pathLst>
                <a:path extrusionOk="0" h="35730" w="23360">
                  <a:moveTo>
                    <a:pt x="11568" y="1"/>
                  </a:moveTo>
                  <a:cubicBezTo>
                    <a:pt x="11161" y="1"/>
                    <a:pt x="10755" y="15"/>
                    <a:pt x="10349" y="43"/>
                  </a:cubicBezTo>
                  <a:cubicBezTo>
                    <a:pt x="8294" y="195"/>
                    <a:pt x="6773" y="1451"/>
                    <a:pt x="6240" y="3733"/>
                  </a:cubicBezTo>
                  <a:cubicBezTo>
                    <a:pt x="6202" y="4038"/>
                    <a:pt x="6164" y="4418"/>
                    <a:pt x="6126" y="4761"/>
                  </a:cubicBezTo>
                  <a:cubicBezTo>
                    <a:pt x="6126" y="4837"/>
                    <a:pt x="6050" y="4913"/>
                    <a:pt x="6050" y="4989"/>
                  </a:cubicBezTo>
                  <a:cubicBezTo>
                    <a:pt x="5784" y="6130"/>
                    <a:pt x="5746" y="7386"/>
                    <a:pt x="5631" y="8565"/>
                  </a:cubicBezTo>
                  <a:cubicBezTo>
                    <a:pt x="5555" y="9820"/>
                    <a:pt x="5479" y="11038"/>
                    <a:pt x="5289" y="12293"/>
                  </a:cubicBezTo>
                  <a:cubicBezTo>
                    <a:pt x="4909" y="14766"/>
                    <a:pt x="4262" y="17163"/>
                    <a:pt x="3653" y="19598"/>
                  </a:cubicBezTo>
                  <a:cubicBezTo>
                    <a:pt x="3539" y="20054"/>
                    <a:pt x="3463" y="20511"/>
                    <a:pt x="3159" y="20929"/>
                  </a:cubicBezTo>
                  <a:cubicBezTo>
                    <a:pt x="2436" y="24163"/>
                    <a:pt x="1713" y="27359"/>
                    <a:pt x="1028" y="30593"/>
                  </a:cubicBezTo>
                  <a:cubicBezTo>
                    <a:pt x="724" y="31810"/>
                    <a:pt x="1" y="34093"/>
                    <a:pt x="686" y="35272"/>
                  </a:cubicBezTo>
                  <a:cubicBezTo>
                    <a:pt x="859" y="35596"/>
                    <a:pt x="1038" y="35729"/>
                    <a:pt x="1216" y="35729"/>
                  </a:cubicBezTo>
                  <a:cubicBezTo>
                    <a:pt x="1935" y="35729"/>
                    <a:pt x="2626" y="33554"/>
                    <a:pt x="2778" y="33065"/>
                  </a:cubicBezTo>
                  <a:cubicBezTo>
                    <a:pt x="3349" y="31391"/>
                    <a:pt x="3653" y="29641"/>
                    <a:pt x="3881" y="27929"/>
                  </a:cubicBezTo>
                  <a:cubicBezTo>
                    <a:pt x="4909" y="20967"/>
                    <a:pt x="6202" y="14081"/>
                    <a:pt x="6240" y="7043"/>
                  </a:cubicBezTo>
                  <a:cubicBezTo>
                    <a:pt x="6240" y="6320"/>
                    <a:pt x="6240" y="5560"/>
                    <a:pt x="6354" y="4875"/>
                  </a:cubicBezTo>
                  <a:lnTo>
                    <a:pt x="6506" y="4418"/>
                  </a:lnTo>
                  <a:cubicBezTo>
                    <a:pt x="6863" y="3303"/>
                    <a:pt x="7509" y="2951"/>
                    <a:pt x="8276" y="2951"/>
                  </a:cubicBezTo>
                  <a:cubicBezTo>
                    <a:pt x="9393" y="2951"/>
                    <a:pt x="10765" y="3698"/>
                    <a:pt x="11871" y="3924"/>
                  </a:cubicBezTo>
                  <a:cubicBezTo>
                    <a:pt x="12155" y="3984"/>
                    <a:pt x="12447" y="4003"/>
                    <a:pt x="12743" y="4003"/>
                  </a:cubicBezTo>
                  <a:cubicBezTo>
                    <a:pt x="13271" y="4003"/>
                    <a:pt x="13812" y="3942"/>
                    <a:pt x="14341" y="3942"/>
                  </a:cubicBezTo>
                  <a:cubicBezTo>
                    <a:pt x="14826" y="3942"/>
                    <a:pt x="15301" y="3993"/>
                    <a:pt x="15751" y="4190"/>
                  </a:cubicBezTo>
                  <a:cubicBezTo>
                    <a:pt x="16588" y="4570"/>
                    <a:pt x="17197" y="5331"/>
                    <a:pt x="17958" y="5864"/>
                  </a:cubicBezTo>
                  <a:cubicBezTo>
                    <a:pt x="18636" y="6335"/>
                    <a:pt x="19435" y="6573"/>
                    <a:pt x="20236" y="6573"/>
                  </a:cubicBezTo>
                  <a:cubicBezTo>
                    <a:pt x="21052" y="6573"/>
                    <a:pt x="21870" y="6325"/>
                    <a:pt x="22561" y="5826"/>
                  </a:cubicBezTo>
                  <a:cubicBezTo>
                    <a:pt x="22980" y="5521"/>
                    <a:pt x="23360" y="5065"/>
                    <a:pt x="23246" y="4532"/>
                  </a:cubicBezTo>
                  <a:cubicBezTo>
                    <a:pt x="23132" y="4228"/>
                    <a:pt x="22941" y="4038"/>
                    <a:pt x="22713" y="3848"/>
                  </a:cubicBezTo>
                  <a:cubicBezTo>
                    <a:pt x="19472" y="1330"/>
                    <a:pt x="15511" y="1"/>
                    <a:pt x="1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a:off x="474469" y="2855141"/>
              <a:ext cx="117481" cy="93342"/>
            </a:xfrm>
            <a:custGeom>
              <a:rect b="b" l="l" r="r" t="t"/>
              <a:pathLst>
                <a:path extrusionOk="0" h="2904" w="3655">
                  <a:moveTo>
                    <a:pt x="152" y="1"/>
                  </a:moveTo>
                  <a:cubicBezTo>
                    <a:pt x="105" y="1"/>
                    <a:pt x="57" y="10"/>
                    <a:pt x="38" y="29"/>
                  </a:cubicBezTo>
                  <a:cubicBezTo>
                    <a:pt x="0" y="105"/>
                    <a:pt x="0" y="182"/>
                    <a:pt x="38" y="182"/>
                  </a:cubicBezTo>
                  <a:cubicBezTo>
                    <a:pt x="1218" y="904"/>
                    <a:pt x="2016" y="2312"/>
                    <a:pt x="3310" y="2883"/>
                  </a:cubicBezTo>
                  <a:cubicBezTo>
                    <a:pt x="3338" y="2897"/>
                    <a:pt x="3370" y="2903"/>
                    <a:pt x="3400" y="2903"/>
                  </a:cubicBezTo>
                  <a:cubicBezTo>
                    <a:pt x="3533" y="2903"/>
                    <a:pt x="3655" y="2785"/>
                    <a:pt x="3500" y="2692"/>
                  </a:cubicBezTo>
                  <a:cubicBezTo>
                    <a:pt x="2207" y="2122"/>
                    <a:pt x="1446" y="714"/>
                    <a:pt x="266" y="29"/>
                  </a:cubicBezTo>
                  <a:cubicBezTo>
                    <a:pt x="247" y="10"/>
                    <a:pt x="200" y="1"/>
                    <a:pt x="1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a:off x="652994" y="2878381"/>
              <a:ext cx="154123" cy="154316"/>
            </a:xfrm>
            <a:custGeom>
              <a:rect b="b" l="l" r="r" t="t"/>
              <a:pathLst>
                <a:path extrusionOk="0" h="4801" w="4795">
                  <a:moveTo>
                    <a:pt x="210" y="1"/>
                  </a:moveTo>
                  <a:cubicBezTo>
                    <a:pt x="162" y="1"/>
                    <a:pt x="115" y="10"/>
                    <a:pt x="77" y="29"/>
                  </a:cubicBezTo>
                  <a:cubicBezTo>
                    <a:pt x="1" y="67"/>
                    <a:pt x="1" y="143"/>
                    <a:pt x="153" y="181"/>
                  </a:cubicBezTo>
                  <a:cubicBezTo>
                    <a:pt x="533" y="410"/>
                    <a:pt x="838" y="714"/>
                    <a:pt x="1180" y="1018"/>
                  </a:cubicBezTo>
                  <a:cubicBezTo>
                    <a:pt x="2321" y="2236"/>
                    <a:pt x="3196" y="3681"/>
                    <a:pt x="4452" y="4747"/>
                  </a:cubicBezTo>
                  <a:cubicBezTo>
                    <a:pt x="4532" y="4774"/>
                    <a:pt x="4575" y="4800"/>
                    <a:pt x="4634" y="4800"/>
                  </a:cubicBezTo>
                  <a:cubicBezTo>
                    <a:pt x="4658" y="4800"/>
                    <a:pt x="4685" y="4796"/>
                    <a:pt x="4718" y="4785"/>
                  </a:cubicBezTo>
                  <a:cubicBezTo>
                    <a:pt x="4756" y="4785"/>
                    <a:pt x="4794" y="4671"/>
                    <a:pt x="4756" y="4633"/>
                  </a:cubicBezTo>
                  <a:cubicBezTo>
                    <a:pt x="4414" y="4366"/>
                    <a:pt x="4071" y="4024"/>
                    <a:pt x="3767" y="3643"/>
                  </a:cubicBezTo>
                  <a:cubicBezTo>
                    <a:pt x="2664" y="2426"/>
                    <a:pt x="1713" y="942"/>
                    <a:pt x="343" y="29"/>
                  </a:cubicBezTo>
                  <a:cubicBezTo>
                    <a:pt x="305" y="10"/>
                    <a:pt x="257" y="1"/>
                    <a:pt x="2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786293" y="2920874"/>
              <a:ext cx="74635" cy="63321"/>
            </a:xfrm>
            <a:custGeom>
              <a:rect b="b" l="l" r="r" t="t"/>
              <a:pathLst>
                <a:path extrusionOk="0" h="1970" w="2322">
                  <a:moveTo>
                    <a:pt x="115" y="1"/>
                  </a:moveTo>
                  <a:cubicBezTo>
                    <a:pt x="77" y="1"/>
                    <a:pt x="0" y="39"/>
                    <a:pt x="0" y="153"/>
                  </a:cubicBezTo>
                  <a:cubicBezTo>
                    <a:pt x="495" y="914"/>
                    <a:pt x="1218" y="1560"/>
                    <a:pt x="2017" y="1941"/>
                  </a:cubicBezTo>
                  <a:cubicBezTo>
                    <a:pt x="2074" y="1960"/>
                    <a:pt x="2121" y="1969"/>
                    <a:pt x="2164" y="1969"/>
                  </a:cubicBezTo>
                  <a:cubicBezTo>
                    <a:pt x="2207" y="1969"/>
                    <a:pt x="2245" y="1960"/>
                    <a:pt x="2283" y="1941"/>
                  </a:cubicBezTo>
                  <a:cubicBezTo>
                    <a:pt x="2321" y="1903"/>
                    <a:pt x="2321" y="1865"/>
                    <a:pt x="2283" y="1789"/>
                  </a:cubicBezTo>
                  <a:cubicBezTo>
                    <a:pt x="1522" y="1484"/>
                    <a:pt x="837" y="838"/>
                    <a:pt x="305" y="77"/>
                  </a:cubicBezTo>
                  <a:cubicBezTo>
                    <a:pt x="267" y="1"/>
                    <a:pt x="229" y="1"/>
                    <a:pt x="1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0" y="4407892"/>
              <a:ext cx="453691" cy="195684"/>
            </a:xfrm>
            <a:custGeom>
              <a:rect b="b" l="l" r="r" t="t"/>
              <a:pathLst>
                <a:path extrusionOk="0" h="6088" w="14115">
                  <a:moveTo>
                    <a:pt x="0" y="0"/>
                  </a:moveTo>
                  <a:lnTo>
                    <a:pt x="0" y="6087"/>
                  </a:lnTo>
                  <a:lnTo>
                    <a:pt x="12098" y="6087"/>
                  </a:lnTo>
                  <a:cubicBezTo>
                    <a:pt x="13239" y="6087"/>
                    <a:pt x="14114" y="4718"/>
                    <a:pt x="14114" y="3044"/>
                  </a:cubicBezTo>
                  <a:cubicBezTo>
                    <a:pt x="14114" y="1370"/>
                    <a:pt x="13239" y="0"/>
                    <a:pt x="12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0" y="3460176"/>
              <a:ext cx="545394" cy="1021392"/>
            </a:xfrm>
            <a:custGeom>
              <a:rect b="b" l="l" r="r" t="t"/>
              <a:pathLst>
                <a:path extrusionOk="0" h="31777" w="16968">
                  <a:moveTo>
                    <a:pt x="0" y="0"/>
                  </a:moveTo>
                  <a:lnTo>
                    <a:pt x="0" y="31767"/>
                  </a:lnTo>
                  <a:lnTo>
                    <a:pt x="13239" y="31767"/>
                  </a:lnTo>
                  <a:cubicBezTo>
                    <a:pt x="13309" y="31773"/>
                    <a:pt x="13379" y="31777"/>
                    <a:pt x="13449" y="31777"/>
                  </a:cubicBezTo>
                  <a:cubicBezTo>
                    <a:pt x="13797" y="31777"/>
                    <a:pt x="14146" y="31697"/>
                    <a:pt x="14495" y="31539"/>
                  </a:cubicBezTo>
                  <a:lnTo>
                    <a:pt x="15066" y="31234"/>
                  </a:lnTo>
                  <a:cubicBezTo>
                    <a:pt x="16207" y="30550"/>
                    <a:pt x="16968" y="29142"/>
                    <a:pt x="16968" y="27544"/>
                  </a:cubicBezTo>
                  <a:lnTo>
                    <a:pt x="169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0"/>
          <p:cNvSpPr txBox="1"/>
          <p:nvPr>
            <p:ph type="title"/>
          </p:nvPr>
        </p:nvSpPr>
        <p:spPr>
          <a:xfrm>
            <a:off x="900700" y="535000"/>
            <a:ext cx="3852000" cy="1115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1pPr>
            <a:lvl2pPr lvl="1"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2pPr>
            <a:lvl3pPr lvl="2"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3pPr>
            <a:lvl4pPr lvl="3"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4pPr>
            <a:lvl5pPr lvl="4"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5pPr>
            <a:lvl6pPr lvl="5"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6pPr>
            <a:lvl7pPr lvl="6"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7pPr>
            <a:lvl8pPr lvl="7"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8pPr>
            <a:lvl9pPr lvl="8" rtl="0" algn="ctr">
              <a:spcBef>
                <a:spcPts val="0"/>
              </a:spcBef>
              <a:spcAft>
                <a:spcPts val="0"/>
              </a:spcAft>
              <a:buClr>
                <a:schemeClr val="dk1"/>
              </a:buClr>
              <a:buSzPts val="3500"/>
              <a:buFont typeface="Jockey One"/>
              <a:buNone/>
              <a:defRPr sz="3500">
                <a:solidFill>
                  <a:schemeClr val="dk1"/>
                </a:solidFill>
                <a:latin typeface="Jockey One"/>
                <a:ea typeface="Jockey One"/>
                <a:cs typeface="Jockey One"/>
                <a:sym typeface="Jockey On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indent="-317500" lvl="1" marL="9144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2pPr>
            <a:lvl3pPr indent="-317500" lvl="2" marL="13716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3pPr>
            <a:lvl4pPr indent="-317500" lvl="3" marL="18288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4pPr>
            <a:lvl5pPr indent="-317500" lvl="4" marL="22860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5pPr>
            <a:lvl6pPr indent="-317500" lvl="5" marL="27432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6pPr>
            <a:lvl7pPr indent="-317500" lvl="6" marL="32004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7pPr>
            <a:lvl8pPr indent="-317500" lvl="7" marL="3657600">
              <a:lnSpc>
                <a:spcPct val="115000"/>
              </a:lnSpc>
              <a:spcBef>
                <a:spcPts val="1600"/>
              </a:spcBef>
              <a:spcAft>
                <a:spcPts val="0"/>
              </a:spcAft>
              <a:buClr>
                <a:schemeClr val="dk1"/>
              </a:buClr>
              <a:buSzPts val="1400"/>
              <a:buFont typeface="Asap"/>
              <a:buChar char="○"/>
              <a:defRPr>
                <a:solidFill>
                  <a:schemeClr val="dk1"/>
                </a:solidFill>
                <a:latin typeface="Asap"/>
                <a:ea typeface="Asap"/>
                <a:cs typeface="Asap"/>
                <a:sym typeface="Asap"/>
              </a:defRPr>
            </a:lvl8pPr>
            <a:lvl9pPr indent="-317500" lvl="8" marL="4114800">
              <a:lnSpc>
                <a:spcPct val="115000"/>
              </a:lnSpc>
              <a:spcBef>
                <a:spcPts val="1600"/>
              </a:spcBef>
              <a:spcAft>
                <a:spcPts val="1600"/>
              </a:spcAft>
              <a:buClr>
                <a:schemeClr val="dk1"/>
              </a:buClr>
              <a:buSzPts val="1400"/>
              <a:buFont typeface="Asap"/>
              <a:buChar char="■"/>
              <a:defRPr>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30"/>
          <p:cNvGrpSpPr/>
          <p:nvPr/>
        </p:nvGrpSpPr>
        <p:grpSpPr>
          <a:xfrm flipH="1">
            <a:off x="7190484" y="-178980"/>
            <a:ext cx="2560371" cy="4908619"/>
            <a:chOff x="-87" y="-331380"/>
            <a:chExt cx="2560371" cy="4908619"/>
          </a:xfrm>
        </p:grpSpPr>
        <p:sp>
          <p:nvSpPr>
            <p:cNvPr id="483" name="Google Shape;483;p30"/>
            <p:cNvSpPr/>
            <p:nvPr/>
          </p:nvSpPr>
          <p:spPr>
            <a:xfrm>
              <a:off x="-87" y="-330162"/>
              <a:ext cx="2560371" cy="4907402"/>
            </a:xfrm>
            <a:custGeom>
              <a:rect b="b" l="l" r="r" t="t"/>
              <a:pathLst>
                <a:path extrusionOk="0" h="153129" w="79893">
                  <a:moveTo>
                    <a:pt x="0" y="1"/>
                  </a:moveTo>
                  <a:lnTo>
                    <a:pt x="0" y="153128"/>
                  </a:lnTo>
                  <a:lnTo>
                    <a:pt x="79893" y="153128"/>
                  </a:lnTo>
                  <a:lnTo>
                    <a:pt x="798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0"/>
            <p:cNvSpPr/>
            <p:nvPr/>
          </p:nvSpPr>
          <p:spPr>
            <a:xfrm>
              <a:off x="466836" y="-331380"/>
              <a:ext cx="25638" cy="1029975"/>
            </a:xfrm>
            <a:custGeom>
              <a:rect b="b" l="l" r="r" t="t"/>
              <a:pathLst>
                <a:path extrusionOk="0" h="32139" w="800">
                  <a:moveTo>
                    <a:pt x="1" y="1"/>
                  </a:moveTo>
                  <a:cubicBezTo>
                    <a:pt x="115" y="3767"/>
                    <a:pt x="229" y="7457"/>
                    <a:pt x="267" y="11224"/>
                  </a:cubicBezTo>
                  <a:cubicBezTo>
                    <a:pt x="305" y="15637"/>
                    <a:pt x="305" y="20050"/>
                    <a:pt x="229" y="24501"/>
                  </a:cubicBezTo>
                  <a:cubicBezTo>
                    <a:pt x="191" y="27012"/>
                    <a:pt x="77" y="29485"/>
                    <a:pt x="1" y="31996"/>
                  </a:cubicBezTo>
                  <a:cubicBezTo>
                    <a:pt x="1" y="32091"/>
                    <a:pt x="115" y="32139"/>
                    <a:pt x="229" y="32139"/>
                  </a:cubicBezTo>
                  <a:cubicBezTo>
                    <a:pt x="343" y="32139"/>
                    <a:pt x="457" y="32091"/>
                    <a:pt x="457" y="31996"/>
                  </a:cubicBezTo>
                  <a:cubicBezTo>
                    <a:pt x="610" y="27583"/>
                    <a:pt x="686" y="23094"/>
                    <a:pt x="762" y="18680"/>
                  </a:cubicBezTo>
                  <a:cubicBezTo>
                    <a:pt x="800" y="14305"/>
                    <a:pt x="762" y="9892"/>
                    <a:pt x="648" y="5403"/>
                  </a:cubicBezTo>
                  <a:cubicBezTo>
                    <a:pt x="610" y="3615"/>
                    <a:pt x="572" y="1789"/>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0"/>
            <p:cNvSpPr/>
            <p:nvPr/>
          </p:nvSpPr>
          <p:spPr>
            <a:xfrm>
              <a:off x="1061818" y="296835"/>
              <a:ext cx="28074" cy="1197904"/>
            </a:xfrm>
            <a:custGeom>
              <a:rect b="b" l="l" r="r" t="t"/>
              <a:pathLst>
                <a:path extrusionOk="0" h="37379" w="876">
                  <a:moveTo>
                    <a:pt x="628" y="0"/>
                  </a:moveTo>
                  <a:cubicBezTo>
                    <a:pt x="505" y="0"/>
                    <a:pt x="381" y="48"/>
                    <a:pt x="381" y="143"/>
                  </a:cubicBezTo>
                  <a:cubicBezTo>
                    <a:pt x="343" y="4936"/>
                    <a:pt x="305" y="9730"/>
                    <a:pt x="267" y="14599"/>
                  </a:cubicBezTo>
                  <a:cubicBezTo>
                    <a:pt x="191" y="19431"/>
                    <a:pt x="153" y="24225"/>
                    <a:pt x="115" y="29094"/>
                  </a:cubicBezTo>
                  <a:cubicBezTo>
                    <a:pt x="77" y="31795"/>
                    <a:pt x="77" y="34497"/>
                    <a:pt x="1" y="37236"/>
                  </a:cubicBezTo>
                  <a:cubicBezTo>
                    <a:pt x="1" y="37331"/>
                    <a:pt x="124" y="37378"/>
                    <a:pt x="248" y="37378"/>
                  </a:cubicBezTo>
                  <a:cubicBezTo>
                    <a:pt x="371" y="37378"/>
                    <a:pt x="495" y="37331"/>
                    <a:pt x="495" y="37236"/>
                  </a:cubicBezTo>
                  <a:cubicBezTo>
                    <a:pt x="533" y="32404"/>
                    <a:pt x="571" y="27611"/>
                    <a:pt x="647" y="22779"/>
                  </a:cubicBezTo>
                  <a:cubicBezTo>
                    <a:pt x="685" y="17909"/>
                    <a:pt x="723" y="13116"/>
                    <a:pt x="761" y="8246"/>
                  </a:cubicBezTo>
                  <a:cubicBezTo>
                    <a:pt x="799" y="5545"/>
                    <a:pt x="799" y="2844"/>
                    <a:pt x="876" y="143"/>
                  </a:cubicBezTo>
                  <a:cubicBezTo>
                    <a:pt x="876" y="48"/>
                    <a:pt x="752" y="0"/>
                    <a:pt x="6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0"/>
            <p:cNvSpPr/>
            <p:nvPr/>
          </p:nvSpPr>
          <p:spPr>
            <a:xfrm>
              <a:off x="2016462" y="16040"/>
              <a:ext cx="56115" cy="1662817"/>
            </a:xfrm>
            <a:custGeom>
              <a:rect b="b" l="l" r="r" t="t"/>
              <a:pathLst>
                <a:path extrusionOk="0" h="51886" w="1751">
                  <a:moveTo>
                    <a:pt x="1518" y="1"/>
                  </a:moveTo>
                  <a:cubicBezTo>
                    <a:pt x="1375" y="1"/>
                    <a:pt x="1218" y="47"/>
                    <a:pt x="1218" y="155"/>
                  </a:cubicBezTo>
                  <a:cubicBezTo>
                    <a:pt x="913" y="6850"/>
                    <a:pt x="609" y="13584"/>
                    <a:pt x="419" y="20318"/>
                  </a:cubicBezTo>
                  <a:cubicBezTo>
                    <a:pt x="228" y="27014"/>
                    <a:pt x="76" y="33671"/>
                    <a:pt x="38" y="40367"/>
                  </a:cubicBezTo>
                  <a:cubicBezTo>
                    <a:pt x="0" y="44172"/>
                    <a:pt x="0" y="47976"/>
                    <a:pt x="0" y="51742"/>
                  </a:cubicBezTo>
                  <a:cubicBezTo>
                    <a:pt x="0" y="51838"/>
                    <a:pt x="114" y="51885"/>
                    <a:pt x="228" y="51885"/>
                  </a:cubicBezTo>
                  <a:cubicBezTo>
                    <a:pt x="343" y="51885"/>
                    <a:pt x="457" y="51838"/>
                    <a:pt x="457" y="51742"/>
                  </a:cubicBezTo>
                  <a:cubicBezTo>
                    <a:pt x="457" y="44971"/>
                    <a:pt x="533" y="38275"/>
                    <a:pt x="647" y="31541"/>
                  </a:cubicBezTo>
                  <a:cubicBezTo>
                    <a:pt x="799" y="24807"/>
                    <a:pt x="989" y="18149"/>
                    <a:pt x="1218" y="11454"/>
                  </a:cubicBezTo>
                  <a:cubicBezTo>
                    <a:pt x="1370" y="7649"/>
                    <a:pt x="1560" y="3883"/>
                    <a:pt x="1750" y="78"/>
                  </a:cubicBezTo>
                  <a:cubicBezTo>
                    <a:pt x="1734" y="29"/>
                    <a:pt x="1630" y="1"/>
                    <a:pt x="15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2239573" y="738184"/>
              <a:ext cx="148764" cy="2234224"/>
            </a:xfrm>
            <a:custGeom>
              <a:rect b="b" l="l" r="r" t="t"/>
              <a:pathLst>
                <a:path extrusionOk="0" h="69716" w="4642">
                  <a:moveTo>
                    <a:pt x="4394" y="0"/>
                  </a:moveTo>
                  <a:cubicBezTo>
                    <a:pt x="4271" y="0"/>
                    <a:pt x="4147" y="48"/>
                    <a:pt x="4147" y="143"/>
                  </a:cubicBezTo>
                  <a:cubicBezTo>
                    <a:pt x="3652" y="9197"/>
                    <a:pt x="3044" y="18252"/>
                    <a:pt x="2549" y="27306"/>
                  </a:cubicBezTo>
                  <a:cubicBezTo>
                    <a:pt x="2017" y="36285"/>
                    <a:pt x="1446" y="45339"/>
                    <a:pt x="913" y="54318"/>
                  </a:cubicBezTo>
                  <a:cubicBezTo>
                    <a:pt x="647" y="59415"/>
                    <a:pt x="305" y="64475"/>
                    <a:pt x="0" y="69573"/>
                  </a:cubicBezTo>
                  <a:cubicBezTo>
                    <a:pt x="0" y="69668"/>
                    <a:pt x="124" y="69716"/>
                    <a:pt x="247" y="69716"/>
                  </a:cubicBezTo>
                  <a:cubicBezTo>
                    <a:pt x="371" y="69716"/>
                    <a:pt x="495" y="69668"/>
                    <a:pt x="495" y="69573"/>
                  </a:cubicBezTo>
                  <a:cubicBezTo>
                    <a:pt x="1027" y="60557"/>
                    <a:pt x="1598" y="51464"/>
                    <a:pt x="2093" y="42410"/>
                  </a:cubicBezTo>
                  <a:lnTo>
                    <a:pt x="3729" y="15398"/>
                  </a:lnTo>
                  <a:cubicBezTo>
                    <a:pt x="3995" y="10339"/>
                    <a:pt x="4337" y="5241"/>
                    <a:pt x="4642" y="143"/>
                  </a:cubicBezTo>
                  <a:cubicBezTo>
                    <a:pt x="4642" y="48"/>
                    <a:pt x="4518" y="0"/>
                    <a:pt x="43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742375" y="1019812"/>
              <a:ext cx="23202" cy="2875847"/>
            </a:xfrm>
            <a:custGeom>
              <a:rect b="b" l="l" r="r" t="t"/>
              <a:pathLst>
                <a:path extrusionOk="0" h="89737" w="724">
                  <a:moveTo>
                    <a:pt x="229" y="0"/>
                  </a:moveTo>
                  <a:cubicBezTo>
                    <a:pt x="115" y="0"/>
                    <a:pt x="1" y="48"/>
                    <a:pt x="1" y="143"/>
                  </a:cubicBezTo>
                  <a:cubicBezTo>
                    <a:pt x="39" y="11784"/>
                    <a:pt x="77" y="23502"/>
                    <a:pt x="77" y="35143"/>
                  </a:cubicBezTo>
                  <a:cubicBezTo>
                    <a:pt x="153" y="46747"/>
                    <a:pt x="191" y="58350"/>
                    <a:pt x="191" y="69954"/>
                  </a:cubicBezTo>
                  <a:cubicBezTo>
                    <a:pt x="191" y="76536"/>
                    <a:pt x="229" y="83041"/>
                    <a:pt x="229" y="89623"/>
                  </a:cubicBezTo>
                  <a:cubicBezTo>
                    <a:pt x="229" y="89699"/>
                    <a:pt x="353" y="89737"/>
                    <a:pt x="476" y="89737"/>
                  </a:cubicBezTo>
                  <a:cubicBezTo>
                    <a:pt x="600" y="89737"/>
                    <a:pt x="724" y="89699"/>
                    <a:pt x="724" y="89623"/>
                  </a:cubicBezTo>
                  <a:cubicBezTo>
                    <a:pt x="724" y="77943"/>
                    <a:pt x="648" y="66264"/>
                    <a:pt x="610" y="54622"/>
                  </a:cubicBezTo>
                  <a:cubicBezTo>
                    <a:pt x="572" y="43019"/>
                    <a:pt x="534" y="31415"/>
                    <a:pt x="534" y="19774"/>
                  </a:cubicBezTo>
                  <a:cubicBezTo>
                    <a:pt x="534" y="13230"/>
                    <a:pt x="457" y="6725"/>
                    <a:pt x="457" y="143"/>
                  </a:cubicBezTo>
                  <a:cubicBezTo>
                    <a:pt x="457" y="48"/>
                    <a:pt x="343" y="0"/>
                    <a:pt x="2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231547" y="1653796"/>
              <a:ext cx="67075" cy="1624616"/>
            </a:xfrm>
            <a:custGeom>
              <a:rect b="b" l="l" r="r" t="t"/>
              <a:pathLst>
                <a:path extrusionOk="0" h="50694" w="2093">
                  <a:moveTo>
                    <a:pt x="913" y="0"/>
                  </a:moveTo>
                  <a:cubicBezTo>
                    <a:pt x="799" y="0"/>
                    <a:pt x="685" y="48"/>
                    <a:pt x="685" y="143"/>
                  </a:cubicBezTo>
                  <a:cubicBezTo>
                    <a:pt x="229" y="6724"/>
                    <a:pt x="0" y="13268"/>
                    <a:pt x="0" y="19850"/>
                  </a:cubicBezTo>
                  <a:cubicBezTo>
                    <a:pt x="0" y="26393"/>
                    <a:pt x="229" y="32975"/>
                    <a:pt x="685" y="39519"/>
                  </a:cubicBezTo>
                  <a:cubicBezTo>
                    <a:pt x="913" y="43209"/>
                    <a:pt x="1256" y="46899"/>
                    <a:pt x="1636" y="50551"/>
                  </a:cubicBezTo>
                  <a:cubicBezTo>
                    <a:pt x="1636" y="50646"/>
                    <a:pt x="1750" y="50694"/>
                    <a:pt x="1865" y="50694"/>
                  </a:cubicBezTo>
                  <a:cubicBezTo>
                    <a:pt x="1979" y="50694"/>
                    <a:pt x="2093" y="50646"/>
                    <a:pt x="2093" y="50551"/>
                  </a:cubicBezTo>
                  <a:cubicBezTo>
                    <a:pt x="1370" y="44008"/>
                    <a:pt x="952" y="37426"/>
                    <a:pt x="723" y="30882"/>
                  </a:cubicBezTo>
                  <a:cubicBezTo>
                    <a:pt x="495" y="24301"/>
                    <a:pt x="419" y="17757"/>
                    <a:pt x="609" y="11176"/>
                  </a:cubicBezTo>
                  <a:cubicBezTo>
                    <a:pt x="723" y="7523"/>
                    <a:pt x="913" y="3795"/>
                    <a:pt x="1142" y="143"/>
                  </a:cubicBezTo>
                  <a:cubicBezTo>
                    <a:pt x="1142" y="48"/>
                    <a:pt x="1028" y="0"/>
                    <a:pt x="9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1490990" y="1317272"/>
              <a:ext cx="62813" cy="1205242"/>
            </a:xfrm>
            <a:custGeom>
              <a:rect b="b" l="l" r="r" t="t"/>
              <a:pathLst>
                <a:path extrusionOk="0" h="37608" w="1960">
                  <a:moveTo>
                    <a:pt x="1745" y="1"/>
                  </a:moveTo>
                  <a:cubicBezTo>
                    <a:pt x="1636" y="1"/>
                    <a:pt x="1522" y="49"/>
                    <a:pt x="1522" y="144"/>
                  </a:cubicBezTo>
                  <a:cubicBezTo>
                    <a:pt x="1027" y="5013"/>
                    <a:pt x="685" y="9845"/>
                    <a:pt x="419" y="14715"/>
                  </a:cubicBezTo>
                  <a:cubicBezTo>
                    <a:pt x="190" y="19546"/>
                    <a:pt x="38" y="24416"/>
                    <a:pt x="0" y="29247"/>
                  </a:cubicBezTo>
                  <a:cubicBezTo>
                    <a:pt x="0" y="32025"/>
                    <a:pt x="0" y="34726"/>
                    <a:pt x="38" y="37465"/>
                  </a:cubicBezTo>
                  <a:cubicBezTo>
                    <a:pt x="38" y="37560"/>
                    <a:pt x="152" y="37608"/>
                    <a:pt x="266" y="37608"/>
                  </a:cubicBezTo>
                  <a:cubicBezTo>
                    <a:pt x="381" y="37608"/>
                    <a:pt x="495" y="37560"/>
                    <a:pt x="495" y="37465"/>
                  </a:cubicBezTo>
                  <a:cubicBezTo>
                    <a:pt x="419" y="32633"/>
                    <a:pt x="419" y="27726"/>
                    <a:pt x="533" y="22894"/>
                  </a:cubicBezTo>
                  <a:cubicBezTo>
                    <a:pt x="685" y="18024"/>
                    <a:pt x="875" y="13193"/>
                    <a:pt x="1256" y="8323"/>
                  </a:cubicBezTo>
                  <a:cubicBezTo>
                    <a:pt x="1446" y="5622"/>
                    <a:pt x="1712" y="2845"/>
                    <a:pt x="1940" y="144"/>
                  </a:cubicBezTo>
                  <a:cubicBezTo>
                    <a:pt x="1959" y="49"/>
                    <a:pt x="185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30"/>
          <p:cNvGrpSpPr/>
          <p:nvPr/>
        </p:nvGrpSpPr>
        <p:grpSpPr>
          <a:xfrm>
            <a:off x="6452305" y="2389806"/>
            <a:ext cx="2641327" cy="2491037"/>
            <a:chOff x="6452305" y="2542206"/>
            <a:chExt cx="2641327" cy="2491037"/>
          </a:xfrm>
        </p:grpSpPr>
        <p:grpSp>
          <p:nvGrpSpPr>
            <p:cNvPr id="492" name="Google Shape;492;p30"/>
            <p:cNvGrpSpPr/>
            <p:nvPr/>
          </p:nvGrpSpPr>
          <p:grpSpPr>
            <a:xfrm>
              <a:off x="6452305" y="3121875"/>
              <a:ext cx="2641327" cy="1911368"/>
              <a:chOff x="978286" y="2646948"/>
              <a:chExt cx="7214770" cy="1911368"/>
            </a:xfrm>
          </p:grpSpPr>
          <p:sp>
            <p:nvSpPr>
              <p:cNvPr id="493" name="Google Shape;493;p30"/>
              <p:cNvSpPr/>
              <p:nvPr/>
            </p:nvSpPr>
            <p:spPr>
              <a:xfrm>
                <a:off x="1191075" y="4313712"/>
                <a:ext cx="6789203" cy="244604"/>
              </a:xfrm>
              <a:custGeom>
                <a:rect b="b" l="l" r="r" t="t"/>
                <a:pathLst>
                  <a:path extrusionOk="0" h="7610" w="211222">
                    <a:moveTo>
                      <a:pt x="0" y="1"/>
                    </a:moveTo>
                    <a:lnTo>
                      <a:pt x="0" y="7610"/>
                    </a:lnTo>
                    <a:lnTo>
                      <a:pt x="211221" y="7610"/>
                    </a:lnTo>
                    <a:lnTo>
                      <a:pt x="2112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978286" y="2738686"/>
                <a:ext cx="7214770" cy="1575015"/>
              </a:xfrm>
              <a:custGeom>
                <a:rect b="b" l="l" r="r" t="t"/>
                <a:pathLst>
                  <a:path extrusionOk="0" h="49001" w="224462">
                    <a:moveTo>
                      <a:pt x="0" y="0"/>
                    </a:moveTo>
                    <a:lnTo>
                      <a:pt x="0" y="49001"/>
                    </a:lnTo>
                    <a:lnTo>
                      <a:pt x="224461" y="49001"/>
                    </a:lnTo>
                    <a:lnTo>
                      <a:pt x="224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978286" y="2646948"/>
                <a:ext cx="7214770" cy="91767"/>
              </a:xfrm>
              <a:custGeom>
                <a:rect b="b" l="l" r="r" t="t"/>
                <a:pathLst>
                  <a:path extrusionOk="0" h="2855" w="224462">
                    <a:moveTo>
                      <a:pt x="0" y="1"/>
                    </a:moveTo>
                    <a:lnTo>
                      <a:pt x="0" y="2854"/>
                    </a:lnTo>
                    <a:lnTo>
                      <a:pt x="224461" y="2854"/>
                    </a:lnTo>
                    <a:lnTo>
                      <a:pt x="2244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0"/>
            <p:cNvGrpSpPr/>
            <p:nvPr/>
          </p:nvGrpSpPr>
          <p:grpSpPr>
            <a:xfrm>
              <a:off x="8195477" y="2542206"/>
              <a:ext cx="667712" cy="615143"/>
              <a:chOff x="7447283" y="2067306"/>
              <a:chExt cx="667712" cy="615143"/>
            </a:xfrm>
          </p:grpSpPr>
          <p:grpSp>
            <p:nvGrpSpPr>
              <p:cNvPr id="497" name="Google Shape;497;p30"/>
              <p:cNvGrpSpPr/>
              <p:nvPr/>
            </p:nvGrpSpPr>
            <p:grpSpPr>
              <a:xfrm>
                <a:off x="7647826" y="2072224"/>
                <a:ext cx="203012" cy="609004"/>
                <a:chOff x="7647826" y="2072224"/>
                <a:chExt cx="203012" cy="609004"/>
              </a:xfrm>
            </p:grpSpPr>
            <p:sp>
              <p:nvSpPr>
                <p:cNvPr id="498" name="Google Shape;498;p30"/>
                <p:cNvSpPr/>
                <p:nvPr/>
              </p:nvSpPr>
              <p:spPr>
                <a:xfrm>
                  <a:off x="7647826" y="2072224"/>
                  <a:ext cx="203012" cy="609004"/>
                </a:xfrm>
                <a:custGeom>
                  <a:rect b="b" l="l" r="r" t="t"/>
                  <a:pathLst>
                    <a:path extrusionOk="0" h="18947" w="6316">
                      <a:moveTo>
                        <a:pt x="2093" y="0"/>
                      </a:moveTo>
                      <a:lnTo>
                        <a:pt x="0" y="18946"/>
                      </a:lnTo>
                      <a:lnTo>
                        <a:pt x="4337" y="18946"/>
                      </a:lnTo>
                      <a:lnTo>
                        <a:pt x="6316" y="495"/>
                      </a:lnTo>
                      <a:lnTo>
                        <a:pt x="20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7682058" y="2273988"/>
                  <a:ext cx="121113" cy="348521"/>
                </a:xfrm>
                <a:custGeom>
                  <a:rect b="b" l="l" r="r" t="t"/>
                  <a:pathLst>
                    <a:path extrusionOk="0" h="10843" w="3768">
                      <a:moveTo>
                        <a:pt x="1180" y="0"/>
                      </a:moveTo>
                      <a:lnTo>
                        <a:pt x="1" y="10539"/>
                      </a:lnTo>
                      <a:lnTo>
                        <a:pt x="2626" y="10843"/>
                      </a:lnTo>
                      <a:lnTo>
                        <a:pt x="3767" y="305"/>
                      </a:lnTo>
                      <a:lnTo>
                        <a:pt x="11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30"/>
              <p:cNvGrpSpPr/>
              <p:nvPr/>
            </p:nvGrpSpPr>
            <p:grpSpPr>
              <a:xfrm>
                <a:off x="7978003" y="2077110"/>
                <a:ext cx="136991" cy="605340"/>
                <a:chOff x="7978003" y="2077110"/>
                <a:chExt cx="136991" cy="605340"/>
              </a:xfrm>
            </p:grpSpPr>
            <p:sp>
              <p:nvSpPr>
                <p:cNvPr id="501" name="Google Shape;501;p30"/>
                <p:cNvSpPr/>
                <p:nvPr/>
              </p:nvSpPr>
              <p:spPr>
                <a:xfrm>
                  <a:off x="7978003" y="2077110"/>
                  <a:ext cx="136991" cy="605340"/>
                </a:xfrm>
                <a:custGeom>
                  <a:rect b="b" l="l" r="r" t="t"/>
                  <a:pathLst>
                    <a:path extrusionOk="0" h="18833" w="4262">
                      <a:moveTo>
                        <a:pt x="0" y="0"/>
                      </a:moveTo>
                      <a:lnTo>
                        <a:pt x="0" y="18832"/>
                      </a:lnTo>
                      <a:lnTo>
                        <a:pt x="4261" y="18832"/>
                      </a:lnTo>
                      <a:lnTo>
                        <a:pt x="42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a:off x="8004907" y="2275210"/>
                  <a:ext cx="84406" cy="341193"/>
                </a:xfrm>
                <a:custGeom>
                  <a:rect b="b" l="l" r="r" t="t"/>
                  <a:pathLst>
                    <a:path extrusionOk="0" h="10615" w="2626">
                      <a:moveTo>
                        <a:pt x="0" y="0"/>
                      </a:moveTo>
                      <a:lnTo>
                        <a:pt x="0" y="10615"/>
                      </a:lnTo>
                      <a:lnTo>
                        <a:pt x="2625" y="10615"/>
                      </a:lnTo>
                      <a:lnTo>
                        <a:pt x="26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a:off x="8008572" y="2139468"/>
                  <a:ext cx="75856" cy="77078"/>
                </a:xfrm>
                <a:custGeom>
                  <a:rect b="b" l="l" r="r" t="t"/>
                  <a:pathLst>
                    <a:path extrusionOk="0" h="2398" w="2360">
                      <a:moveTo>
                        <a:pt x="1180" y="0"/>
                      </a:moveTo>
                      <a:cubicBezTo>
                        <a:pt x="533" y="0"/>
                        <a:pt x="0" y="533"/>
                        <a:pt x="0" y="1180"/>
                      </a:cubicBezTo>
                      <a:cubicBezTo>
                        <a:pt x="0" y="1865"/>
                        <a:pt x="533" y="2397"/>
                        <a:pt x="1180" y="2397"/>
                      </a:cubicBezTo>
                      <a:cubicBezTo>
                        <a:pt x="1827" y="2397"/>
                        <a:pt x="2359" y="1865"/>
                        <a:pt x="2359" y="1180"/>
                      </a:cubicBezTo>
                      <a:cubicBezTo>
                        <a:pt x="2359" y="533"/>
                        <a:pt x="1827" y="0"/>
                        <a:pt x="11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 name="Google Shape;504;p30"/>
              <p:cNvGrpSpPr/>
              <p:nvPr/>
            </p:nvGrpSpPr>
            <p:grpSpPr>
              <a:xfrm>
                <a:off x="7839818" y="2077110"/>
                <a:ext cx="138213" cy="605340"/>
                <a:chOff x="7839818" y="2077110"/>
                <a:chExt cx="138213" cy="605340"/>
              </a:xfrm>
            </p:grpSpPr>
            <p:sp>
              <p:nvSpPr>
                <p:cNvPr id="505" name="Google Shape;505;p30"/>
                <p:cNvSpPr/>
                <p:nvPr/>
              </p:nvSpPr>
              <p:spPr>
                <a:xfrm>
                  <a:off x="7839818" y="2077110"/>
                  <a:ext cx="138213" cy="605340"/>
                </a:xfrm>
                <a:custGeom>
                  <a:rect b="b" l="l" r="r" t="t"/>
                  <a:pathLst>
                    <a:path extrusionOk="0" h="18833" w="4300">
                      <a:moveTo>
                        <a:pt x="0" y="0"/>
                      </a:moveTo>
                      <a:lnTo>
                        <a:pt x="0" y="18832"/>
                      </a:lnTo>
                      <a:lnTo>
                        <a:pt x="4299" y="18832"/>
                      </a:lnTo>
                      <a:lnTo>
                        <a:pt x="42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a:off x="7867944" y="2275210"/>
                  <a:ext cx="84406" cy="341193"/>
                </a:xfrm>
                <a:custGeom>
                  <a:rect b="b" l="l" r="r" t="t"/>
                  <a:pathLst>
                    <a:path extrusionOk="0" h="10615" w="2626">
                      <a:moveTo>
                        <a:pt x="0" y="0"/>
                      </a:moveTo>
                      <a:lnTo>
                        <a:pt x="0" y="10615"/>
                      </a:lnTo>
                      <a:lnTo>
                        <a:pt x="2625" y="10615"/>
                      </a:lnTo>
                      <a:lnTo>
                        <a:pt x="26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a:off x="7870387" y="2139468"/>
                  <a:ext cx="77078" cy="77078"/>
                </a:xfrm>
                <a:custGeom>
                  <a:rect b="b" l="l" r="r" t="t"/>
                  <a:pathLst>
                    <a:path extrusionOk="0" h="2398" w="2398">
                      <a:moveTo>
                        <a:pt x="1218" y="0"/>
                      </a:moveTo>
                      <a:cubicBezTo>
                        <a:pt x="533" y="0"/>
                        <a:pt x="0" y="533"/>
                        <a:pt x="0" y="1180"/>
                      </a:cubicBezTo>
                      <a:cubicBezTo>
                        <a:pt x="0" y="1865"/>
                        <a:pt x="533" y="2397"/>
                        <a:pt x="1218" y="2397"/>
                      </a:cubicBezTo>
                      <a:cubicBezTo>
                        <a:pt x="1865" y="2397"/>
                        <a:pt x="2397" y="1865"/>
                        <a:pt x="2397" y="1180"/>
                      </a:cubicBezTo>
                      <a:cubicBezTo>
                        <a:pt x="2397" y="533"/>
                        <a:pt x="1865" y="0"/>
                        <a:pt x="12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30"/>
              <p:cNvGrpSpPr/>
              <p:nvPr/>
            </p:nvGrpSpPr>
            <p:grpSpPr>
              <a:xfrm>
                <a:off x="7447283" y="2067306"/>
                <a:ext cx="261704" cy="613922"/>
                <a:chOff x="7447283" y="2067306"/>
                <a:chExt cx="261704" cy="613922"/>
              </a:xfrm>
            </p:grpSpPr>
            <p:sp>
              <p:nvSpPr>
                <p:cNvPr id="509" name="Google Shape;509;p30"/>
                <p:cNvSpPr/>
                <p:nvPr/>
              </p:nvSpPr>
              <p:spPr>
                <a:xfrm>
                  <a:off x="7447283" y="2067306"/>
                  <a:ext cx="261704" cy="613922"/>
                </a:xfrm>
                <a:custGeom>
                  <a:rect b="b" l="l" r="r" t="t"/>
                  <a:pathLst>
                    <a:path extrusionOk="0" h="19100" w="8142">
                      <a:moveTo>
                        <a:pt x="3957" y="1"/>
                      </a:moveTo>
                      <a:lnTo>
                        <a:pt x="0" y="18985"/>
                      </a:lnTo>
                      <a:lnTo>
                        <a:pt x="609" y="19099"/>
                      </a:lnTo>
                      <a:lnTo>
                        <a:pt x="4337" y="19099"/>
                      </a:lnTo>
                      <a:lnTo>
                        <a:pt x="8142" y="914"/>
                      </a:lnTo>
                      <a:lnTo>
                        <a:pt x="39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7490066" y="2267881"/>
                  <a:ext cx="152902" cy="350964"/>
                </a:xfrm>
                <a:custGeom>
                  <a:rect b="b" l="l" r="r" t="t"/>
                  <a:pathLst>
                    <a:path extrusionOk="0" h="10919" w="4757">
                      <a:moveTo>
                        <a:pt x="2169" y="0"/>
                      </a:moveTo>
                      <a:lnTo>
                        <a:pt x="1" y="10386"/>
                      </a:lnTo>
                      <a:lnTo>
                        <a:pt x="2550" y="10919"/>
                      </a:lnTo>
                      <a:lnTo>
                        <a:pt x="4756" y="571"/>
                      </a:lnTo>
                      <a:lnTo>
                        <a:pt x="21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11" name="Google Shape;511;p30"/>
          <p:cNvSpPr txBox="1"/>
          <p:nvPr>
            <p:ph type="ctrTitle"/>
          </p:nvPr>
        </p:nvSpPr>
        <p:spPr>
          <a:xfrm>
            <a:off x="691363" y="475100"/>
            <a:ext cx="6213600" cy="218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Factors Contributing to </a:t>
            </a:r>
            <a:r>
              <a:rPr lang="en" sz="5200"/>
              <a:t>Hospital Readmission Rates for Diabetes</a:t>
            </a:r>
            <a:r>
              <a:rPr lang="en" sz="5200"/>
              <a:t> </a:t>
            </a:r>
            <a:endParaRPr sz="5200"/>
          </a:p>
        </p:txBody>
      </p:sp>
      <p:sp>
        <p:nvSpPr>
          <p:cNvPr id="512" name="Google Shape;512;p30"/>
          <p:cNvSpPr txBox="1"/>
          <p:nvPr>
            <p:ph idx="1" type="subTitle"/>
          </p:nvPr>
        </p:nvSpPr>
        <p:spPr>
          <a:xfrm>
            <a:off x="691363" y="2731400"/>
            <a:ext cx="6213600" cy="40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Minivia Fernandes</a:t>
            </a:r>
            <a:endParaRPr/>
          </a:p>
        </p:txBody>
      </p:sp>
      <p:grpSp>
        <p:nvGrpSpPr>
          <p:cNvPr id="513" name="Google Shape;513;p30"/>
          <p:cNvGrpSpPr/>
          <p:nvPr/>
        </p:nvGrpSpPr>
        <p:grpSpPr>
          <a:xfrm flipH="1">
            <a:off x="152313" y="3531772"/>
            <a:ext cx="1934900" cy="1577686"/>
            <a:chOff x="6809105" y="3167722"/>
            <a:chExt cx="1934900" cy="1577686"/>
          </a:xfrm>
        </p:grpSpPr>
        <p:sp>
          <p:nvSpPr>
            <p:cNvPr id="514" name="Google Shape;514;p30"/>
            <p:cNvSpPr/>
            <p:nvPr/>
          </p:nvSpPr>
          <p:spPr>
            <a:xfrm>
              <a:off x="6949310" y="3774883"/>
              <a:ext cx="744976" cy="96335"/>
            </a:xfrm>
            <a:custGeom>
              <a:rect b="b" l="l" r="r" t="t"/>
              <a:pathLst>
                <a:path extrusionOk="0" h="3006" w="23246">
                  <a:moveTo>
                    <a:pt x="1" y="0"/>
                  </a:moveTo>
                  <a:lnTo>
                    <a:pt x="1" y="3006"/>
                  </a:lnTo>
                  <a:lnTo>
                    <a:pt x="23246" y="3006"/>
                  </a:lnTo>
                  <a:lnTo>
                    <a:pt x="232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6809105" y="3813884"/>
              <a:ext cx="269487" cy="931525"/>
            </a:xfrm>
            <a:custGeom>
              <a:rect b="b" l="l" r="r" t="t"/>
              <a:pathLst>
                <a:path extrusionOk="0" h="29067" w="8409">
                  <a:moveTo>
                    <a:pt x="6316" y="1"/>
                  </a:moveTo>
                  <a:lnTo>
                    <a:pt x="1" y="29067"/>
                  </a:lnTo>
                  <a:lnTo>
                    <a:pt x="2207" y="29067"/>
                  </a:lnTo>
                  <a:lnTo>
                    <a:pt x="8409" y="610"/>
                  </a:lnTo>
                  <a:lnTo>
                    <a:pt x="63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7550381" y="3813884"/>
              <a:ext cx="270705" cy="931525"/>
            </a:xfrm>
            <a:custGeom>
              <a:rect b="b" l="l" r="r" t="t"/>
              <a:pathLst>
                <a:path extrusionOk="0" h="29067" w="8447">
                  <a:moveTo>
                    <a:pt x="2093" y="1"/>
                  </a:moveTo>
                  <a:lnTo>
                    <a:pt x="1" y="610"/>
                  </a:lnTo>
                  <a:lnTo>
                    <a:pt x="6202" y="29067"/>
                  </a:lnTo>
                  <a:lnTo>
                    <a:pt x="8447" y="29067"/>
                  </a:lnTo>
                  <a:lnTo>
                    <a:pt x="2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6935915" y="4016292"/>
              <a:ext cx="1653298" cy="351144"/>
            </a:xfrm>
            <a:custGeom>
              <a:rect b="b" l="l" r="r" t="t"/>
              <a:pathLst>
                <a:path extrusionOk="0" h="10957" w="51589">
                  <a:moveTo>
                    <a:pt x="2283" y="0"/>
                  </a:moveTo>
                  <a:cubicBezTo>
                    <a:pt x="1028" y="0"/>
                    <a:pt x="0" y="989"/>
                    <a:pt x="0" y="2283"/>
                  </a:cubicBezTo>
                  <a:lnTo>
                    <a:pt x="0" y="10957"/>
                  </a:lnTo>
                  <a:lnTo>
                    <a:pt x="51588" y="10957"/>
                  </a:lnTo>
                  <a:lnTo>
                    <a:pt x="515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7432128" y="3167722"/>
              <a:ext cx="1264370" cy="815673"/>
            </a:xfrm>
            <a:custGeom>
              <a:rect b="b" l="l" r="r" t="t"/>
              <a:pathLst>
                <a:path extrusionOk="0" h="25452" w="39453">
                  <a:moveTo>
                    <a:pt x="6278" y="0"/>
                  </a:moveTo>
                  <a:cubicBezTo>
                    <a:pt x="5403" y="0"/>
                    <a:pt x="4566" y="761"/>
                    <a:pt x="4376" y="1789"/>
                  </a:cubicBezTo>
                  <a:lnTo>
                    <a:pt x="0" y="25452"/>
                  </a:lnTo>
                  <a:lnTo>
                    <a:pt x="36142" y="25452"/>
                  </a:lnTo>
                  <a:lnTo>
                    <a:pt x="39262" y="2626"/>
                  </a:lnTo>
                  <a:cubicBezTo>
                    <a:pt x="39452" y="1218"/>
                    <a:pt x="38501" y="0"/>
                    <a:pt x="372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8378216" y="3168940"/>
              <a:ext cx="326788" cy="830319"/>
            </a:xfrm>
            <a:custGeom>
              <a:rect b="b" l="l" r="r" t="t"/>
              <a:pathLst>
                <a:path extrusionOk="0" h="25909" w="10197">
                  <a:moveTo>
                    <a:pt x="7762" y="952"/>
                  </a:moveTo>
                  <a:cubicBezTo>
                    <a:pt x="8256" y="952"/>
                    <a:pt x="8675" y="1180"/>
                    <a:pt x="8941" y="1560"/>
                  </a:cubicBezTo>
                  <a:cubicBezTo>
                    <a:pt x="9246" y="1941"/>
                    <a:pt x="9360" y="2473"/>
                    <a:pt x="9284" y="2968"/>
                  </a:cubicBezTo>
                  <a:lnTo>
                    <a:pt x="6240" y="24919"/>
                  </a:lnTo>
                  <a:lnTo>
                    <a:pt x="1104" y="24919"/>
                  </a:lnTo>
                  <a:lnTo>
                    <a:pt x="5403" y="2321"/>
                  </a:lnTo>
                  <a:cubicBezTo>
                    <a:pt x="5593" y="1522"/>
                    <a:pt x="6202" y="952"/>
                    <a:pt x="6925" y="952"/>
                  </a:cubicBezTo>
                  <a:close/>
                  <a:moveTo>
                    <a:pt x="6849" y="1"/>
                  </a:moveTo>
                  <a:cubicBezTo>
                    <a:pt x="5707" y="1"/>
                    <a:pt x="4756" y="876"/>
                    <a:pt x="4528" y="2131"/>
                  </a:cubicBezTo>
                  <a:lnTo>
                    <a:pt x="1" y="25909"/>
                  </a:lnTo>
                  <a:lnTo>
                    <a:pt x="6963" y="25909"/>
                  </a:lnTo>
                  <a:lnTo>
                    <a:pt x="10082" y="3196"/>
                  </a:lnTo>
                  <a:cubicBezTo>
                    <a:pt x="10197" y="2397"/>
                    <a:pt x="10006" y="1636"/>
                    <a:pt x="9588" y="990"/>
                  </a:cubicBezTo>
                  <a:cubicBezTo>
                    <a:pt x="9093" y="381"/>
                    <a:pt x="8447" y="1"/>
                    <a:pt x="7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7432128" y="3896789"/>
              <a:ext cx="1169253" cy="86592"/>
            </a:xfrm>
            <a:custGeom>
              <a:rect b="b" l="l" r="r" t="t"/>
              <a:pathLst>
                <a:path extrusionOk="0" h="2702" w="36485">
                  <a:moveTo>
                    <a:pt x="495" y="1"/>
                  </a:moveTo>
                  <a:lnTo>
                    <a:pt x="0" y="2702"/>
                  </a:lnTo>
                  <a:lnTo>
                    <a:pt x="36142" y="2702"/>
                  </a:lnTo>
                  <a:lnTo>
                    <a:pt x="364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6935915" y="3935822"/>
              <a:ext cx="1654516" cy="352394"/>
            </a:xfrm>
            <a:custGeom>
              <a:rect b="b" l="l" r="r" t="t"/>
              <a:pathLst>
                <a:path extrusionOk="0" h="10996" w="51627">
                  <a:moveTo>
                    <a:pt x="2093" y="0"/>
                  </a:moveTo>
                  <a:cubicBezTo>
                    <a:pt x="952" y="0"/>
                    <a:pt x="0" y="1104"/>
                    <a:pt x="0" y="2435"/>
                  </a:cubicBezTo>
                  <a:lnTo>
                    <a:pt x="0" y="10995"/>
                  </a:lnTo>
                  <a:lnTo>
                    <a:pt x="51626" y="10995"/>
                  </a:lnTo>
                  <a:lnTo>
                    <a:pt x="5162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7790573" y="3919959"/>
              <a:ext cx="814455" cy="382871"/>
            </a:xfrm>
            <a:custGeom>
              <a:rect b="b" l="l" r="r" t="t"/>
              <a:pathLst>
                <a:path extrusionOk="0" h="11947" w="25414">
                  <a:moveTo>
                    <a:pt x="24539" y="952"/>
                  </a:moveTo>
                  <a:lnTo>
                    <a:pt x="24539" y="10957"/>
                  </a:lnTo>
                  <a:lnTo>
                    <a:pt x="914" y="10957"/>
                  </a:lnTo>
                  <a:lnTo>
                    <a:pt x="914" y="2854"/>
                  </a:lnTo>
                  <a:cubicBezTo>
                    <a:pt x="914" y="1827"/>
                    <a:pt x="1522" y="952"/>
                    <a:pt x="2321" y="952"/>
                  </a:cubicBezTo>
                  <a:close/>
                  <a:moveTo>
                    <a:pt x="2321" y="1"/>
                  </a:moveTo>
                  <a:cubicBezTo>
                    <a:pt x="1066" y="1"/>
                    <a:pt x="0" y="1294"/>
                    <a:pt x="0" y="2930"/>
                  </a:cubicBezTo>
                  <a:lnTo>
                    <a:pt x="0" y="11947"/>
                  </a:lnTo>
                  <a:lnTo>
                    <a:pt x="25414" y="11947"/>
                  </a:lnTo>
                  <a:lnTo>
                    <a:pt x="254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7872260" y="3774883"/>
              <a:ext cx="746194" cy="96335"/>
            </a:xfrm>
            <a:custGeom>
              <a:rect b="b" l="l" r="r" t="t"/>
              <a:pathLst>
                <a:path extrusionOk="0" h="3006" w="23284">
                  <a:moveTo>
                    <a:pt x="0" y="0"/>
                  </a:moveTo>
                  <a:lnTo>
                    <a:pt x="0" y="3006"/>
                  </a:lnTo>
                  <a:lnTo>
                    <a:pt x="23283" y="3006"/>
                  </a:lnTo>
                  <a:lnTo>
                    <a:pt x="2328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7733273" y="3813884"/>
              <a:ext cx="269487" cy="931525"/>
            </a:xfrm>
            <a:custGeom>
              <a:rect b="b" l="l" r="r" t="t"/>
              <a:pathLst>
                <a:path extrusionOk="0" h="29067" w="8409">
                  <a:moveTo>
                    <a:pt x="6354" y="1"/>
                  </a:moveTo>
                  <a:lnTo>
                    <a:pt x="0" y="29067"/>
                  </a:lnTo>
                  <a:lnTo>
                    <a:pt x="2169" y="29067"/>
                  </a:lnTo>
                  <a:lnTo>
                    <a:pt x="8408" y="610"/>
                  </a:lnTo>
                  <a:lnTo>
                    <a:pt x="635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8473332" y="3813884"/>
              <a:ext cx="270673" cy="931525"/>
            </a:xfrm>
            <a:custGeom>
              <a:rect b="b" l="l" r="r" t="t"/>
              <a:pathLst>
                <a:path extrusionOk="0" h="29067" w="8446">
                  <a:moveTo>
                    <a:pt x="2093" y="1"/>
                  </a:moveTo>
                  <a:lnTo>
                    <a:pt x="0" y="610"/>
                  </a:lnTo>
                  <a:lnTo>
                    <a:pt x="6239" y="29067"/>
                  </a:lnTo>
                  <a:lnTo>
                    <a:pt x="8446" y="29067"/>
                  </a:lnTo>
                  <a:lnTo>
                    <a:pt x="20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30"/>
          <p:cNvGrpSpPr/>
          <p:nvPr/>
        </p:nvGrpSpPr>
        <p:grpSpPr>
          <a:xfrm flipH="1">
            <a:off x="6998159" y="1261235"/>
            <a:ext cx="913446" cy="3819037"/>
            <a:chOff x="1271755" y="1042993"/>
            <a:chExt cx="935525" cy="3832066"/>
          </a:xfrm>
        </p:grpSpPr>
        <p:sp>
          <p:nvSpPr>
            <p:cNvPr id="527" name="Google Shape;527;p30"/>
            <p:cNvSpPr/>
            <p:nvPr/>
          </p:nvSpPr>
          <p:spPr>
            <a:xfrm>
              <a:off x="1460084" y="1042993"/>
              <a:ext cx="588240" cy="638061"/>
            </a:xfrm>
            <a:custGeom>
              <a:rect b="b" l="l" r="r" t="t"/>
              <a:pathLst>
                <a:path extrusionOk="0" h="19851" w="18301">
                  <a:moveTo>
                    <a:pt x="6444" y="1"/>
                  </a:moveTo>
                  <a:cubicBezTo>
                    <a:pt x="5054" y="1"/>
                    <a:pt x="3524" y="953"/>
                    <a:pt x="2664" y="1813"/>
                  </a:cubicBezTo>
                  <a:cubicBezTo>
                    <a:pt x="2360" y="2117"/>
                    <a:pt x="2131" y="2384"/>
                    <a:pt x="1941" y="2726"/>
                  </a:cubicBezTo>
                  <a:cubicBezTo>
                    <a:pt x="1485" y="3335"/>
                    <a:pt x="1028" y="4058"/>
                    <a:pt x="724" y="4704"/>
                  </a:cubicBezTo>
                  <a:cubicBezTo>
                    <a:pt x="267" y="5579"/>
                    <a:pt x="1" y="6569"/>
                    <a:pt x="343" y="7482"/>
                  </a:cubicBezTo>
                  <a:cubicBezTo>
                    <a:pt x="419" y="7710"/>
                    <a:pt x="571" y="7938"/>
                    <a:pt x="648" y="8242"/>
                  </a:cubicBezTo>
                  <a:cubicBezTo>
                    <a:pt x="800" y="8661"/>
                    <a:pt x="838" y="9079"/>
                    <a:pt x="762" y="9536"/>
                  </a:cubicBezTo>
                  <a:cubicBezTo>
                    <a:pt x="648" y="10107"/>
                    <a:pt x="381" y="10601"/>
                    <a:pt x="229" y="11172"/>
                  </a:cubicBezTo>
                  <a:cubicBezTo>
                    <a:pt x="39" y="12085"/>
                    <a:pt x="267" y="13074"/>
                    <a:pt x="914" y="13797"/>
                  </a:cubicBezTo>
                  <a:cubicBezTo>
                    <a:pt x="1180" y="14139"/>
                    <a:pt x="1561" y="14406"/>
                    <a:pt x="1789" y="14786"/>
                  </a:cubicBezTo>
                  <a:cubicBezTo>
                    <a:pt x="2055" y="15128"/>
                    <a:pt x="2169" y="15547"/>
                    <a:pt x="2360" y="15927"/>
                  </a:cubicBezTo>
                  <a:cubicBezTo>
                    <a:pt x="2854" y="16878"/>
                    <a:pt x="3843" y="17145"/>
                    <a:pt x="4756" y="17411"/>
                  </a:cubicBezTo>
                  <a:cubicBezTo>
                    <a:pt x="6430" y="17944"/>
                    <a:pt x="8066" y="18362"/>
                    <a:pt x="9778" y="18705"/>
                  </a:cubicBezTo>
                  <a:cubicBezTo>
                    <a:pt x="10653" y="18895"/>
                    <a:pt x="11452" y="19047"/>
                    <a:pt x="12327" y="19123"/>
                  </a:cubicBezTo>
                  <a:cubicBezTo>
                    <a:pt x="13088" y="19237"/>
                    <a:pt x="13887" y="19351"/>
                    <a:pt x="14648" y="19504"/>
                  </a:cubicBezTo>
                  <a:cubicBezTo>
                    <a:pt x="15352" y="19644"/>
                    <a:pt x="16055" y="19850"/>
                    <a:pt x="16789" y="19850"/>
                  </a:cubicBezTo>
                  <a:cubicBezTo>
                    <a:pt x="16849" y="19850"/>
                    <a:pt x="16909" y="19849"/>
                    <a:pt x="16968" y="19846"/>
                  </a:cubicBezTo>
                  <a:cubicBezTo>
                    <a:pt x="17273" y="19846"/>
                    <a:pt x="17577" y="19732"/>
                    <a:pt x="17767" y="19542"/>
                  </a:cubicBezTo>
                  <a:cubicBezTo>
                    <a:pt x="18300" y="19199"/>
                    <a:pt x="18224" y="17868"/>
                    <a:pt x="18110" y="17183"/>
                  </a:cubicBezTo>
                  <a:cubicBezTo>
                    <a:pt x="17958" y="16308"/>
                    <a:pt x="17577" y="15509"/>
                    <a:pt x="16930" y="15014"/>
                  </a:cubicBezTo>
                  <a:cubicBezTo>
                    <a:pt x="16778" y="14862"/>
                    <a:pt x="16588" y="14748"/>
                    <a:pt x="16436" y="14596"/>
                  </a:cubicBezTo>
                  <a:cubicBezTo>
                    <a:pt x="15865" y="14063"/>
                    <a:pt x="15865" y="13188"/>
                    <a:pt x="15865" y="12389"/>
                  </a:cubicBezTo>
                  <a:cubicBezTo>
                    <a:pt x="15865" y="11590"/>
                    <a:pt x="15865" y="10715"/>
                    <a:pt x="15371" y="10107"/>
                  </a:cubicBezTo>
                  <a:cubicBezTo>
                    <a:pt x="15104" y="9802"/>
                    <a:pt x="14800" y="9612"/>
                    <a:pt x="14458" y="9384"/>
                  </a:cubicBezTo>
                  <a:cubicBezTo>
                    <a:pt x="13468" y="8585"/>
                    <a:pt x="13316" y="7329"/>
                    <a:pt x="13164" y="6150"/>
                  </a:cubicBezTo>
                  <a:cubicBezTo>
                    <a:pt x="13088" y="5351"/>
                    <a:pt x="12936" y="4476"/>
                    <a:pt x="12593" y="3715"/>
                  </a:cubicBezTo>
                  <a:cubicBezTo>
                    <a:pt x="12555" y="3677"/>
                    <a:pt x="12555" y="3639"/>
                    <a:pt x="12517" y="3525"/>
                  </a:cubicBezTo>
                  <a:cubicBezTo>
                    <a:pt x="12327" y="2992"/>
                    <a:pt x="12061" y="2498"/>
                    <a:pt x="11794" y="2003"/>
                  </a:cubicBezTo>
                  <a:cubicBezTo>
                    <a:pt x="11224" y="1166"/>
                    <a:pt x="10463" y="672"/>
                    <a:pt x="9398" y="443"/>
                  </a:cubicBezTo>
                  <a:cubicBezTo>
                    <a:pt x="9069" y="361"/>
                    <a:pt x="8720" y="299"/>
                    <a:pt x="8394" y="299"/>
                  </a:cubicBezTo>
                  <a:cubicBezTo>
                    <a:pt x="8268" y="299"/>
                    <a:pt x="8145" y="308"/>
                    <a:pt x="8028" y="329"/>
                  </a:cubicBezTo>
                  <a:cubicBezTo>
                    <a:pt x="7952" y="329"/>
                    <a:pt x="7893" y="363"/>
                    <a:pt x="7839" y="363"/>
                  </a:cubicBezTo>
                  <a:cubicBezTo>
                    <a:pt x="7813" y="363"/>
                    <a:pt x="7787" y="355"/>
                    <a:pt x="7762" y="329"/>
                  </a:cubicBezTo>
                  <a:cubicBezTo>
                    <a:pt x="7686" y="329"/>
                    <a:pt x="7610" y="291"/>
                    <a:pt x="7572" y="253"/>
                  </a:cubicBezTo>
                  <a:cubicBezTo>
                    <a:pt x="7219" y="77"/>
                    <a:pt x="6837" y="1"/>
                    <a:pt x="64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1802508" y="3797329"/>
              <a:ext cx="220144" cy="915515"/>
            </a:xfrm>
            <a:custGeom>
              <a:rect b="b" l="l" r="r" t="t"/>
              <a:pathLst>
                <a:path extrusionOk="0" h="28483" w="6849">
                  <a:moveTo>
                    <a:pt x="3414" y="0"/>
                  </a:moveTo>
                  <a:cubicBezTo>
                    <a:pt x="2057" y="0"/>
                    <a:pt x="864" y="1237"/>
                    <a:pt x="533" y="2560"/>
                  </a:cubicBezTo>
                  <a:cubicBezTo>
                    <a:pt x="0" y="4691"/>
                    <a:pt x="0" y="6859"/>
                    <a:pt x="38" y="9066"/>
                  </a:cubicBezTo>
                  <a:cubicBezTo>
                    <a:pt x="76" y="11310"/>
                    <a:pt x="228" y="13479"/>
                    <a:pt x="381" y="15686"/>
                  </a:cubicBezTo>
                  <a:cubicBezTo>
                    <a:pt x="533" y="17816"/>
                    <a:pt x="609" y="19985"/>
                    <a:pt x="837" y="22153"/>
                  </a:cubicBezTo>
                  <a:cubicBezTo>
                    <a:pt x="1027" y="23865"/>
                    <a:pt x="1294" y="25615"/>
                    <a:pt x="1484" y="27327"/>
                  </a:cubicBezTo>
                  <a:cubicBezTo>
                    <a:pt x="1522" y="27707"/>
                    <a:pt x="1598" y="28278"/>
                    <a:pt x="2055" y="28354"/>
                  </a:cubicBezTo>
                  <a:cubicBezTo>
                    <a:pt x="2397" y="28440"/>
                    <a:pt x="2804" y="28483"/>
                    <a:pt x="3210" y="28483"/>
                  </a:cubicBezTo>
                  <a:cubicBezTo>
                    <a:pt x="3346" y="28483"/>
                    <a:pt x="3481" y="28478"/>
                    <a:pt x="3614" y="28468"/>
                  </a:cubicBezTo>
                  <a:lnTo>
                    <a:pt x="3767" y="28468"/>
                  </a:lnTo>
                  <a:cubicBezTo>
                    <a:pt x="3995" y="28430"/>
                    <a:pt x="4223" y="28354"/>
                    <a:pt x="4413" y="28240"/>
                  </a:cubicBezTo>
                  <a:cubicBezTo>
                    <a:pt x="4908" y="27898"/>
                    <a:pt x="4908" y="27403"/>
                    <a:pt x="4946" y="26909"/>
                  </a:cubicBezTo>
                  <a:cubicBezTo>
                    <a:pt x="4984" y="25957"/>
                    <a:pt x="5136" y="25006"/>
                    <a:pt x="5212" y="24093"/>
                  </a:cubicBezTo>
                  <a:cubicBezTo>
                    <a:pt x="5935" y="18425"/>
                    <a:pt x="6163" y="12642"/>
                    <a:pt x="6658" y="6935"/>
                  </a:cubicBezTo>
                  <a:cubicBezTo>
                    <a:pt x="6734" y="5604"/>
                    <a:pt x="6848" y="4272"/>
                    <a:pt x="6506" y="2941"/>
                  </a:cubicBezTo>
                  <a:cubicBezTo>
                    <a:pt x="6163" y="1609"/>
                    <a:pt x="5326" y="392"/>
                    <a:pt x="4033" y="87"/>
                  </a:cubicBezTo>
                  <a:cubicBezTo>
                    <a:pt x="3824" y="28"/>
                    <a:pt x="3617" y="0"/>
                    <a:pt x="3414"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1825716" y="4658579"/>
              <a:ext cx="255629" cy="214037"/>
            </a:xfrm>
            <a:custGeom>
              <a:rect b="b" l="l" r="r" t="t"/>
              <a:pathLst>
                <a:path extrusionOk="0" h="6659" w="7953">
                  <a:moveTo>
                    <a:pt x="2512" y="0"/>
                  </a:moveTo>
                  <a:cubicBezTo>
                    <a:pt x="2398" y="0"/>
                    <a:pt x="2284" y="38"/>
                    <a:pt x="2170" y="38"/>
                  </a:cubicBezTo>
                  <a:lnTo>
                    <a:pt x="1979" y="38"/>
                  </a:lnTo>
                  <a:cubicBezTo>
                    <a:pt x="1903" y="76"/>
                    <a:pt x="1827" y="76"/>
                    <a:pt x="1751" y="153"/>
                  </a:cubicBezTo>
                  <a:cubicBezTo>
                    <a:pt x="1751" y="191"/>
                    <a:pt x="1713" y="191"/>
                    <a:pt x="1713" y="191"/>
                  </a:cubicBezTo>
                  <a:cubicBezTo>
                    <a:pt x="1599" y="229"/>
                    <a:pt x="1523" y="305"/>
                    <a:pt x="1447" y="343"/>
                  </a:cubicBezTo>
                  <a:cubicBezTo>
                    <a:pt x="1333" y="533"/>
                    <a:pt x="1180" y="723"/>
                    <a:pt x="1066" y="913"/>
                  </a:cubicBezTo>
                  <a:lnTo>
                    <a:pt x="952" y="1180"/>
                  </a:lnTo>
                  <a:cubicBezTo>
                    <a:pt x="800" y="1484"/>
                    <a:pt x="648" y="1750"/>
                    <a:pt x="496" y="2017"/>
                  </a:cubicBezTo>
                  <a:lnTo>
                    <a:pt x="458" y="2055"/>
                  </a:lnTo>
                  <a:cubicBezTo>
                    <a:pt x="419" y="2131"/>
                    <a:pt x="305" y="2245"/>
                    <a:pt x="267" y="2321"/>
                  </a:cubicBezTo>
                  <a:cubicBezTo>
                    <a:pt x="191" y="2511"/>
                    <a:pt x="115" y="2663"/>
                    <a:pt x="77" y="2854"/>
                  </a:cubicBezTo>
                  <a:cubicBezTo>
                    <a:pt x="1" y="3348"/>
                    <a:pt x="305" y="3653"/>
                    <a:pt x="686" y="3919"/>
                  </a:cubicBezTo>
                  <a:cubicBezTo>
                    <a:pt x="952" y="4033"/>
                    <a:pt x="1218" y="4185"/>
                    <a:pt x="1523" y="4223"/>
                  </a:cubicBezTo>
                  <a:cubicBezTo>
                    <a:pt x="1713" y="4299"/>
                    <a:pt x="1827" y="4299"/>
                    <a:pt x="1979" y="4337"/>
                  </a:cubicBezTo>
                  <a:cubicBezTo>
                    <a:pt x="2512" y="4414"/>
                    <a:pt x="2930" y="4490"/>
                    <a:pt x="3425" y="4756"/>
                  </a:cubicBezTo>
                  <a:cubicBezTo>
                    <a:pt x="3996" y="5098"/>
                    <a:pt x="4452" y="5631"/>
                    <a:pt x="4871" y="6126"/>
                  </a:cubicBezTo>
                  <a:cubicBezTo>
                    <a:pt x="5061" y="6316"/>
                    <a:pt x="5213" y="6468"/>
                    <a:pt x="5403" y="6620"/>
                  </a:cubicBezTo>
                  <a:lnTo>
                    <a:pt x="7876" y="6658"/>
                  </a:lnTo>
                  <a:cubicBezTo>
                    <a:pt x="7952" y="6430"/>
                    <a:pt x="7838" y="6278"/>
                    <a:pt x="7610" y="6240"/>
                  </a:cubicBezTo>
                  <a:cubicBezTo>
                    <a:pt x="7305" y="6202"/>
                    <a:pt x="7039" y="6011"/>
                    <a:pt x="6773" y="5745"/>
                  </a:cubicBezTo>
                  <a:cubicBezTo>
                    <a:pt x="6735" y="5745"/>
                    <a:pt x="6735" y="5707"/>
                    <a:pt x="6697" y="5669"/>
                  </a:cubicBezTo>
                  <a:cubicBezTo>
                    <a:pt x="6469" y="5365"/>
                    <a:pt x="6278" y="5060"/>
                    <a:pt x="6126" y="4718"/>
                  </a:cubicBezTo>
                  <a:cubicBezTo>
                    <a:pt x="5898" y="4185"/>
                    <a:pt x="5593" y="3653"/>
                    <a:pt x="5365" y="3158"/>
                  </a:cubicBezTo>
                  <a:cubicBezTo>
                    <a:pt x="5213" y="2854"/>
                    <a:pt x="5023" y="2511"/>
                    <a:pt x="4871" y="2207"/>
                  </a:cubicBezTo>
                  <a:lnTo>
                    <a:pt x="4871" y="2131"/>
                  </a:lnTo>
                  <a:cubicBezTo>
                    <a:pt x="4833" y="2093"/>
                    <a:pt x="4795" y="1979"/>
                    <a:pt x="4757" y="1903"/>
                  </a:cubicBezTo>
                  <a:lnTo>
                    <a:pt x="4604" y="1598"/>
                  </a:lnTo>
                  <a:cubicBezTo>
                    <a:pt x="4566" y="1522"/>
                    <a:pt x="4490" y="1484"/>
                    <a:pt x="4452" y="1370"/>
                  </a:cubicBezTo>
                  <a:cubicBezTo>
                    <a:pt x="4414" y="1294"/>
                    <a:pt x="4376" y="1218"/>
                    <a:pt x="4300" y="1142"/>
                  </a:cubicBezTo>
                  <a:cubicBezTo>
                    <a:pt x="4186" y="913"/>
                    <a:pt x="3996" y="647"/>
                    <a:pt x="3805" y="495"/>
                  </a:cubicBezTo>
                  <a:cubicBezTo>
                    <a:pt x="3463" y="191"/>
                    <a:pt x="3045" y="0"/>
                    <a:pt x="2512"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1825716" y="4700912"/>
              <a:ext cx="264179" cy="171705"/>
            </a:xfrm>
            <a:custGeom>
              <a:rect b="b" l="l" r="r" t="t"/>
              <a:pathLst>
                <a:path extrusionOk="0" h="5342" w="8219">
                  <a:moveTo>
                    <a:pt x="764" y="0"/>
                  </a:moveTo>
                  <a:cubicBezTo>
                    <a:pt x="418" y="0"/>
                    <a:pt x="148" y="946"/>
                    <a:pt x="77" y="1194"/>
                  </a:cubicBezTo>
                  <a:cubicBezTo>
                    <a:pt x="1" y="1575"/>
                    <a:pt x="1" y="1993"/>
                    <a:pt x="115" y="2336"/>
                  </a:cubicBezTo>
                  <a:cubicBezTo>
                    <a:pt x="267" y="2640"/>
                    <a:pt x="419" y="2868"/>
                    <a:pt x="572" y="3097"/>
                  </a:cubicBezTo>
                  <a:cubicBezTo>
                    <a:pt x="686" y="3401"/>
                    <a:pt x="686" y="3705"/>
                    <a:pt x="762" y="4010"/>
                  </a:cubicBezTo>
                  <a:cubicBezTo>
                    <a:pt x="762" y="4352"/>
                    <a:pt x="800" y="4732"/>
                    <a:pt x="800" y="5037"/>
                  </a:cubicBezTo>
                  <a:cubicBezTo>
                    <a:pt x="800" y="5142"/>
                    <a:pt x="859" y="5166"/>
                    <a:pt x="937" y="5166"/>
                  </a:cubicBezTo>
                  <a:cubicBezTo>
                    <a:pt x="1000" y="5166"/>
                    <a:pt x="1075" y="5151"/>
                    <a:pt x="1142" y="5151"/>
                  </a:cubicBezTo>
                  <a:lnTo>
                    <a:pt x="1599" y="5151"/>
                  </a:lnTo>
                  <a:lnTo>
                    <a:pt x="1599" y="4390"/>
                  </a:lnTo>
                  <a:lnTo>
                    <a:pt x="1599" y="3705"/>
                  </a:lnTo>
                  <a:cubicBezTo>
                    <a:pt x="1599" y="3515"/>
                    <a:pt x="1523" y="3287"/>
                    <a:pt x="1751" y="3211"/>
                  </a:cubicBezTo>
                  <a:lnTo>
                    <a:pt x="1789" y="3211"/>
                  </a:lnTo>
                  <a:cubicBezTo>
                    <a:pt x="1865" y="3173"/>
                    <a:pt x="1922" y="3154"/>
                    <a:pt x="1979" y="3154"/>
                  </a:cubicBezTo>
                  <a:cubicBezTo>
                    <a:pt x="2036" y="3154"/>
                    <a:pt x="2093" y="3173"/>
                    <a:pt x="2170" y="3211"/>
                  </a:cubicBezTo>
                  <a:lnTo>
                    <a:pt x="2208" y="3211"/>
                  </a:lnTo>
                  <a:cubicBezTo>
                    <a:pt x="2360" y="3249"/>
                    <a:pt x="2550" y="3325"/>
                    <a:pt x="2702" y="3401"/>
                  </a:cubicBezTo>
                  <a:cubicBezTo>
                    <a:pt x="3539" y="3705"/>
                    <a:pt x="4072" y="4352"/>
                    <a:pt x="4604" y="5037"/>
                  </a:cubicBezTo>
                  <a:cubicBezTo>
                    <a:pt x="4642" y="5151"/>
                    <a:pt x="4718" y="5189"/>
                    <a:pt x="4795" y="5303"/>
                  </a:cubicBezTo>
                  <a:lnTo>
                    <a:pt x="5479" y="5303"/>
                  </a:lnTo>
                  <a:lnTo>
                    <a:pt x="7876" y="5341"/>
                  </a:lnTo>
                  <a:lnTo>
                    <a:pt x="8219" y="5341"/>
                  </a:lnTo>
                  <a:cubicBezTo>
                    <a:pt x="8219" y="5341"/>
                    <a:pt x="8181" y="5341"/>
                    <a:pt x="8181" y="5303"/>
                  </a:cubicBezTo>
                  <a:cubicBezTo>
                    <a:pt x="8104" y="5151"/>
                    <a:pt x="8028" y="4961"/>
                    <a:pt x="7876" y="4885"/>
                  </a:cubicBezTo>
                  <a:cubicBezTo>
                    <a:pt x="7724" y="4770"/>
                    <a:pt x="7534" y="4694"/>
                    <a:pt x="7420" y="4580"/>
                  </a:cubicBezTo>
                  <a:cubicBezTo>
                    <a:pt x="7229" y="4504"/>
                    <a:pt x="7001" y="4428"/>
                    <a:pt x="6849" y="4428"/>
                  </a:cubicBezTo>
                  <a:cubicBezTo>
                    <a:pt x="6469" y="4390"/>
                    <a:pt x="6088" y="4390"/>
                    <a:pt x="5708" y="4314"/>
                  </a:cubicBezTo>
                  <a:cubicBezTo>
                    <a:pt x="5632" y="4314"/>
                    <a:pt x="5593" y="4314"/>
                    <a:pt x="5555" y="4238"/>
                  </a:cubicBezTo>
                  <a:cubicBezTo>
                    <a:pt x="5365" y="4200"/>
                    <a:pt x="5213" y="4162"/>
                    <a:pt x="5061" y="4086"/>
                  </a:cubicBezTo>
                  <a:cubicBezTo>
                    <a:pt x="4757" y="3972"/>
                    <a:pt x="4414" y="3705"/>
                    <a:pt x="4110" y="3477"/>
                  </a:cubicBezTo>
                  <a:cubicBezTo>
                    <a:pt x="3691" y="3135"/>
                    <a:pt x="3311" y="2754"/>
                    <a:pt x="2930" y="2374"/>
                  </a:cubicBezTo>
                  <a:cubicBezTo>
                    <a:pt x="2702" y="2183"/>
                    <a:pt x="2512" y="1993"/>
                    <a:pt x="2246" y="1803"/>
                  </a:cubicBezTo>
                  <a:cubicBezTo>
                    <a:pt x="2131" y="1689"/>
                    <a:pt x="1979" y="1499"/>
                    <a:pt x="1827" y="1346"/>
                  </a:cubicBezTo>
                  <a:cubicBezTo>
                    <a:pt x="1675" y="1156"/>
                    <a:pt x="1637" y="1004"/>
                    <a:pt x="1561" y="814"/>
                  </a:cubicBezTo>
                  <a:cubicBezTo>
                    <a:pt x="1447" y="624"/>
                    <a:pt x="1256" y="433"/>
                    <a:pt x="1104" y="243"/>
                  </a:cubicBezTo>
                  <a:cubicBezTo>
                    <a:pt x="1028" y="167"/>
                    <a:pt x="914" y="53"/>
                    <a:pt x="838" y="15"/>
                  </a:cubicBezTo>
                  <a:cubicBezTo>
                    <a:pt x="813" y="5"/>
                    <a:pt x="788" y="0"/>
                    <a:pt x="7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1697335" y="2576040"/>
              <a:ext cx="344857" cy="2054388"/>
            </a:xfrm>
            <a:custGeom>
              <a:rect b="b" l="l" r="r" t="t"/>
              <a:pathLst>
                <a:path extrusionOk="0" h="63915" w="10729">
                  <a:moveTo>
                    <a:pt x="0" y="0"/>
                  </a:moveTo>
                  <a:cubicBezTo>
                    <a:pt x="0" y="6924"/>
                    <a:pt x="114" y="13772"/>
                    <a:pt x="685" y="20696"/>
                  </a:cubicBezTo>
                  <a:cubicBezTo>
                    <a:pt x="1028" y="24995"/>
                    <a:pt x="1370" y="29256"/>
                    <a:pt x="1598" y="33593"/>
                  </a:cubicBezTo>
                  <a:cubicBezTo>
                    <a:pt x="1750" y="35800"/>
                    <a:pt x="1826" y="37968"/>
                    <a:pt x="1941" y="40099"/>
                  </a:cubicBezTo>
                  <a:cubicBezTo>
                    <a:pt x="2017" y="42077"/>
                    <a:pt x="2093" y="44093"/>
                    <a:pt x="1941" y="46072"/>
                  </a:cubicBezTo>
                  <a:cubicBezTo>
                    <a:pt x="1788" y="48126"/>
                    <a:pt x="2093" y="50333"/>
                    <a:pt x="2169" y="52425"/>
                  </a:cubicBezTo>
                  <a:cubicBezTo>
                    <a:pt x="2359" y="56268"/>
                    <a:pt x="2511" y="60072"/>
                    <a:pt x="2701" y="63914"/>
                  </a:cubicBezTo>
                  <a:lnTo>
                    <a:pt x="9968" y="63914"/>
                  </a:lnTo>
                  <a:cubicBezTo>
                    <a:pt x="10120" y="59691"/>
                    <a:pt x="10158" y="55431"/>
                    <a:pt x="10272" y="51170"/>
                  </a:cubicBezTo>
                  <a:cubicBezTo>
                    <a:pt x="10310" y="46909"/>
                    <a:pt x="10196" y="42610"/>
                    <a:pt x="10310" y="38349"/>
                  </a:cubicBezTo>
                  <a:cubicBezTo>
                    <a:pt x="10386" y="34012"/>
                    <a:pt x="10577" y="29675"/>
                    <a:pt x="10615" y="25376"/>
                  </a:cubicBezTo>
                  <a:cubicBezTo>
                    <a:pt x="10691" y="20468"/>
                    <a:pt x="10729" y="15598"/>
                    <a:pt x="10729" y="10729"/>
                  </a:cubicBezTo>
                  <a:lnTo>
                    <a:pt x="10729" y="10615"/>
                  </a:lnTo>
                  <a:lnTo>
                    <a:pt x="10729" y="9625"/>
                  </a:lnTo>
                  <a:cubicBezTo>
                    <a:pt x="10729" y="8066"/>
                    <a:pt x="10729" y="6430"/>
                    <a:pt x="10577" y="4870"/>
                  </a:cubicBezTo>
                  <a:cubicBezTo>
                    <a:pt x="10424" y="3234"/>
                    <a:pt x="10196" y="1636"/>
                    <a:pt x="9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1319456" y="3783378"/>
              <a:ext cx="371792" cy="888644"/>
            </a:xfrm>
            <a:custGeom>
              <a:rect b="b" l="l" r="r" t="t"/>
              <a:pathLst>
                <a:path extrusionOk="0" h="27647" w="11567">
                  <a:moveTo>
                    <a:pt x="8738" y="1"/>
                  </a:moveTo>
                  <a:cubicBezTo>
                    <a:pt x="7575" y="1"/>
                    <a:pt x="6399" y="783"/>
                    <a:pt x="5860" y="1777"/>
                  </a:cubicBezTo>
                  <a:cubicBezTo>
                    <a:pt x="4756" y="3679"/>
                    <a:pt x="4186" y="5810"/>
                    <a:pt x="3653" y="7902"/>
                  </a:cubicBezTo>
                  <a:cubicBezTo>
                    <a:pt x="3120" y="10071"/>
                    <a:pt x="2664" y="12239"/>
                    <a:pt x="2245" y="14408"/>
                  </a:cubicBezTo>
                  <a:cubicBezTo>
                    <a:pt x="1865" y="16500"/>
                    <a:pt x="1332" y="18592"/>
                    <a:pt x="990" y="20723"/>
                  </a:cubicBezTo>
                  <a:cubicBezTo>
                    <a:pt x="724" y="22435"/>
                    <a:pt x="457" y="24185"/>
                    <a:pt x="191" y="25897"/>
                  </a:cubicBezTo>
                  <a:cubicBezTo>
                    <a:pt x="77" y="26315"/>
                    <a:pt x="1" y="26848"/>
                    <a:pt x="419" y="27076"/>
                  </a:cubicBezTo>
                  <a:cubicBezTo>
                    <a:pt x="838" y="27304"/>
                    <a:pt x="1408" y="27533"/>
                    <a:pt x="1903" y="27609"/>
                  </a:cubicBezTo>
                  <a:cubicBezTo>
                    <a:pt x="1941" y="27647"/>
                    <a:pt x="1979" y="27647"/>
                    <a:pt x="2055" y="27647"/>
                  </a:cubicBezTo>
                  <a:cubicBezTo>
                    <a:pt x="2283" y="27647"/>
                    <a:pt x="2512" y="27647"/>
                    <a:pt x="2854" y="27571"/>
                  </a:cubicBezTo>
                  <a:cubicBezTo>
                    <a:pt x="3425" y="27381"/>
                    <a:pt x="3501" y="26886"/>
                    <a:pt x="3691" y="26429"/>
                  </a:cubicBezTo>
                  <a:cubicBezTo>
                    <a:pt x="3995" y="25516"/>
                    <a:pt x="4376" y="24679"/>
                    <a:pt x="4680" y="23804"/>
                  </a:cubicBezTo>
                  <a:cubicBezTo>
                    <a:pt x="6849" y="18478"/>
                    <a:pt x="8599" y="12962"/>
                    <a:pt x="10615" y="7598"/>
                  </a:cubicBezTo>
                  <a:cubicBezTo>
                    <a:pt x="11072" y="6304"/>
                    <a:pt x="11566" y="5011"/>
                    <a:pt x="11566" y="3679"/>
                  </a:cubicBezTo>
                  <a:cubicBezTo>
                    <a:pt x="11566" y="2348"/>
                    <a:pt x="11034" y="978"/>
                    <a:pt x="9892" y="293"/>
                  </a:cubicBezTo>
                  <a:cubicBezTo>
                    <a:pt x="9526" y="91"/>
                    <a:pt x="9133" y="1"/>
                    <a:pt x="8738"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1277895" y="4614542"/>
              <a:ext cx="218923" cy="253154"/>
            </a:xfrm>
            <a:custGeom>
              <a:rect b="b" l="l" r="r" t="t"/>
              <a:pathLst>
                <a:path extrusionOk="0" h="7876" w="6811">
                  <a:moveTo>
                    <a:pt x="2739" y="1"/>
                  </a:moveTo>
                  <a:cubicBezTo>
                    <a:pt x="2663" y="1"/>
                    <a:pt x="2549" y="39"/>
                    <a:pt x="2473" y="39"/>
                  </a:cubicBezTo>
                  <a:lnTo>
                    <a:pt x="2435" y="39"/>
                  </a:lnTo>
                  <a:cubicBezTo>
                    <a:pt x="2359" y="77"/>
                    <a:pt x="2283" y="77"/>
                    <a:pt x="2169" y="153"/>
                  </a:cubicBezTo>
                  <a:cubicBezTo>
                    <a:pt x="1978" y="229"/>
                    <a:pt x="1788" y="381"/>
                    <a:pt x="1674" y="571"/>
                  </a:cubicBezTo>
                  <a:cubicBezTo>
                    <a:pt x="1560" y="610"/>
                    <a:pt x="1522" y="724"/>
                    <a:pt x="1408" y="800"/>
                  </a:cubicBezTo>
                  <a:cubicBezTo>
                    <a:pt x="1218" y="1028"/>
                    <a:pt x="1027" y="1294"/>
                    <a:pt x="799" y="1485"/>
                  </a:cubicBezTo>
                  <a:lnTo>
                    <a:pt x="761" y="1523"/>
                  </a:lnTo>
                  <a:cubicBezTo>
                    <a:pt x="723" y="1599"/>
                    <a:pt x="609" y="1675"/>
                    <a:pt x="533" y="1751"/>
                  </a:cubicBezTo>
                  <a:cubicBezTo>
                    <a:pt x="381" y="1903"/>
                    <a:pt x="267" y="2055"/>
                    <a:pt x="190" y="2169"/>
                  </a:cubicBezTo>
                  <a:cubicBezTo>
                    <a:pt x="0" y="2626"/>
                    <a:pt x="228" y="3044"/>
                    <a:pt x="533" y="3387"/>
                  </a:cubicBezTo>
                  <a:cubicBezTo>
                    <a:pt x="723" y="3577"/>
                    <a:pt x="989" y="3767"/>
                    <a:pt x="1218" y="3881"/>
                  </a:cubicBezTo>
                  <a:cubicBezTo>
                    <a:pt x="1370" y="3957"/>
                    <a:pt x="1522" y="4033"/>
                    <a:pt x="1674" y="4072"/>
                  </a:cubicBezTo>
                  <a:cubicBezTo>
                    <a:pt x="2093" y="4338"/>
                    <a:pt x="2511" y="4528"/>
                    <a:pt x="2892" y="4909"/>
                  </a:cubicBezTo>
                  <a:cubicBezTo>
                    <a:pt x="3386" y="5365"/>
                    <a:pt x="3652" y="5974"/>
                    <a:pt x="3957" y="6621"/>
                  </a:cubicBezTo>
                  <a:cubicBezTo>
                    <a:pt x="4033" y="6849"/>
                    <a:pt x="4147" y="7039"/>
                    <a:pt x="4299" y="7229"/>
                  </a:cubicBezTo>
                  <a:lnTo>
                    <a:pt x="6658" y="7876"/>
                  </a:lnTo>
                  <a:cubicBezTo>
                    <a:pt x="6810" y="7686"/>
                    <a:pt x="6696" y="7572"/>
                    <a:pt x="6430" y="7457"/>
                  </a:cubicBezTo>
                  <a:cubicBezTo>
                    <a:pt x="6125" y="7305"/>
                    <a:pt x="5897" y="7077"/>
                    <a:pt x="5745" y="6811"/>
                  </a:cubicBezTo>
                  <a:cubicBezTo>
                    <a:pt x="5745" y="6735"/>
                    <a:pt x="5707" y="6697"/>
                    <a:pt x="5707" y="6659"/>
                  </a:cubicBezTo>
                  <a:cubicBezTo>
                    <a:pt x="5555" y="6316"/>
                    <a:pt x="5479" y="5936"/>
                    <a:pt x="5402" y="5555"/>
                  </a:cubicBezTo>
                  <a:cubicBezTo>
                    <a:pt x="5326" y="4947"/>
                    <a:pt x="5174" y="4376"/>
                    <a:pt x="5098" y="3805"/>
                  </a:cubicBezTo>
                  <a:cubicBezTo>
                    <a:pt x="5022" y="3463"/>
                    <a:pt x="4946" y="3082"/>
                    <a:pt x="4908" y="2740"/>
                  </a:cubicBezTo>
                  <a:lnTo>
                    <a:pt x="4908" y="2702"/>
                  </a:lnTo>
                  <a:cubicBezTo>
                    <a:pt x="4908" y="2626"/>
                    <a:pt x="4832" y="2512"/>
                    <a:pt x="4832" y="2436"/>
                  </a:cubicBezTo>
                  <a:cubicBezTo>
                    <a:pt x="4832" y="2322"/>
                    <a:pt x="4794" y="2245"/>
                    <a:pt x="4794" y="2131"/>
                  </a:cubicBezTo>
                  <a:cubicBezTo>
                    <a:pt x="4794" y="2093"/>
                    <a:pt x="4756" y="1979"/>
                    <a:pt x="4756" y="1903"/>
                  </a:cubicBezTo>
                  <a:cubicBezTo>
                    <a:pt x="4756" y="1865"/>
                    <a:pt x="4756" y="1751"/>
                    <a:pt x="4718" y="1675"/>
                  </a:cubicBezTo>
                  <a:cubicBezTo>
                    <a:pt x="4604" y="1370"/>
                    <a:pt x="4527" y="1104"/>
                    <a:pt x="4375" y="838"/>
                  </a:cubicBezTo>
                  <a:cubicBezTo>
                    <a:pt x="4147" y="457"/>
                    <a:pt x="3805" y="191"/>
                    <a:pt x="3272" y="39"/>
                  </a:cubicBezTo>
                  <a:cubicBezTo>
                    <a:pt x="3196" y="39"/>
                    <a:pt x="3044" y="1"/>
                    <a:pt x="2930"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1275452" y="4643632"/>
              <a:ext cx="229915" cy="231426"/>
            </a:xfrm>
            <a:custGeom>
              <a:rect b="b" l="l" r="r" t="t"/>
              <a:pathLst>
                <a:path extrusionOk="0" h="7200" w="7153">
                  <a:moveTo>
                    <a:pt x="1275" y="0"/>
                  </a:moveTo>
                  <a:cubicBezTo>
                    <a:pt x="934" y="0"/>
                    <a:pt x="481" y="764"/>
                    <a:pt x="381" y="998"/>
                  </a:cubicBezTo>
                  <a:cubicBezTo>
                    <a:pt x="190" y="1302"/>
                    <a:pt x="76" y="1683"/>
                    <a:pt x="114" y="2139"/>
                  </a:cubicBezTo>
                  <a:cubicBezTo>
                    <a:pt x="190" y="2406"/>
                    <a:pt x="266" y="2710"/>
                    <a:pt x="304" y="2976"/>
                  </a:cubicBezTo>
                  <a:cubicBezTo>
                    <a:pt x="381" y="3281"/>
                    <a:pt x="304" y="3585"/>
                    <a:pt x="266" y="3889"/>
                  </a:cubicBezTo>
                  <a:cubicBezTo>
                    <a:pt x="190" y="4232"/>
                    <a:pt x="114" y="4536"/>
                    <a:pt x="38" y="4879"/>
                  </a:cubicBezTo>
                  <a:cubicBezTo>
                    <a:pt x="0" y="5069"/>
                    <a:pt x="190" y="5031"/>
                    <a:pt x="304" y="5069"/>
                  </a:cubicBezTo>
                  <a:cubicBezTo>
                    <a:pt x="381" y="5069"/>
                    <a:pt x="799" y="5221"/>
                    <a:pt x="799" y="5221"/>
                  </a:cubicBezTo>
                  <a:cubicBezTo>
                    <a:pt x="837" y="4993"/>
                    <a:pt x="951" y="4726"/>
                    <a:pt x="989" y="4498"/>
                  </a:cubicBezTo>
                  <a:cubicBezTo>
                    <a:pt x="1027" y="4308"/>
                    <a:pt x="1065" y="4080"/>
                    <a:pt x="1179" y="3889"/>
                  </a:cubicBezTo>
                  <a:cubicBezTo>
                    <a:pt x="1218" y="3699"/>
                    <a:pt x="1218" y="3471"/>
                    <a:pt x="1446" y="3395"/>
                  </a:cubicBezTo>
                  <a:lnTo>
                    <a:pt x="1522" y="3395"/>
                  </a:lnTo>
                  <a:cubicBezTo>
                    <a:pt x="1636" y="3395"/>
                    <a:pt x="1750" y="3471"/>
                    <a:pt x="1902" y="3509"/>
                  </a:cubicBezTo>
                  <a:cubicBezTo>
                    <a:pt x="1902" y="3509"/>
                    <a:pt x="1940" y="3509"/>
                    <a:pt x="1940" y="3547"/>
                  </a:cubicBezTo>
                  <a:cubicBezTo>
                    <a:pt x="2093" y="3661"/>
                    <a:pt x="2207" y="3737"/>
                    <a:pt x="2321" y="3851"/>
                  </a:cubicBezTo>
                  <a:cubicBezTo>
                    <a:pt x="3044" y="4346"/>
                    <a:pt x="3424" y="5107"/>
                    <a:pt x="3690" y="5944"/>
                  </a:cubicBezTo>
                  <a:lnTo>
                    <a:pt x="3843" y="6210"/>
                  </a:lnTo>
                  <a:lnTo>
                    <a:pt x="4565" y="6400"/>
                  </a:lnTo>
                  <a:lnTo>
                    <a:pt x="6848" y="7123"/>
                  </a:lnTo>
                  <a:lnTo>
                    <a:pt x="7152" y="7199"/>
                  </a:lnTo>
                  <a:cubicBezTo>
                    <a:pt x="7038" y="7085"/>
                    <a:pt x="7038" y="7085"/>
                    <a:pt x="7038" y="7047"/>
                  </a:cubicBezTo>
                  <a:cubicBezTo>
                    <a:pt x="7038" y="6857"/>
                    <a:pt x="6962" y="6705"/>
                    <a:pt x="6886" y="6552"/>
                  </a:cubicBezTo>
                  <a:cubicBezTo>
                    <a:pt x="6772" y="6400"/>
                    <a:pt x="6658" y="6248"/>
                    <a:pt x="6506" y="6172"/>
                  </a:cubicBezTo>
                  <a:cubicBezTo>
                    <a:pt x="6353" y="6020"/>
                    <a:pt x="6163" y="5944"/>
                    <a:pt x="5973" y="5868"/>
                  </a:cubicBezTo>
                  <a:cubicBezTo>
                    <a:pt x="5631" y="5754"/>
                    <a:pt x="5250" y="5639"/>
                    <a:pt x="4946" y="5449"/>
                  </a:cubicBezTo>
                  <a:cubicBezTo>
                    <a:pt x="4870" y="5449"/>
                    <a:pt x="4832" y="5411"/>
                    <a:pt x="4832" y="5411"/>
                  </a:cubicBezTo>
                  <a:lnTo>
                    <a:pt x="4413" y="5107"/>
                  </a:lnTo>
                  <a:cubicBezTo>
                    <a:pt x="4109" y="4879"/>
                    <a:pt x="3881" y="4612"/>
                    <a:pt x="3652" y="4270"/>
                  </a:cubicBezTo>
                  <a:cubicBezTo>
                    <a:pt x="3310" y="3851"/>
                    <a:pt x="3044" y="3357"/>
                    <a:pt x="2777" y="2900"/>
                  </a:cubicBezTo>
                  <a:cubicBezTo>
                    <a:pt x="2663" y="2634"/>
                    <a:pt x="2473" y="2406"/>
                    <a:pt x="2321" y="2139"/>
                  </a:cubicBezTo>
                  <a:lnTo>
                    <a:pt x="2016" y="1569"/>
                  </a:lnTo>
                  <a:cubicBezTo>
                    <a:pt x="1940" y="1378"/>
                    <a:pt x="1940" y="1188"/>
                    <a:pt x="1902" y="998"/>
                  </a:cubicBezTo>
                  <a:cubicBezTo>
                    <a:pt x="1826" y="732"/>
                    <a:pt x="1750" y="503"/>
                    <a:pt x="1636" y="313"/>
                  </a:cubicBezTo>
                  <a:cubicBezTo>
                    <a:pt x="1598" y="237"/>
                    <a:pt x="1522" y="85"/>
                    <a:pt x="1408" y="47"/>
                  </a:cubicBezTo>
                  <a:cubicBezTo>
                    <a:pt x="1366" y="15"/>
                    <a:pt x="1322" y="0"/>
                    <a:pt x="1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1271755" y="3365160"/>
              <a:ext cx="495284" cy="1254265"/>
            </a:xfrm>
            <a:custGeom>
              <a:rect b="b" l="l" r="r" t="t"/>
              <a:pathLst>
                <a:path extrusionOk="0" h="39022" w="15409">
                  <a:moveTo>
                    <a:pt x="10371" y="1"/>
                  </a:moveTo>
                  <a:cubicBezTo>
                    <a:pt x="8270" y="1"/>
                    <a:pt x="7152" y="2262"/>
                    <a:pt x="6507" y="3983"/>
                  </a:cubicBezTo>
                  <a:cubicBezTo>
                    <a:pt x="6126" y="5049"/>
                    <a:pt x="5860" y="6152"/>
                    <a:pt x="5632" y="7255"/>
                  </a:cubicBezTo>
                  <a:cubicBezTo>
                    <a:pt x="5099" y="9842"/>
                    <a:pt x="4871" y="12505"/>
                    <a:pt x="4490" y="15130"/>
                  </a:cubicBezTo>
                  <a:cubicBezTo>
                    <a:pt x="3958" y="18706"/>
                    <a:pt x="3311" y="22321"/>
                    <a:pt x="2512" y="25821"/>
                  </a:cubicBezTo>
                  <a:cubicBezTo>
                    <a:pt x="1675" y="29587"/>
                    <a:pt x="800" y="33353"/>
                    <a:pt x="1" y="37044"/>
                  </a:cubicBezTo>
                  <a:lnTo>
                    <a:pt x="7039" y="39022"/>
                  </a:lnTo>
                  <a:cubicBezTo>
                    <a:pt x="8295" y="34951"/>
                    <a:pt x="9512" y="30881"/>
                    <a:pt x="10691" y="26772"/>
                  </a:cubicBezTo>
                  <a:cubicBezTo>
                    <a:pt x="11909" y="22663"/>
                    <a:pt x="12898" y="18516"/>
                    <a:pt x="14191" y="14407"/>
                  </a:cubicBezTo>
                  <a:cubicBezTo>
                    <a:pt x="15257" y="10755"/>
                    <a:pt x="15409" y="6304"/>
                    <a:pt x="13735" y="2728"/>
                  </a:cubicBezTo>
                  <a:cubicBezTo>
                    <a:pt x="13164" y="1434"/>
                    <a:pt x="12175" y="179"/>
                    <a:pt x="10767" y="27"/>
                  </a:cubicBezTo>
                  <a:cubicBezTo>
                    <a:pt x="10632" y="9"/>
                    <a:pt x="10500" y="1"/>
                    <a:pt x="103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1301135" y="1493965"/>
              <a:ext cx="815648" cy="2390373"/>
            </a:xfrm>
            <a:custGeom>
              <a:rect b="b" l="l" r="r" t="t"/>
              <a:pathLst>
                <a:path extrusionOk="0" h="74368" w="25376">
                  <a:moveTo>
                    <a:pt x="11804" y="1"/>
                  </a:moveTo>
                  <a:cubicBezTo>
                    <a:pt x="10909" y="1"/>
                    <a:pt x="10020" y="197"/>
                    <a:pt x="9131" y="528"/>
                  </a:cubicBezTo>
                  <a:cubicBezTo>
                    <a:pt x="8940" y="566"/>
                    <a:pt x="8788" y="680"/>
                    <a:pt x="8636" y="718"/>
                  </a:cubicBezTo>
                  <a:cubicBezTo>
                    <a:pt x="8636" y="756"/>
                    <a:pt x="8598" y="756"/>
                    <a:pt x="8598" y="756"/>
                  </a:cubicBezTo>
                  <a:cubicBezTo>
                    <a:pt x="8370" y="870"/>
                    <a:pt x="8103" y="1022"/>
                    <a:pt x="7875" y="1098"/>
                  </a:cubicBezTo>
                  <a:cubicBezTo>
                    <a:pt x="7723" y="1213"/>
                    <a:pt x="7647" y="1251"/>
                    <a:pt x="7495" y="1289"/>
                  </a:cubicBezTo>
                  <a:cubicBezTo>
                    <a:pt x="7228" y="1403"/>
                    <a:pt x="6962" y="1517"/>
                    <a:pt x="6696" y="1669"/>
                  </a:cubicBezTo>
                  <a:cubicBezTo>
                    <a:pt x="5250" y="2392"/>
                    <a:pt x="3652" y="2963"/>
                    <a:pt x="2321" y="3838"/>
                  </a:cubicBezTo>
                  <a:cubicBezTo>
                    <a:pt x="1141" y="4599"/>
                    <a:pt x="685" y="6006"/>
                    <a:pt x="571" y="7300"/>
                  </a:cubicBezTo>
                  <a:cubicBezTo>
                    <a:pt x="0" y="11903"/>
                    <a:pt x="1788" y="16468"/>
                    <a:pt x="3120" y="20881"/>
                  </a:cubicBezTo>
                  <a:cubicBezTo>
                    <a:pt x="4451" y="25333"/>
                    <a:pt x="4033" y="29746"/>
                    <a:pt x="3082" y="34159"/>
                  </a:cubicBezTo>
                  <a:cubicBezTo>
                    <a:pt x="2397" y="37050"/>
                    <a:pt x="1978" y="40018"/>
                    <a:pt x="1788" y="42947"/>
                  </a:cubicBezTo>
                  <a:cubicBezTo>
                    <a:pt x="1636" y="44735"/>
                    <a:pt x="1636" y="46523"/>
                    <a:pt x="1598" y="48273"/>
                  </a:cubicBezTo>
                  <a:cubicBezTo>
                    <a:pt x="1522" y="52838"/>
                    <a:pt x="1408" y="57366"/>
                    <a:pt x="1332" y="61893"/>
                  </a:cubicBezTo>
                  <a:cubicBezTo>
                    <a:pt x="1255" y="64176"/>
                    <a:pt x="1217" y="66420"/>
                    <a:pt x="1179" y="68703"/>
                  </a:cubicBezTo>
                  <a:cubicBezTo>
                    <a:pt x="1179" y="69768"/>
                    <a:pt x="1141" y="70909"/>
                    <a:pt x="1141" y="72051"/>
                  </a:cubicBezTo>
                  <a:cubicBezTo>
                    <a:pt x="1065" y="72812"/>
                    <a:pt x="989" y="73573"/>
                    <a:pt x="951" y="74333"/>
                  </a:cubicBezTo>
                  <a:lnTo>
                    <a:pt x="18147" y="74333"/>
                  </a:lnTo>
                  <a:cubicBezTo>
                    <a:pt x="18490" y="74333"/>
                    <a:pt x="18490" y="74029"/>
                    <a:pt x="18528" y="73725"/>
                  </a:cubicBezTo>
                  <a:cubicBezTo>
                    <a:pt x="18680" y="72355"/>
                    <a:pt x="18832" y="71024"/>
                    <a:pt x="18946" y="69654"/>
                  </a:cubicBezTo>
                  <a:cubicBezTo>
                    <a:pt x="18946" y="69958"/>
                    <a:pt x="19022" y="70339"/>
                    <a:pt x="19060" y="70681"/>
                  </a:cubicBezTo>
                  <a:cubicBezTo>
                    <a:pt x="19098" y="71062"/>
                    <a:pt x="19098" y="71404"/>
                    <a:pt x="19136" y="71784"/>
                  </a:cubicBezTo>
                  <a:cubicBezTo>
                    <a:pt x="19212" y="72507"/>
                    <a:pt x="19288" y="73192"/>
                    <a:pt x="19441" y="73915"/>
                  </a:cubicBezTo>
                  <a:cubicBezTo>
                    <a:pt x="19441" y="74029"/>
                    <a:pt x="19441" y="74295"/>
                    <a:pt x="19517" y="74333"/>
                  </a:cubicBezTo>
                  <a:cubicBezTo>
                    <a:pt x="19555" y="74359"/>
                    <a:pt x="19605" y="74367"/>
                    <a:pt x="19660" y="74367"/>
                  </a:cubicBezTo>
                  <a:cubicBezTo>
                    <a:pt x="19770" y="74367"/>
                    <a:pt x="19897" y="74333"/>
                    <a:pt x="19973" y="74333"/>
                  </a:cubicBezTo>
                  <a:lnTo>
                    <a:pt x="25185" y="74333"/>
                  </a:lnTo>
                  <a:cubicBezTo>
                    <a:pt x="25376" y="72888"/>
                    <a:pt x="25223" y="71024"/>
                    <a:pt x="24919" y="69692"/>
                  </a:cubicBezTo>
                  <a:cubicBezTo>
                    <a:pt x="24462" y="67676"/>
                    <a:pt x="24653" y="65393"/>
                    <a:pt x="24615" y="63377"/>
                  </a:cubicBezTo>
                  <a:cubicBezTo>
                    <a:pt x="24539" y="59040"/>
                    <a:pt x="24539" y="54703"/>
                    <a:pt x="24653" y="50366"/>
                  </a:cubicBezTo>
                  <a:lnTo>
                    <a:pt x="24805" y="46257"/>
                  </a:lnTo>
                  <a:cubicBezTo>
                    <a:pt x="24881" y="44469"/>
                    <a:pt x="24805" y="42681"/>
                    <a:pt x="24729" y="40855"/>
                  </a:cubicBezTo>
                  <a:cubicBezTo>
                    <a:pt x="24501" y="37735"/>
                    <a:pt x="24272" y="34539"/>
                    <a:pt x="24082" y="31420"/>
                  </a:cubicBezTo>
                  <a:cubicBezTo>
                    <a:pt x="23816" y="26778"/>
                    <a:pt x="24006" y="22251"/>
                    <a:pt x="24196" y="17648"/>
                  </a:cubicBezTo>
                  <a:cubicBezTo>
                    <a:pt x="24272" y="15441"/>
                    <a:pt x="24424" y="13158"/>
                    <a:pt x="24082" y="10914"/>
                  </a:cubicBezTo>
                  <a:cubicBezTo>
                    <a:pt x="23892" y="9582"/>
                    <a:pt x="23625" y="8289"/>
                    <a:pt x="23131" y="7071"/>
                  </a:cubicBezTo>
                  <a:cubicBezTo>
                    <a:pt x="22636" y="5626"/>
                    <a:pt x="21799" y="4218"/>
                    <a:pt x="20620" y="3191"/>
                  </a:cubicBezTo>
                  <a:cubicBezTo>
                    <a:pt x="19479" y="2240"/>
                    <a:pt x="17995" y="2126"/>
                    <a:pt x="16663" y="1555"/>
                  </a:cubicBezTo>
                  <a:cubicBezTo>
                    <a:pt x="16359" y="1403"/>
                    <a:pt x="16055" y="1289"/>
                    <a:pt x="15788" y="1175"/>
                  </a:cubicBezTo>
                  <a:lnTo>
                    <a:pt x="14076" y="452"/>
                  </a:lnTo>
                  <a:cubicBezTo>
                    <a:pt x="13312" y="139"/>
                    <a:pt x="12556" y="1"/>
                    <a:pt x="118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1510228" y="2058756"/>
              <a:ext cx="527073" cy="324093"/>
            </a:xfrm>
            <a:custGeom>
              <a:rect b="b" l="l" r="r" t="t"/>
              <a:pathLst>
                <a:path extrusionOk="0" h="10083" w="16398">
                  <a:moveTo>
                    <a:pt x="14648" y="1"/>
                  </a:moveTo>
                  <a:cubicBezTo>
                    <a:pt x="13849" y="39"/>
                    <a:pt x="13012" y="267"/>
                    <a:pt x="12289" y="495"/>
                  </a:cubicBezTo>
                  <a:cubicBezTo>
                    <a:pt x="10691" y="990"/>
                    <a:pt x="9131" y="1522"/>
                    <a:pt x="7571" y="2131"/>
                  </a:cubicBezTo>
                  <a:cubicBezTo>
                    <a:pt x="5859" y="2854"/>
                    <a:pt x="4147" y="3653"/>
                    <a:pt x="2816" y="4946"/>
                  </a:cubicBezTo>
                  <a:cubicBezTo>
                    <a:pt x="2093" y="5593"/>
                    <a:pt x="1484" y="6392"/>
                    <a:pt x="990" y="7267"/>
                  </a:cubicBezTo>
                  <a:cubicBezTo>
                    <a:pt x="647" y="7876"/>
                    <a:pt x="1" y="9207"/>
                    <a:pt x="761" y="9778"/>
                  </a:cubicBezTo>
                  <a:cubicBezTo>
                    <a:pt x="1104" y="10044"/>
                    <a:pt x="1484" y="10082"/>
                    <a:pt x="1903" y="10082"/>
                  </a:cubicBezTo>
                  <a:cubicBezTo>
                    <a:pt x="2435" y="10044"/>
                    <a:pt x="2892" y="9930"/>
                    <a:pt x="3425" y="9854"/>
                  </a:cubicBezTo>
                  <a:cubicBezTo>
                    <a:pt x="3995" y="9702"/>
                    <a:pt x="4566" y="9512"/>
                    <a:pt x="5137" y="9359"/>
                  </a:cubicBezTo>
                  <a:cubicBezTo>
                    <a:pt x="5669" y="9207"/>
                    <a:pt x="6126" y="8979"/>
                    <a:pt x="6620" y="8751"/>
                  </a:cubicBezTo>
                  <a:cubicBezTo>
                    <a:pt x="9664" y="7153"/>
                    <a:pt x="12745" y="5631"/>
                    <a:pt x="15789" y="4071"/>
                  </a:cubicBezTo>
                  <a:cubicBezTo>
                    <a:pt x="16398" y="3729"/>
                    <a:pt x="16093" y="3463"/>
                    <a:pt x="15865" y="2930"/>
                  </a:cubicBezTo>
                  <a:cubicBezTo>
                    <a:pt x="15599" y="2017"/>
                    <a:pt x="15256" y="1142"/>
                    <a:pt x="14990" y="229"/>
                  </a:cubicBezTo>
                  <a:cubicBezTo>
                    <a:pt x="14914" y="153"/>
                    <a:pt x="14914" y="77"/>
                    <a:pt x="14876" y="39"/>
                  </a:cubicBezTo>
                  <a:cubicBezTo>
                    <a:pt x="14838" y="1"/>
                    <a:pt x="14724" y="1"/>
                    <a:pt x="146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1857538" y="1583034"/>
              <a:ext cx="349743" cy="538644"/>
            </a:xfrm>
            <a:custGeom>
              <a:rect b="b" l="l" r="r" t="t"/>
              <a:pathLst>
                <a:path extrusionOk="0" h="16758" w="10881">
                  <a:moveTo>
                    <a:pt x="2338" y="0"/>
                  </a:moveTo>
                  <a:cubicBezTo>
                    <a:pt x="2320" y="0"/>
                    <a:pt x="2301" y="0"/>
                    <a:pt x="2283" y="1"/>
                  </a:cubicBezTo>
                  <a:cubicBezTo>
                    <a:pt x="2131" y="39"/>
                    <a:pt x="1978" y="39"/>
                    <a:pt x="1864" y="39"/>
                  </a:cubicBezTo>
                  <a:cubicBezTo>
                    <a:pt x="989" y="420"/>
                    <a:pt x="381" y="1181"/>
                    <a:pt x="190" y="2132"/>
                  </a:cubicBezTo>
                  <a:cubicBezTo>
                    <a:pt x="0" y="3083"/>
                    <a:pt x="152" y="4034"/>
                    <a:pt x="266" y="4947"/>
                  </a:cubicBezTo>
                  <a:cubicBezTo>
                    <a:pt x="571" y="6697"/>
                    <a:pt x="951" y="8485"/>
                    <a:pt x="1408" y="10197"/>
                  </a:cubicBezTo>
                  <a:cubicBezTo>
                    <a:pt x="1864" y="11833"/>
                    <a:pt x="2321" y="13507"/>
                    <a:pt x="3386" y="14839"/>
                  </a:cubicBezTo>
                  <a:cubicBezTo>
                    <a:pt x="4147" y="15790"/>
                    <a:pt x="5136" y="16513"/>
                    <a:pt x="6315" y="16703"/>
                  </a:cubicBezTo>
                  <a:cubicBezTo>
                    <a:pt x="6538" y="16741"/>
                    <a:pt x="6762" y="16758"/>
                    <a:pt x="6988" y="16758"/>
                  </a:cubicBezTo>
                  <a:cubicBezTo>
                    <a:pt x="7878" y="16758"/>
                    <a:pt x="8783" y="16497"/>
                    <a:pt x="9663" y="16284"/>
                  </a:cubicBezTo>
                  <a:cubicBezTo>
                    <a:pt x="9930" y="16208"/>
                    <a:pt x="10234" y="16132"/>
                    <a:pt x="10424" y="15942"/>
                  </a:cubicBezTo>
                  <a:cubicBezTo>
                    <a:pt x="10538" y="15790"/>
                    <a:pt x="10691" y="15599"/>
                    <a:pt x="10729" y="15371"/>
                  </a:cubicBezTo>
                  <a:cubicBezTo>
                    <a:pt x="10881" y="14801"/>
                    <a:pt x="10805" y="14192"/>
                    <a:pt x="10653" y="13545"/>
                  </a:cubicBezTo>
                  <a:cubicBezTo>
                    <a:pt x="9587" y="8980"/>
                    <a:pt x="7381" y="4719"/>
                    <a:pt x="4223" y="1257"/>
                  </a:cubicBezTo>
                  <a:cubicBezTo>
                    <a:pt x="3778" y="737"/>
                    <a:pt x="3078" y="0"/>
                    <a:pt x="23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1958243" y="1730283"/>
              <a:ext cx="101088" cy="208251"/>
            </a:xfrm>
            <a:custGeom>
              <a:rect b="b" l="l" r="r" t="t"/>
              <a:pathLst>
                <a:path extrusionOk="0" h="6479" w="3145">
                  <a:moveTo>
                    <a:pt x="140" y="1"/>
                  </a:moveTo>
                  <a:cubicBezTo>
                    <a:pt x="68" y="1"/>
                    <a:pt x="1" y="27"/>
                    <a:pt x="25" y="100"/>
                  </a:cubicBezTo>
                  <a:cubicBezTo>
                    <a:pt x="976" y="1660"/>
                    <a:pt x="1737" y="3257"/>
                    <a:pt x="2422" y="4969"/>
                  </a:cubicBezTo>
                  <a:cubicBezTo>
                    <a:pt x="2612" y="5464"/>
                    <a:pt x="2764" y="5921"/>
                    <a:pt x="2954" y="6453"/>
                  </a:cubicBezTo>
                  <a:cubicBezTo>
                    <a:pt x="2954" y="6469"/>
                    <a:pt x="2987" y="6478"/>
                    <a:pt x="3025" y="6478"/>
                  </a:cubicBezTo>
                  <a:cubicBezTo>
                    <a:pt x="3079" y="6478"/>
                    <a:pt x="3144" y="6460"/>
                    <a:pt x="3144" y="6415"/>
                  </a:cubicBezTo>
                  <a:cubicBezTo>
                    <a:pt x="2574" y="4703"/>
                    <a:pt x="1851" y="2991"/>
                    <a:pt x="976" y="1355"/>
                  </a:cubicBezTo>
                  <a:cubicBezTo>
                    <a:pt x="748" y="899"/>
                    <a:pt x="519" y="480"/>
                    <a:pt x="253" y="24"/>
                  </a:cubicBezTo>
                  <a:cubicBezTo>
                    <a:pt x="225" y="10"/>
                    <a:pt x="182"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1966375" y="1862360"/>
              <a:ext cx="174887" cy="179355"/>
            </a:xfrm>
            <a:custGeom>
              <a:rect b="b" l="l" r="r" t="t"/>
              <a:pathLst>
                <a:path extrusionOk="0" h="5580" w="5441">
                  <a:moveTo>
                    <a:pt x="2596" y="1"/>
                  </a:moveTo>
                  <a:cubicBezTo>
                    <a:pt x="2557" y="1"/>
                    <a:pt x="2515" y="10"/>
                    <a:pt x="2473" y="24"/>
                  </a:cubicBezTo>
                  <a:cubicBezTo>
                    <a:pt x="2283" y="100"/>
                    <a:pt x="2131" y="252"/>
                    <a:pt x="2016" y="442"/>
                  </a:cubicBezTo>
                  <a:cubicBezTo>
                    <a:pt x="1598" y="1127"/>
                    <a:pt x="1408" y="1888"/>
                    <a:pt x="951" y="2534"/>
                  </a:cubicBezTo>
                  <a:cubicBezTo>
                    <a:pt x="533" y="3067"/>
                    <a:pt x="76" y="3638"/>
                    <a:pt x="38" y="4284"/>
                  </a:cubicBezTo>
                  <a:cubicBezTo>
                    <a:pt x="0" y="4931"/>
                    <a:pt x="381" y="5578"/>
                    <a:pt x="1065" y="5578"/>
                  </a:cubicBezTo>
                  <a:cubicBezTo>
                    <a:pt x="1088" y="5579"/>
                    <a:pt x="1111" y="5580"/>
                    <a:pt x="1133" y="5580"/>
                  </a:cubicBezTo>
                  <a:cubicBezTo>
                    <a:pt x="1865" y="5580"/>
                    <a:pt x="2487" y="4991"/>
                    <a:pt x="2929" y="4475"/>
                  </a:cubicBezTo>
                  <a:cubicBezTo>
                    <a:pt x="3272" y="4132"/>
                    <a:pt x="3538" y="3828"/>
                    <a:pt x="3919" y="3600"/>
                  </a:cubicBezTo>
                  <a:lnTo>
                    <a:pt x="5212" y="2877"/>
                  </a:lnTo>
                  <a:cubicBezTo>
                    <a:pt x="5440" y="2725"/>
                    <a:pt x="5250" y="2458"/>
                    <a:pt x="5022" y="2458"/>
                  </a:cubicBezTo>
                  <a:cubicBezTo>
                    <a:pt x="4756" y="2458"/>
                    <a:pt x="4489" y="2534"/>
                    <a:pt x="4261" y="2687"/>
                  </a:cubicBezTo>
                  <a:cubicBezTo>
                    <a:pt x="4033" y="2801"/>
                    <a:pt x="3805" y="2953"/>
                    <a:pt x="3538" y="2991"/>
                  </a:cubicBezTo>
                  <a:lnTo>
                    <a:pt x="3652" y="2801"/>
                  </a:lnTo>
                  <a:cubicBezTo>
                    <a:pt x="3690" y="2725"/>
                    <a:pt x="3728" y="2687"/>
                    <a:pt x="3805" y="2611"/>
                  </a:cubicBezTo>
                  <a:cubicBezTo>
                    <a:pt x="3881" y="2534"/>
                    <a:pt x="4033" y="2420"/>
                    <a:pt x="4185" y="2344"/>
                  </a:cubicBezTo>
                  <a:cubicBezTo>
                    <a:pt x="4451" y="2154"/>
                    <a:pt x="4794" y="1964"/>
                    <a:pt x="5060" y="1774"/>
                  </a:cubicBezTo>
                  <a:cubicBezTo>
                    <a:pt x="5136" y="1735"/>
                    <a:pt x="5212" y="1659"/>
                    <a:pt x="5250" y="1621"/>
                  </a:cubicBezTo>
                  <a:cubicBezTo>
                    <a:pt x="5326" y="1583"/>
                    <a:pt x="5364" y="1431"/>
                    <a:pt x="5250" y="1355"/>
                  </a:cubicBezTo>
                  <a:cubicBezTo>
                    <a:pt x="5205" y="1287"/>
                    <a:pt x="5131" y="1273"/>
                    <a:pt x="5064" y="1273"/>
                  </a:cubicBezTo>
                  <a:cubicBezTo>
                    <a:pt x="5019" y="1273"/>
                    <a:pt x="4976" y="1279"/>
                    <a:pt x="4946" y="1279"/>
                  </a:cubicBezTo>
                  <a:cubicBezTo>
                    <a:pt x="4794" y="1355"/>
                    <a:pt x="4603" y="1355"/>
                    <a:pt x="4451" y="1393"/>
                  </a:cubicBezTo>
                  <a:cubicBezTo>
                    <a:pt x="4603" y="1279"/>
                    <a:pt x="4756" y="1203"/>
                    <a:pt x="4832" y="1089"/>
                  </a:cubicBezTo>
                  <a:cubicBezTo>
                    <a:pt x="4870" y="1051"/>
                    <a:pt x="4946" y="1013"/>
                    <a:pt x="4946" y="899"/>
                  </a:cubicBezTo>
                  <a:lnTo>
                    <a:pt x="4794" y="784"/>
                  </a:lnTo>
                  <a:cubicBezTo>
                    <a:pt x="4756" y="708"/>
                    <a:pt x="4641" y="708"/>
                    <a:pt x="4603" y="708"/>
                  </a:cubicBezTo>
                  <a:cubicBezTo>
                    <a:pt x="4071" y="708"/>
                    <a:pt x="3462" y="899"/>
                    <a:pt x="2968" y="1165"/>
                  </a:cubicBezTo>
                  <a:cubicBezTo>
                    <a:pt x="2777" y="1203"/>
                    <a:pt x="2663" y="1355"/>
                    <a:pt x="2511" y="1431"/>
                  </a:cubicBezTo>
                  <a:cubicBezTo>
                    <a:pt x="2511" y="1431"/>
                    <a:pt x="2210" y="1672"/>
                    <a:pt x="2144" y="1672"/>
                  </a:cubicBezTo>
                  <a:cubicBezTo>
                    <a:pt x="2135" y="1672"/>
                    <a:pt x="2131" y="1668"/>
                    <a:pt x="2131" y="1659"/>
                  </a:cubicBezTo>
                  <a:cubicBezTo>
                    <a:pt x="2131" y="1393"/>
                    <a:pt x="2283" y="1089"/>
                    <a:pt x="2473" y="860"/>
                  </a:cubicBezTo>
                  <a:cubicBezTo>
                    <a:pt x="2587" y="670"/>
                    <a:pt x="2891" y="328"/>
                    <a:pt x="2777" y="100"/>
                  </a:cubicBezTo>
                  <a:cubicBezTo>
                    <a:pt x="2729" y="27"/>
                    <a:pt x="2666" y="1"/>
                    <a:pt x="2596"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1592708" y="1968273"/>
              <a:ext cx="587661" cy="244219"/>
            </a:xfrm>
            <a:custGeom>
              <a:rect b="b" l="l" r="r" t="t"/>
              <a:pathLst>
                <a:path extrusionOk="0" h="7598" w="18283">
                  <a:moveTo>
                    <a:pt x="15125" y="0"/>
                  </a:moveTo>
                  <a:cubicBezTo>
                    <a:pt x="14745" y="0"/>
                    <a:pt x="14402" y="38"/>
                    <a:pt x="14098" y="114"/>
                  </a:cubicBezTo>
                  <a:cubicBezTo>
                    <a:pt x="12690" y="305"/>
                    <a:pt x="11321" y="571"/>
                    <a:pt x="9951" y="913"/>
                  </a:cubicBezTo>
                  <a:cubicBezTo>
                    <a:pt x="8239" y="1332"/>
                    <a:pt x="6565" y="1864"/>
                    <a:pt x="4967" y="2511"/>
                  </a:cubicBezTo>
                  <a:cubicBezTo>
                    <a:pt x="4054" y="2892"/>
                    <a:pt x="3179" y="3272"/>
                    <a:pt x="2342" y="3653"/>
                  </a:cubicBezTo>
                  <a:cubicBezTo>
                    <a:pt x="1772" y="3919"/>
                    <a:pt x="1011" y="4147"/>
                    <a:pt x="592" y="4680"/>
                  </a:cubicBezTo>
                  <a:cubicBezTo>
                    <a:pt x="0" y="5371"/>
                    <a:pt x="290" y="7597"/>
                    <a:pt x="1264" y="7597"/>
                  </a:cubicBezTo>
                  <a:cubicBezTo>
                    <a:pt x="1417" y="7597"/>
                    <a:pt x="1586" y="7543"/>
                    <a:pt x="1772" y="7419"/>
                  </a:cubicBezTo>
                  <a:cubicBezTo>
                    <a:pt x="2038" y="7229"/>
                    <a:pt x="2228" y="6962"/>
                    <a:pt x="2494" y="6696"/>
                  </a:cubicBezTo>
                  <a:cubicBezTo>
                    <a:pt x="3484" y="5707"/>
                    <a:pt x="5158" y="5441"/>
                    <a:pt x="6527" y="5365"/>
                  </a:cubicBezTo>
                  <a:cubicBezTo>
                    <a:pt x="9723" y="5288"/>
                    <a:pt x="12842" y="5288"/>
                    <a:pt x="15924" y="4680"/>
                  </a:cubicBezTo>
                  <a:cubicBezTo>
                    <a:pt x="16495" y="4528"/>
                    <a:pt x="17408" y="4413"/>
                    <a:pt x="17788" y="3957"/>
                  </a:cubicBezTo>
                  <a:cubicBezTo>
                    <a:pt x="18207" y="3424"/>
                    <a:pt x="18283" y="2587"/>
                    <a:pt x="18017" y="1903"/>
                  </a:cubicBezTo>
                  <a:cubicBezTo>
                    <a:pt x="17712" y="1066"/>
                    <a:pt x="16951" y="495"/>
                    <a:pt x="16114" y="191"/>
                  </a:cubicBezTo>
                  <a:cubicBezTo>
                    <a:pt x="16000" y="152"/>
                    <a:pt x="15886" y="152"/>
                    <a:pt x="15734" y="114"/>
                  </a:cubicBezTo>
                  <a:cubicBezTo>
                    <a:pt x="15506" y="38"/>
                    <a:pt x="15277" y="0"/>
                    <a:pt x="15125"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1711992" y="2030534"/>
              <a:ext cx="132106" cy="120663"/>
            </a:xfrm>
            <a:custGeom>
              <a:rect b="b" l="l" r="r" t="t"/>
              <a:pathLst>
                <a:path extrusionOk="0" h="3754" w="4110">
                  <a:moveTo>
                    <a:pt x="2384" y="0"/>
                  </a:moveTo>
                  <a:cubicBezTo>
                    <a:pt x="2115" y="0"/>
                    <a:pt x="1834" y="150"/>
                    <a:pt x="1523" y="270"/>
                  </a:cubicBezTo>
                  <a:cubicBezTo>
                    <a:pt x="1485" y="270"/>
                    <a:pt x="914" y="460"/>
                    <a:pt x="534" y="574"/>
                  </a:cubicBezTo>
                  <a:cubicBezTo>
                    <a:pt x="419" y="650"/>
                    <a:pt x="191" y="688"/>
                    <a:pt x="77" y="764"/>
                  </a:cubicBezTo>
                  <a:cubicBezTo>
                    <a:pt x="1" y="917"/>
                    <a:pt x="77" y="1069"/>
                    <a:pt x="191" y="1259"/>
                  </a:cubicBezTo>
                  <a:cubicBezTo>
                    <a:pt x="572" y="1906"/>
                    <a:pt x="914" y="2667"/>
                    <a:pt x="1142" y="3389"/>
                  </a:cubicBezTo>
                  <a:cubicBezTo>
                    <a:pt x="1260" y="3696"/>
                    <a:pt x="1494" y="3754"/>
                    <a:pt x="1746" y="3754"/>
                  </a:cubicBezTo>
                  <a:cubicBezTo>
                    <a:pt x="1901" y="3754"/>
                    <a:pt x="2063" y="3732"/>
                    <a:pt x="2207" y="3732"/>
                  </a:cubicBezTo>
                  <a:cubicBezTo>
                    <a:pt x="2702" y="3694"/>
                    <a:pt x="3197" y="3694"/>
                    <a:pt x="3729" y="3618"/>
                  </a:cubicBezTo>
                  <a:cubicBezTo>
                    <a:pt x="3805" y="3618"/>
                    <a:pt x="3919" y="3618"/>
                    <a:pt x="3957" y="3580"/>
                  </a:cubicBezTo>
                  <a:cubicBezTo>
                    <a:pt x="4110" y="3504"/>
                    <a:pt x="4110" y="3237"/>
                    <a:pt x="4034" y="3123"/>
                  </a:cubicBezTo>
                  <a:cubicBezTo>
                    <a:pt x="3919" y="2400"/>
                    <a:pt x="3653" y="1677"/>
                    <a:pt x="3387" y="955"/>
                  </a:cubicBezTo>
                  <a:cubicBezTo>
                    <a:pt x="3235" y="688"/>
                    <a:pt x="3082" y="384"/>
                    <a:pt x="2854" y="194"/>
                  </a:cubicBezTo>
                  <a:cubicBezTo>
                    <a:pt x="2699" y="53"/>
                    <a:pt x="2544" y="0"/>
                    <a:pt x="238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1775604" y="1966923"/>
              <a:ext cx="430452" cy="231876"/>
            </a:xfrm>
            <a:custGeom>
              <a:rect b="b" l="l" r="r" t="t"/>
              <a:pathLst>
                <a:path extrusionOk="0" h="7214" w="13392">
                  <a:moveTo>
                    <a:pt x="9228" y="1"/>
                  </a:moveTo>
                  <a:cubicBezTo>
                    <a:pt x="7446" y="1"/>
                    <a:pt x="5665" y="264"/>
                    <a:pt x="3919" y="727"/>
                  </a:cubicBezTo>
                  <a:cubicBezTo>
                    <a:pt x="2968" y="955"/>
                    <a:pt x="2055" y="1222"/>
                    <a:pt x="1142" y="1564"/>
                  </a:cubicBezTo>
                  <a:cubicBezTo>
                    <a:pt x="913" y="1678"/>
                    <a:pt x="685" y="1754"/>
                    <a:pt x="457" y="1792"/>
                  </a:cubicBezTo>
                  <a:cubicBezTo>
                    <a:pt x="0" y="1945"/>
                    <a:pt x="114" y="1983"/>
                    <a:pt x="343" y="2325"/>
                  </a:cubicBezTo>
                  <a:cubicBezTo>
                    <a:pt x="571" y="2629"/>
                    <a:pt x="723" y="2934"/>
                    <a:pt x="913" y="3276"/>
                  </a:cubicBezTo>
                  <a:cubicBezTo>
                    <a:pt x="989" y="3428"/>
                    <a:pt x="1065" y="3618"/>
                    <a:pt x="1103" y="3809"/>
                  </a:cubicBezTo>
                  <a:cubicBezTo>
                    <a:pt x="1370" y="4341"/>
                    <a:pt x="1560" y="4836"/>
                    <a:pt x="1750" y="5368"/>
                  </a:cubicBezTo>
                  <a:cubicBezTo>
                    <a:pt x="1940" y="5863"/>
                    <a:pt x="2055" y="6320"/>
                    <a:pt x="2245" y="6814"/>
                  </a:cubicBezTo>
                  <a:cubicBezTo>
                    <a:pt x="2283" y="6928"/>
                    <a:pt x="2359" y="7042"/>
                    <a:pt x="2435" y="7119"/>
                  </a:cubicBezTo>
                  <a:cubicBezTo>
                    <a:pt x="2511" y="7195"/>
                    <a:pt x="2635" y="7214"/>
                    <a:pt x="2763" y="7214"/>
                  </a:cubicBezTo>
                  <a:cubicBezTo>
                    <a:pt x="2892" y="7214"/>
                    <a:pt x="3025" y="7195"/>
                    <a:pt x="3120" y="7195"/>
                  </a:cubicBezTo>
                  <a:cubicBezTo>
                    <a:pt x="3462" y="7195"/>
                    <a:pt x="3767" y="7119"/>
                    <a:pt x="4109" y="7119"/>
                  </a:cubicBezTo>
                  <a:cubicBezTo>
                    <a:pt x="4718" y="7119"/>
                    <a:pt x="5364" y="7080"/>
                    <a:pt x="5973" y="7080"/>
                  </a:cubicBezTo>
                  <a:cubicBezTo>
                    <a:pt x="6658" y="7042"/>
                    <a:pt x="7381" y="7042"/>
                    <a:pt x="8104" y="6928"/>
                  </a:cubicBezTo>
                  <a:cubicBezTo>
                    <a:pt x="9245" y="6814"/>
                    <a:pt x="10424" y="6510"/>
                    <a:pt x="11490" y="6091"/>
                  </a:cubicBezTo>
                  <a:cubicBezTo>
                    <a:pt x="11908" y="5901"/>
                    <a:pt x="12327" y="5711"/>
                    <a:pt x="12669" y="5368"/>
                  </a:cubicBezTo>
                  <a:cubicBezTo>
                    <a:pt x="13049" y="4950"/>
                    <a:pt x="13202" y="4265"/>
                    <a:pt x="13278" y="3695"/>
                  </a:cubicBezTo>
                  <a:cubicBezTo>
                    <a:pt x="13316" y="3390"/>
                    <a:pt x="13392" y="3048"/>
                    <a:pt x="13316" y="2705"/>
                  </a:cubicBezTo>
                  <a:cubicBezTo>
                    <a:pt x="13278" y="2287"/>
                    <a:pt x="13087" y="1830"/>
                    <a:pt x="12859" y="1488"/>
                  </a:cubicBezTo>
                  <a:cubicBezTo>
                    <a:pt x="12517" y="803"/>
                    <a:pt x="12136" y="537"/>
                    <a:pt x="11490" y="271"/>
                  </a:cubicBezTo>
                  <a:cubicBezTo>
                    <a:pt x="10843" y="80"/>
                    <a:pt x="10196" y="42"/>
                    <a:pt x="9587" y="4"/>
                  </a:cubicBezTo>
                  <a:cubicBezTo>
                    <a:pt x="9467" y="2"/>
                    <a:pt x="9348" y="1"/>
                    <a:pt x="922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1777340" y="1963387"/>
              <a:ext cx="354757" cy="65089"/>
            </a:xfrm>
            <a:custGeom>
              <a:rect b="b" l="l" r="r" t="t"/>
              <a:pathLst>
                <a:path extrusionOk="0" h="2025" w="11037">
                  <a:moveTo>
                    <a:pt x="9191" y="0"/>
                  </a:moveTo>
                  <a:cubicBezTo>
                    <a:pt x="8430" y="0"/>
                    <a:pt x="7669" y="0"/>
                    <a:pt x="6946" y="114"/>
                  </a:cubicBezTo>
                  <a:cubicBezTo>
                    <a:pt x="5425" y="266"/>
                    <a:pt x="4017" y="647"/>
                    <a:pt x="2571" y="1141"/>
                  </a:cubicBezTo>
                  <a:cubicBezTo>
                    <a:pt x="1772" y="1446"/>
                    <a:pt x="973" y="1712"/>
                    <a:pt x="98" y="1902"/>
                  </a:cubicBezTo>
                  <a:cubicBezTo>
                    <a:pt x="0" y="1935"/>
                    <a:pt x="43" y="2024"/>
                    <a:pt x="129" y="2024"/>
                  </a:cubicBezTo>
                  <a:cubicBezTo>
                    <a:pt x="143" y="2024"/>
                    <a:pt x="159" y="2022"/>
                    <a:pt x="174" y="2016"/>
                  </a:cubicBezTo>
                  <a:cubicBezTo>
                    <a:pt x="1544" y="1674"/>
                    <a:pt x="2876" y="1103"/>
                    <a:pt x="4245" y="723"/>
                  </a:cubicBezTo>
                  <a:cubicBezTo>
                    <a:pt x="5653" y="343"/>
                    <a:pt x="7098" y="152"/>
                    <a:pt x="8582" y="114"/>
                  </a:cubicBezTo>
                  <a:lnTo>
                    <a:pt x="9762" y="114"/>
                  </a:lnTo>
                  <a:cubicBezTo>
                    <a:pt x="9952" y="114"/>
                    <a:pt x="10180" y="152"/>
                    <a:pt x="10370" y="152"/>
                  </a:cubicBezTo>
                  <a:cubicBezTo>
                    <a:pt x="10561" y="152"/>
                    <a:pt x="10751" y="190"/>
                    <a:pt x="10865" y="343"/>
                  </a:cubicBezTo>
                  <a:cubicBezTo>
                    <a:pt x="10865" y="400"/>
                    <a:pt x="10912" y="428"/>
                    <a:pt x="10955" y="428"/>
                  </a:cubicBezTo>
                  <a:cubicBezTo>
                    <a:pt x="10998" y="428"/>
                    <a:pt x="11036" y="400"/>
                    <a:pt x="11017" y="343"/>
                  </a:cubicBezTo>
                  <a:cubicBezTo>
                    <a:pt x="10865" y="114"/>
                    <a:pt x="10522" y="114"/>
                    <a:pt x="10294" y="76"/>
                  </a:cubicBezTo>
                  <a:cubicBezTo>
                    <a:pt x="9914" y="0"/>
                    <a:pt x="9533" y="0"/>
                    <a:pt x="9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1309685" y="1638128"/>
              <a:ext cx="377867" cy="742717"/>
            </a:xfrm>
            <a:custGeom>
              <a:rect b="b" l="l" r="r" t="t"/>
              <a:pathLst>
                <a:path extrusionOk="0" h="23107" w="11756">
                  <a:moveTo>
                    <a:pt x="2608" y="1"/>
                  </a:moveTo>
                  <a:cubicBezTo>
                    <a:pt x="2015" y="1"/>
                    <a:pt x="1390" y="197"/>
                    <a:pt x="1028" y="608"/>
                  </a:cubicBezTo>
                  <a:cubicBezTo>
                    <a:pt x="305" y="1369"/>
                    <a:pt x="114" y="2662"/>
                    <a:pt x="76" y="3652"/>
                  </a:cubicBezTo>
                  <a:cubicBezTo>
                    <a:pt x="0" y="4869"/>
                    <a:pt x="191" y="6048"/>
                    <a:pt x="457" y="7190"/>
                  </a:cubicBezTo>
                  <a:cubicBezTo>
                    <a:pt x="875" y="9548"/>
                    <a:pt x="1446" y="11945"/>
                    <a:pt x="2055" y="14304"/>
                  </a:cubicBezTo>
                  <a:cubicBezTo>
                    <a:pt x="2663" y="16701"/>
                    <a:pt x="3386" y="19059"/>
                    <a:pt x="4832" y="21076"/>
                  </a:cubicBezTo>
                  <a:cubicBezTo>
                    <a:pt x="5327" y="21837"/>
                    <a:pt x="6049" y="22598"/>
                    <a:pt x="6924" y="22940"/>
                  </a:cubicBezTo>
                  <a:cubicBezTo>
                    <a:pt x="7266" y="23061"/>
                    <a:pt x="7629" y="23107"/>
                    <a:pt x="8002" y="23107"/>
                  </a:cubicBezTo>
                  <a:cubicBezTo>
                    <a:pt x="8335" y="23107"/>
                    <a:pt x="8676" y="23070"/>
                    <a:pt x="9017" y="23016"/>
                  </a:cubicBezTo>
                  <a:cubicBezTo>
                    <a:pt x="10044" y="22864"/>
                    <a:pt x="11756" y="22293"/>
                    <a:pt x="11680" y="20962"/>
                  </a:cubicBezTo>
                  <a:cubicBezTo>
                    <a:pt x="11604" y="20201"/>
                    <a:pt x="11376" y="19440"/>
                    <a:pt x="11109" y="18717"/>
                  </a:cubicBezTo>
                  <a:cubicBezTo>
                    <a:pt x="9321" y="13543"/>
                    <a:pt x="7153" y="8559"/>
                    <a:pt x="5517" y="3309"/>
                  </a:cubicBezTo>
                  <a:cubicBezTo>
                    <a:pt x="5136" y="2092"/>
                    <a:pt x="4718" y="722"/>
                    <a:pt x="3538" y="190"/>
                  </a:cubicBezTo>
                  <a:cubicBezTo>
                    <a:pt x="3275" y="65"/>
                    <a:pt x="2947" y="1"/>
                    <a:pt x="26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1498495" y="1777919"/>
              <a:ext cx="158495" cy="426692"/>
            </a:xfrm>
            <a:custGeom>
              <a:rect b="b" l="l" r="r" t="t"/>
              <a:pathLst>
                <a:path extrusionOk="0" h="13275" w="4931">
                  <a:moveTo>
                    <a:pt x="115" y="0"/>
                  </a:moveTo>
                  <a:cubicBezTo>
                    <a:pt x="57" y="0"/>
                    <a:pt x="1" y="19"/>
                    <a:pt x="23" y="64"/>
                  </a:cubicBezTo>
                  <a:cubicBezTo>
                    <a:pt x="708" y="1775"/>
                    <a:pt x="1355" y="3487"/>
                    <a:pt x="1963" y="5161"/>
                  </a:cubicBezTo>
                  <a:cubicBezTo>
                    <a:pt x="2610" y="6873"/>
                    <a:pt x="3219" y="8585"/>
                    <a:pt x="3790" y="10297"/>
                  </a:cubicBezTo>
                  <a:cubicBezTo>
                    <a:pt x="4132" y="11248"/>
                    <a:pt x="4474" y="12238"/>
                    <a:pt x="4779" y="13189"/>
                  </a:cubicBezTo>
                  <a:cubicBezTo>
                    <a:pt x="4760" y="13246"/>
                    <a:pt x="4798" y="13274"/>
                    <a:pt x="4841" y="13274"/>
                  </a:cubicBezTo>
                  <a:cubicBezTo>
                    <a:pt x="4883" y="13274"/>
                    <a:pt x="4931" y="13246"/>
                    <a:pt x="4931" y="13189"/>
                  </a:cubicBezTo>
                  <a:cubicBezTo>
                    <a:pt x="4360" y="11477"/>
                    <a:pt x="3790" y="9727"/>
                    <a:pt x="3181" y="8015"/>
                  </a:cubicBezTo>
                  <a:lnTo>
                    <a:pt x="1317" y="2879"/>
                  </a:lnTo>
                  <a:cubicBezTo>
                    <a:pt x="936" y="1928"/>
                    <a:pt x="594" y="977"/>
                    <a:pt x="213" y="25"/>
                  </a:cubicBezTo>
                  <a:cubicBezTo>
                    <a:pt x="198" y="10"/>
                    <a:pt x="156" y="0"/>
                    <a:pt x="1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0"/>
            <p:cNvSpPr/>
            <p:nvPr/>
          </p:nvSpPr>
          <p:spPr>
            <a:xfrm>
              <a:off x="1421865" y="2144772"/>
              <a:ext cx="639893" cy="215001"/>
            </a:xfrm>
            <a:custGeom>
              <a:rect b="b" l="l" r="r" t="t"/>
              <a:pathLst>
                <a:path extrusionOk="0" h="6689" w="19908">
                  <a:moveTo>
                    <a:pt x="12771" y="1"/>
                  </a:moveTo>
                  <a:cubicBezTo>
                    <a:pt x="12713" y="1"/>
                    <a:pt x="12657" y="19"/>
                    <a:pt x="12679" y="64"/>
                  </a:cubicBezTo>
                  <a:cubicBezTo>
                    <a:pt x="12793" y="330"/>
                    <a:pt x="12869" y="596"/>
                    <a:pt x="12983" y="825"/>
                  </a:cubicBezTo>
                  <a:cubicBezTo>
                    <a:pt x="13022" y="977"/>
                    <a:pt x="13060" y="1091"/>
                    <a:pt x="13136" y="1205"/>
                  </a:cubicBezTo>
                  <a:cubicBezTo>
                    <a:pt x="13174" y="1319"/>
                    <a:pt x="13212" y="1471"/>
                    <a:pt x="13250" y="1547"/>
                  </a:cubicBezTo>
                  <a:cubicBezTo>
                    <a:pt x="13364" y="1700"/>
                    <a:pt x="13592" y="1700"/>
                    <a:pt x="13782" y="1738"/>
                  </a:cubicBezTo>
                  <a:cubicBezTo>
                    <a:pt x="14049" y="1738"/>
                    <a:pt x="14353" y="1776"/>
                    <a:pt x="14619" y="1776"/>
                  </a:cubicBezTo>
                  <a:cubicBezTo>
                    <a:pt x="15723" y="1776"/>
                    <a:pt x="16826" y="1700"/>
                    <a:pt x="17929" y="1547"/>
                  </a:cubicBezTo>
                  <a:cubicBezTo>
                    <a:pt x="18234" y="1509"/>
                    <a:pt x="18538" y="1471"/>
                    <a:pt x="18880" y="1395"/>
                  </a:cubicBezTo>
                  <a:lnTo>
                    <a:pt x="18880" y="1395"/>
                  </a:lnTo>
                  <a:cubicBezTo>
                    <a:pt x="18766" y="1700"/>
                    <a:pt x="18538" y="1776"/>
                    <a:pt x="18234" y="1928"/>
                  </a:cubicBezTo>
                  <a:cubicBezTo>
                    <a:pt x="17929" y="2080"/>
                    <a:pt x="17587" y="2232"/>
                    <a:pt x="17282" y="2308"/>
                  </a:cubicBezTo>
                  <a:cubicBezTo>
                    <a:pt x="16636" y="2613"/>
                    <a:pt x="15951" y="2841"/>
                    <a:pt x="15266" y="3107"/>
                  </a:cubicBezTo>
                  <a:cubicBezTo>
                    <a:pt x="13859" y="3640"/>
                    <a:pt x="12527" y="4134"/>
                    <a:pt x="11157" y="4591"/>
                  </a:cubicBezTo>
                  <a:cubicBezTo>
                    <a:pt x="9788" y="5086"/>
                    <a:pt x="8418" y="5504"/>
                    <a:pt x="7011" y="5923"/>
                  </a:cubicBezTo>
                  <a:cubicBezTo>
                    <a:pt x="6326" y="6113"/>
                    <a:pt x="5641" y="6303"/>
                    <a:pt x="4918" y="6455"/>
                  </a:cubicBezTo>
                  <a:cubicBezTo>
                    <a:pt x="4623" y="6490"/>
                    <a:pt x="4312" y="6532"/>
                    <a:pt x="4004" y="6532"/>
                  </a:cubicBezTo>
                  <a:cubicBezTo>
                    <a:pt x="3636" y="6532"/>
                    <a:pt x="3271" y="6472"/>
                    <a:pt x="2940" y="6265"/>
                  </a:cubicBezTo>
                  <a:cubicBezTo>
                    <a:pt x="2369" y="5923"/>
                    <a:pt x="1989" y="5352"/>
                    <a:pt x="1608" y="4819"/>
                  </a:cubicBezTo>
                  <a:cubicBezTo>
                    <a:pt x="1114" y="4173"/>
                    <a:pt x="695" y="3450"/>
                    <a:pt x="239" y="2765"/>
                  </a:cubicBezTo>
                  <a:cubicBezTo>
                    <a:pt x="211" y="2751"/>
                    <a:pt x="168" y="2742"/>
                    <a:pt x="128" y="2742"/>
                  </a:cubicBezTo>
                  <a:cubicBezTo>
                    <a:pt x="59" y="2742"/>
                    <a:pt x="0" y="2769"/>
                    <a:pt x="48" y="2841"/>
                  </a:cubicBezTo>
                  <a:cubicBezTo>
                    <a:pt x="467" y="3488"/>
                    <a:pt x="885" y="4096"/>
                    <a:pt x="1304" y="4781"/>
                  </a:cubicBezTo>
                  <a:cubicBezTo>
                    <a:pt x="1646" y="5238"/>
                    <a:pt x="1989" y="5770"/>
                    <a:pt x="2445" y="6151"/>
                  </a:cubicBezTo>
                  <a:cubicBezTo>
                    <a:pt x="2898" y="6499"/>
                    <a:pt x="3447" y="6688"/>
                    <a:pt x="4004" y="6688"/>
                  </a:cubicBezTo>
                  <a:cubicBezTo>
                    <a:pt x="4055" y="6688"/>
                    <a:pt x="4106" y="6687"/>
                    <a:pt x="4157" y="6683"/>
                  </a:cubicBezTo>
                  <a:cubicBezTo>
                    <a:pt x="4880" y="6645"/>
                    <a:pt x="5641" y="6455"/>
                    <a:pt x="6364" y="6265"/>
                  </a:cubicBezTo>
                  <a:cubicBezTo>
                    <a:pt x="7848" y="5884"/>
                    <a:pt x="9255" y="5390"/>
                    <a:pt x="10701" y="4933"/>
                  </a:cubicBezTo>
                  <a:cubicBezTo>
                    <a:pt x="12108" y="4439"/>
                    <a:pt x="13592" y="3906"/>
                    <a:pt x="14962" y="3412"/>
                  </a:cubicBezTo>
                  <a:cubicBezTo>
                    <a:pt x="15761" y="3107"/>
                    <a:pt x="16522" y="2765"/>
                    <a:pt x="17359" y="2499"/>
                  </a:cubicBezTo>
                  <a:cubicBezTo>
                    <a:pt x="17739" y="2346"/>
                    <a:pt x="18119" y="2194"/>
                    <a:pt x="18424" y="2004"/>
                  </a:cubicBezTo>
                  <a:cubicBezTo>
                    <a:pt x="18728" y="1890"/>
                    <a:pt x="18994" y="1738"/>
                    <a:pt x="19109" y="1433"/>
                  </a:cubicBezTo>
                  <a:lnTo>
                    <a:pt x="19109" y="1395"/>
                  </a:lnTo>
                  <a:cubicBezTo>
                    <a:pt x="19337" y="1357"/>
                    <a:pt x="19565" y="1357"/>
                    <a:pt x="19831" y="1319"/>
                  </a:cubicBezTo>
                  <a:cubicBezTo>
                    <a:pt x="19908" y="1205"/>
                    <a:pt x="19831" y="1129"/>
                    <a:pt x="19717" y="1129"/>
                  </a:cubicBezTo>
                  <a:cubicBezTo>
                    <a:pt x="18728" y="1281"/>
                    <a:pt x="17663" y="1471"/>
                    <a:pt x="16674" y="1547"/>
                  </a:cubicBezTo>
                  <a:cubicBezTo>
                    <a:pt x="16179" y="1586"/>
                    <a:pt x="15647" y="1662"/>
                    <a:pt x="15114" y="1662"/>
                  </a:cubicBezTo>
                  <a:lnTo>
                    <a:pt x="14353" y="1662"/>
                  </a:lnTo>
                  <a:cubicBezTo>
                    <a:pt x="14125" y="1662"/>
                    <a:pt x="13820" y="1662"/>
                    <a:pt x="13592" y="1586"/>
                  </a:cubicBezTo>
                  <a:cubicBezTo>
                    <a:pt x="13440" y="1547"/>
                    <a:pt x="13402" y="1395"/>
                    <a:pt x="13364" y="1281"/>
                  </a:cubicBezTo>
                  <a:lnTo>
                    <a:pt x="13212" y="825"/>
                  </a:lnTo>
                  <a:cubicBezTo>
                    <a:pt x="13136" y="558"/>
                    <a:pt x="13022" y="330"/>
                    <a:pt x="12869" y="26"/>
                  </a:cubicBezTo>
                  <a:cubicBezTo>
                    <a:pt x="12854" y="10"/>
                    <a:pt x="12812" y="1"/>
                    <a:pt x="127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1581168" y="1497436"/>
              <a:ext cx="271476" cy="365685"/>
            </a:xfrm>
            <a:custGeom>
              <a:rect b="b" l="l" r="r" t="t"/>
              <a:pathLst>
                <a:path extrusionOk="0" h="11377" w="8446">
                  <a:moveTo>
                    <a:pt x="3186" y="1"/>
                  </a:moveTo>
                  <a:cubicBezTo>
                    <a:pt x="2282" y="1"/>
                    <a:pt x="1381" y="198"/>
                    <a:pt x="457" y="534"/>
                  </a:cubicBezTo>
                  <a:cubicBezTo>
                    <a:pt x="266" y="572"/>
                    <a:pt x="114" y="686"/>
                    <a:pt x="0" y="724"/>
                  </a:cubicBezTo>
                  <a:cubicBezTo>
                    <a:pt x="38" y="990"/>
                    <a:pt x="190" y="1295"/>
                    <a:pt x="266" y="1485"/>
                  </a:cubicBezTo>
                  <a:cubicBezTo>
                    <a:pt x="381" y="1713"/>
                    <a:pt x="495" y="2018"/>
                    <a:pt x="609" y="2246"/>
                  </a:cubicBezTo>
                  <a:cubicBezTo>
                    <a:pt x="685" y="2398"/>
                    <a:pt x="761" y="2550"/>
                    <a:pt x="837" y="2702"/>
                  </a:cubicBezTo>
                  <a:cubicBezTo>
                    <a:pt x="1636" y="4262"/>
                    <a:pt x="2739" y="5670"/>
                    <a:pt x="3843" y="7039"/>
                  </a:cubicBezTo>
                  <a:cubicBezTo>
                    <a:pt x="5174" y="8675"/>
                    <a:pt x="6544" y="10235"/>
                    <a:pt x="8294" y="11377"/>
                  </a:cubicBezTo>
                  <a:cubicBezTo>
                    <a:pt x="8446" y="11034"/>
                    <a:pt x="8408" y="10806"/>
                    <a:pt x="8408" y="10578"/>
                  </a:cubicBezTo>
                  <a:cubicBezTo>
                    <a:pt x="8332" y="10007"/>
                    <a:pt x="8332" y="9474"/>
                    <a:pt x="8294" y="8904"/>
                  </a:cubicBezTo>
                  <a:cubicBezTo>
                    <a:pt x="8256" y="7953"/>
                    <a:pt x="8142" y="7001"/>
                    <a:pt x="8027" y="6050"/>
                  </a:cubicBezTo>
                  <a:cubicBezTo>
                    <a:pt x="8027" y="5898"/>
                    <a:pt x="7951" y="5746"/>
                    <a:pt x="7951" y="5632"/>
                  </a:cubicBezTo>
                  <a:cubicBezTo>
                    <a:pt x="7837" y="4605"/>
                    <a:pt x="7685" y="3616"/>
                    <a:pt x="7457" y="2664"/>
                  </a:cubicBezTo>
                  <a:cubicBezTo>
                    <a:pt x="7457" y="2588"/>
                    <a:pt x="7419" y="2474"/>
                    <a:pt x="7419" y="2398"/>
                  </a:cubicBezTo>
                  <a:cubicBezTo>
                    <a:pt x="7305" y="1942"/>
                    <a:pt x="7229" y="1523"/>
                    <a:pt x="7114" y="1143"/>
                  </a:cubicBezTo>
                  <a:lnTo>
                    <a:pt x="5402" y="420"/>
                  </a:lnTo>
                  <a:cubicBezTo>
                    <a:pt x="4653" y="130"/>
                    <a:pt x="3919" y="1"/>
                    <a:pt x="3186"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1600711" y="1569598"/>
              <a:ext cx="251933" cy="293525"/>
            </a:xfrm>
            <a:custGeom>
              <a:rect b="b" l="l" r="r" t="t"/>
              <a:pathLst>
                <a:path extrusionOk="0" h="9132" w="7838">
                  <a:moveTo>
                    <a:pt x="1" y="1"/>
                  </a:moveTo>
                  <a:cubicBezTo>
                    <a:pt x="77" y="153"/>
                    <a:pt x="153" y="305"/>
                    <a:pt x="229" y="457"/>
                  </a:cubicBezTo>
                  <a:cubicBezTo>
                    <a:pt x="1028" y="2017"/>
                    <a:pt x="2131" y="3425"/>
                    <a:pt x="3235" y="4794"/>
                  </a:cubicBezTo>
                  <a:cubicBezTo>
                    <a:pt x="4566" y="6430"/>
                    <a:pt x="5936" y="7990"/>
                    <a:pt x="7686" y="9132"/>
                  </a:cubicBezTo>
                  <a:cubicBezTo>
                    <a:pt x="7838" y="8789"/>
                    <a:pt x="7800" y="8561"/>
                    <a:pt x="7800" y="8256"/>
                  </a:cubicBezTo>
                  <a:cubicBezTo>
                    <a:pt x="7724" y="7686"/>
                    <a:pt x="7724" y="7153"/>
                    <a:pt x="7686" y="6583"/>
                  </a:cubicBezTo>
                  <a:cubicBezTo>
                    <a:pt x="7648" y="5631"/>
                    <a:pt x="7534" y="4680"/>
                    <a:pt x="7419" y="3729"/>
                  </a:cubicBezTo>
                  <a:cubicBezTo>
                    <a:pt x="7419" y="3615"/>
                    <a:pt x="7343" y="3463"/>
                    <a:pt x="7343" y="3311"/>
                  </a:cubicBezTo>
                  <a:cubicBezTo>
                    <a:pt x="7229" y="2322"/>
                    <a:pt x="7077" y="1332"/>
                    <a:pt x="6849" y="381"/>
                  </a:cubicBezTo>
                  <a:cubicBezTo>
                    <a:pt x="6849" y="267"/>
                    <a:pt x="6773" y="191"/>
                    <a:pt x="6773" y="77"/>
                  </a:cubicBezTo>
                  <a:cubicBezTo>
                    <a:pt x="6735" y="77"/>
                    <a:pt x="6697" y="115"/>
                    <a:pt x="6659" y="115"/>
                  </a:cubicBezTo>
                  <a:cubicBezTo>
                    <a:pt x="6316" y="305"/>
                    <a:pt x="5974" y="419"/>
                    <a:pt x="5669" y="534"/>
                  </a:cubicBezTo>
                  <a:cubicBezTo>
                    <a:pt x="4985" y="648"/>
                    <a:pt x="4262" y="762"/>
                    <a:pt x="3615" y="762"/>
                  </a:cubicBezTo>
                  <a:lnTo>
                    <a:pt x="3311" y="762"/>
                  </a:lnTo>
                  <a:cubicBezTo>
                    <a:pt x="2169" y="724"/>
                    <a:pt x="1104" y="419"/>
                    <a:pt x="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
            <p:cNvSpPr/>
            <p:nvPr/>
          </p:nvSpPr>
          <p:spPr>
            <a:xfrm>
              <a:off x="1512671" y="1536105"/>
              <a:ext cx="392556" cy="340453"/>
            </a:xfrm>
            <a:custGeom>
              <a:rect b="b" l="l" r="r" t="t"/>
              <a:pathLst>
                <a:path extrusionOk="0" h="10592" w="12213">
                  <a:moveTo>
                    <a:pt x="1084" y="1"/>
                  </a:moveTo>
                  <a:cubicBezTo>
                    <a:pt x="1059" y="1"/>
                    <a:pt x="1038" y="6"/>
                    <a:pt x="1028" y="16"/>
                  </a:cubicBezTo>
                  <a:cubicBezTo>
                    <a:pt x="571" y="586"/>
                    <a:pt x="267" y="1271"/>
                    <a:pt x="1" y="1880"/>
                  </a:cubicBezTo>
                  <a:cubicBezTo>
                    <a:pt x="1" y="1918"/>
                    <a:pt x="1" y="1918"/>
                    <a:pt x="77" y="1918"/>
                  </a:cubicBezTo>
                  <a:cubicBezTo>
                    <a:pt x="1218" y="2679"/>
                    <a:pt x="2397" y="3364"/>
                    <a:pt x="3577" y="3972"/>
                  </a:cubicBezTo>
                  <a:cubicBezTo>
                    <a:pt x="3158" y="4581"/>
                    <a:pt x="2664" y="5152"/>
                    <a:pt x="2245" y="5798"/>
                  </a:cubicBezTo>
                  <a:lnTo>
                    <a:pt x="2245" y="5836"/>
                  </a:lnTo>
                  <a:cubicBezTo>
                    <a:pt x="4071" y="7168"/>
                    <a:pt x="6164" y="7967"/>
                    <a:pt x="8066" y="9146"/>
                  </a:cubicBezTo>
                  <a:cubicBezTo>
                    <a:pt x="8332" y="9337"/>
                    <a:pt x="8675" y="9527"/>
                    <a:pt x="8941" y="9717"/>
                  </a:cubicBezTo>
                  <a:lnTo>
                    <a:pt x="9512" y="10174"/>
                  </a:lnTo>
                  <a:cubicBezTo>
                    <a:pt x="9740" y="10288"/>
                    <a:pt x="9854" y="10402"/>
                    <a:pt x="10044" y="10478"/>
                  </a:cubicBezTo>
                  <a:cubicBezTo>
                    <a:pt x="10158" y="10554"/>
                    <a:pt x="10197" y="10592"/>
                    <a:pt x="10273" y="10592"/>
                  </a:cubicBezTo>
                  <a:lnTo>
                    <a:pt x="10463" y="10592"/>
                  </a:lnTo>
                  <a:cubicBezTo>
                    <a:pt x="10539" y="10592"/>
                    <a:pt x="10577" y="10554"/>
                    <a:pt x="10577" y="10478"/>
                  </a:cubicBezTo>
                  <a:cubicBezTo>
                    <a:pt x="10805" y="9413"/>
                    <a:pt x="11110" y="8309"/>
                    <a:pt x="11338" y="7206"/>
                  </a:cubicBezTo>
                  <a:cubicBezTo>
                    <a:pt x="11490" y="6673"/>
                    <a:pt x="11566" y="6103"/>
                    <a:pt x="11718" y="5608"/>
                  </a:cubicBezTo>
                  <a:cubicBezTo>
                    <a:pt x="11756" y="5304"/>
                    <a:pt x="11870" y="5076"/>
                    <a:pt x="11909" y="4771"/>
                  </a:cubicBezTo>
                  <a:cubicBezTo>
                    <a:pt x="11947" y="4657"/>
                    <a:pt x="11947" y="4543"/>
                    <a:pt x="11985" y="4391"/>
                  </a:cubicBezTo>
                  <a:cubicBezTo>
                    <a:pt x="12137" y="4239"/>
                    <a:pt x="12213" y="4124"/>
                    <a:pt x="12099" y="4048"/>
                  </a:cubicBezTo>
                  <a:cubicBezTo>
                    <a:pt x="12061" y="3934"/>
                    <a:pt x="11909" y="3896"/>
                    <a:pt x="11832" y="3858"/>
                  </a:cubicBezTo>
                  <a:lnTo>
                    <a:pt x="11452" y="3668"/>
                  </a:lnTo>
                  <a:cubicBezTo>
                    <a:pt x="11148" y="3516"/>
                    <a:pt x="10919" y="3402"/>
                    <a:pt x="10615" y="3249"/>
                  </a:cubicBezTo>
                  <a:cubicBezTo>
                    <a:pt x="10919" y="2831"/>
                    <a:pt x="11148" y="2374"/>
                    <a:pt x="11452" y="1918"/>
                  </a:cubicBezTo>
                  <a:cubicBezTo>
                    <a:pt x="11490" y="1804"/>
                    <a:pt x="11566" y="1690"/>
                    <a:pt x="11642" y="1537"/>
                  </a:cubicBezTo>
                  <a:cubicBezTo>
                    <a:pt x="11680" y="1499"/>
                    <a:pt x="11756" y="1423"/>
                    <a:pt x="11718" y="1309"/>
                  </a:cubicBezTo>
                  <a:cubicBezTo>
                    <a:pt x="11718" y="1233"/>
                    <a:pt x="11642" y="1157"/>
                    <a:pt x="11528" y="1081"/>
                  </a:cubicBezTo>
                  <a:lnTo>
                    <a:pt x="11262" y="777"/>
                  </a:lnTo>
                  <a:cubicBezTo>
                    <a:pt x="11241" y="766"/>
                    <a:pt x="11213" y="762"/>
                    <a:pt x="11183" y="762"/>
                  </a:cubicBezTo>
                  <a:cubicBezTo>
                    <a:pt x="11103" y="762"/>
                    <a:pt x="11016" y="797"/>
                    <a:pt x="11072" y="853"/>
                  </a:cubicBezTo>
                  <a:cubicBezTo>
                    <a:pt x="11148" y="929"/>
                    <a:pt x="11186" y="1043"/>
                    <a:pt x="11300" y="1119"/>
                  </a:cubicBezTo>
                  <a:lnTo>
                    <a:pt x="11452" y="1271"/>
                  </a:lnTo>
                  <a:cubicBezTo>
                    <a:pt x="11490" y="1309"/>
                    <a:pt x="11490" y="1347"/>
                    <a:pt x="11452" y="1423"/>
                  </a:cubicBezTo>
                  <a:cubicBezTo>
                    <a:pt x="11376" y="1499"/>
                    <a:pt x="11300" y="1614"/>
                    <a:pt x="11262" y="1728"/>
                  </a:cubicBezTo>
                  <a:lnTo>
                    <a:pt x="11034" y="2070"/>
                  </a:lnTo>
                  <a:cubicBezTo>
                    <a:pt x="10805" y="2489"/>
                    <a:pt x="10577" y="2945"/>
                    <a:pt x="10349" y="3326"/>
                  </a:cubicBezTo>
                  <a:cubicBezTo>
                    <a:pt x="10349" y="3326"/>
                    <a:pt x="10349" y="3364"/>
                    <a:pt x="10387" y="3364"/>
                  </a:cubicBezTo>
                  <a:cubicBezTo>
                    <a:pt x="10615" y="3440"/>
                    <a:pt x="10843" y="3592"/>
                    <a:pt x="11110" y="3706"/>
                  </a:cubicBezTo>
                  <a:cubicBezTo>
                    <a:pt x="11338" y="3782"/>
                    <a:pt x="11566" y="3896"/>
                    <a:pt x="11756" y="4010"/>
                  </a:cubicBezTo>
                  <a:cubicBezTo>
                    <a:pt x="11909" y="4124"/>
                    <a:pt x="11870" y="4201"/>
                    <a:pt x="11870" y="4353"/>
                  </a:cubicBezTo>
                  <a:cubicBezTo>
                    <a:pt x="11832" y="4505"/>
                    <a:pt x="11832" y="4657"/>
                    <a:pt x="11756" y="4771"/>
                  </a:cubicBezTo>
                  <a:cubicBezTo>
                    <a:pt x="11718" y="5076"/>
                    <a:pt x="11642" y="5304"/>
                    <a:pt x="11566" y="5608"/>
                  </a:cubicBezTo>
                  <a:cubicBezTo>
                    <a:pt x="11338" y="6635"/>
                    <a:pt x="11110" y="7701"/>
                    <a:pt x="10805" y="8728"/>
                  </a:cubicBezTo>
                  <a:cubicBezTo>
                    <a:pt x="10691" y="9298"/>
                    <a:pt x="10539" y="9907"/>
                    <a:pt x="10387" y="10478"/>
                  </a:cubicBezTo>
                  <a:cubicBezTo>
                    <a:pt x="10349" y="10478"/>
                    <a:pt x="10349" y="10440"/>
                    <a:pt x="10273" y="10440"/>
                  </a:cubicBezTo>
                  <a:cubicBezTo>
                    <a:pt x="10235" y="10402"/>
                    <a:pt x="10158" y="10402"/>
                    <a:pt x="10082" y="10364"/>
                  </a:cubicBezTo>
                  <a:cubicBezTo>
                    <a:pt x="9778" y="10174"/>
                    <a:pt x="9474" y="9907"/>
                    <a:pt x="9207" y="9717"/>
                  </a:cubicBezTo>
                  <a:cubicBezTo>
                    <a:pt x="8370" y="9146"/>
                    <a:pt x="7533" y="8690"/>
                    <a:pt x="6658" y="8195"/>
                  </a:cubicBezTo>
                  <a:cubicBezTo>
                    <a:pt x="5821" y="7739"/>
                    <a:pt x="4908" y="7320"/>
                    <a:pt x="4071" y="6826"/>
                  </a:cubicBezTo>
                  <a:lnTo>
                    <a:pt x="2474" y="5836"/>
                  </a:lnTo>
                  <a:lnTo>
                    <a:pt x="3805" y="4010"/>
                  </a:lnTo>
                  <a:cubicBezTo>
                    <a:pt x="3805" y="4010"/>
                    <a:pt x="3805" y="3972"/>
                    <a:pt x="3767" y="3972"/>
                  </a:cubicBezTo>
                  <a:cubicBezTo>
                    <a:pt x="2550" y="3402"/>
                    <a:pt x="1332" y="2679"/>
                    <a:pt x="191" y="1918"/>
                  </a:cubicBezTo>
                  <a:cubicBezTo>
                    <a:pt x="495" y="1271"/>
                    <a:pt x="838" y="662"/>
                    <a:pt x="1218" y="92"/>
                  </a:cubicBezTo>
                  <a:cubicBezTo>
                    <a:pt x="1246" y="36"/>
                    <a:pt x="1151" y="1"/>
                    <a:pt x="10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1428294" y="2587033"/>
              <a:ext cx="284943" cy="414574"/>
            </a:xfrm>
            <a:custGeom>
              <a:rect b="b" l="l" r="r" t="t"/>
              <a:pathLst>
                <a:path extrusionOk="0" h="12898" w="8865">
                  <a:moveTo>
                    <a:pt x="8675" y="267"/>
                  </a:moveTo>
                  <a:lnTo>
                    <a:pt x="8675" y="11794"/>
                  </a:lnTo>
                  <a:cubicBezTo>
                    <a:pt x="8675" y="12327"/>
                    <a:pt x="8294" y="12707"/>
                    <a:pt x="7876" y="12707"/>
                  </a:cubicBezTo>
                  <a:lnTo>
                    <a:pt x="990" y="12707"/>
                  </a:lnTo>
                  <a:cubicBezTo>
                    <a:pt x="571" y="12707"/>
                    <a:pt x="191" y="12289"/>
                    <a:pt x="191" y="11794"/>
                  </a:cubicBezTo>
                  <a:lnTo>
                    <a:pt x="191" y="267"/>
                  </a:lnTo>
                  <a:close/>
                  <a:moveTo>
                    <a:pt x="1" y="1"/>
                  </a:moveTo>
                  <a:lnTo>
                    <a:pt x="1" y="11794"/>
                  </a:lnTo>
                  <a:cubicBezTo>
                    <a:pt x="1" y="12441"/>
                    <a:pt x="457" y="12898"/>
                    <a:pt x="990" y="12898"/>
                  </a:cubicBezTo>
                  <a:lnTo>
                    <a:pt x="7876" y="12898"/>
                  </a:lnTo>
                  <a:cubicBezTo>
                    <a:pt x="8446" y="12898"/>
                    <a:pt x="8865" y="12441"/>
                    <a:pt x="8865" y="11794"/>
                  </a:cubicBezTo>
                  <a:lnTo>
                    <a:pt x="88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1878302" y="1935872"/>
              <a:ext cx="34296" cy="31210"/>
            </a:xfrm>
            <a:custGeom>
              <a:rect b="b" l="l" r="r" t="t"/>
              <a:pathLst>
                <a:path extrusionOk="0" h="971" w="1067">
                  <a:moveTo>
                    <a:pt x="548" y="0"/>
                  </a:moveTo>
                  <a:cubicBezTo>
                    <a:pt x="467" y="0"/>
                    <a:pt x="381" y="19"/>
                    <a:pt x="305" y="57"/>
                  </a:cubicBezTo>
                  <a:cubicBezTo>
                    <a:pt x="153" y="171"/>
                    <a:pt x="115" y="247"/>
                    <a:pt x="77" y="438"/>
                  </a:cubicBezTo>
                  <a:cubicBezTo>
                    <a:pt x="1" y="590"/>
                    <a:pt x="77" y="742"/>
                    <a:pt x="153" y="818"/>
                  </a:cubicBezTo>
                  <a:cubicBezTo>
                    <a:pt x="191" y="856"/>
                    <a:pt x="305" y="932"/>
                    <a:pt x="343" y="932"/>
                  </a:cubicBezTo>
                  <a:cubicBezTo>
                    <a:pt x="457" y="970"/>
                    <a:pt x="495" y="970"/>
                    <a:pt x="572" y="970"/>
                  </a:cubicBezTo>
                  <a:cubicBezTo>
                    <a:pt x="686" y="970"/>
                    <a:pt x="762" y="932"/>
                    <a:pt x="838" y="856"/>
                  </a:cubicBezTo>
                  <a:cubicBezTo>
                    <a:pt x="876" y="818"/>
                    <a:pt x="914" y="780"/>
                    <a:pt x="952" y="666"/>
                  </a:cubicBezTo>
                  <a:cubicBezTo>
                    <a:pt x="1066" y="590"/>
                    <a:pt x="1066" y="438"/>
                    <a:pt x="1028" y="285"/>
                  </a:cubicBezTo>
                  <a:cubicBezTo>
                    <a:pt x="952" y="209"/>
                    <a:pt x="876" y="95"/>
                    <a:pt x="762" y="57"/>
                  </a:cubicBezTo>
                  <a:cubicBezTo>
                    <a:pt x="705" y="19"/>
                    <a:pt x="629" y="0"/>
                    <a:pt x="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0"/>
            <p:cNvSpPr/>
            <p:nvPr/>
          </p:nvSpPr>
          <p:spPr>
            <a:xfrm>
              <a:off x="1895435" y="2333293"/>
              <a:ext cx="34264" cy="31210"/>
            </a:xfrm>
            <a:custGeom>
              <a:rect b="b" l="l" r="r" t="t"/>
              <a:pathLst>
                <a:path extrusionOk="0" h="971" w="1066">
                  <a:moveTo>
                    <a:pt x="519" y="0"/>
                  </a:moveTo>
                  <a:cubicBezTo>
                    <a:pt x="438" y="0"/>
                    <a:pt x="362" y="19"/>
                    <a:pt x="305" y="58"/>
                  </a:cubicBezTo>
                  <a:cubicBezTo>
                    <a:pt x="153" y="172"/>
                    <a:pt x="77" y="248"/>
                    <a:pt x="39" y="438"/>
                  </a:cubicBezTo>
                  <a:cubicBezTo>
                    <a:pt x="1" y="590"/>
                    <a:pt x="39" y="742"/>
                    <a:pt x="153" y="818"/>
                  </a:cubicBezTo>
                  <a:cubicBezTo>
                    <a:pt x="191" y="856"/>
                    <a:pt x="305" y="933"/>
                    <a:pt x="343" y="933"/>
                  </a:cubicBezTo>
                  <a:cubicBezTo>
                    <a:pt x="419" y="971"/>
                    <a:pt x="495" y="971"/>
                    <a:pt x="571" y="971"/>
                  </a:cubicBezTo>
                  <a:cubicBezTo>
                    <a:pt x="685" y="971"/>
                    <a:pt x="761" y="933"/>
                    <a:pt x="799" y="856"/>
                  </a:cubicBezTo>
                  <a:cubicBezTo>
                    <a:pt x="876" y="818"/>
                    <a:pt x="914" y="780"/>
                    <a:pt x="952" y="666"/>
                  </a:cubicBezTo>
                  <a:cubicBezTo>
                    <a:pt x="1066" y="590"/>
                    <a:pt x="1066" y="438"/>
                    <a:pt x="990" y="286"/>
                  </a:cubicBezTo>
                  <a:cubicBezTo>
                    <a:pt x="952" y="210"/>
                    <a:pt x="876" y="96"/>
                    <a:pt x="761" y="58"/>
                  </a:cubicBezTo>
                  <a:cubicBezTo>
                    <a:pt x="685" y="1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0"/>
            <p:cNvSpPr/>
            <p:nvPr/>
          </p:nvSpPr>
          <p:spPr>
            <a:xfrm>
              <a:off x="1895435" y="2652445"/>
              <a:ext cx="34264" cy="31243"/>
            </a:xfrm>
            <a:custGeom>
              <a:rect b="b" l="l" r="r" t="t"/>
              <a:pathLst>
                <a:path extrusionOk="0" h="972" w="1066">
                  <a:moveTo>
                    <a:pt x="519" y="1"/>
                  </a:moveTo>
                  <a:cubicBezTo>
                    <a:pt x="438" y="1"/>
                    <a:pt x="362" y="20"/>
                    <a:pt x="305" y="58"/>
                  </a:cubicBezTo>
                  <a:cubicBezTo>
                    <a:pt x="153" y="172"/>
                    <a:pt x="77" y="248"/>
                    <a:pt x="39" y="439"/>
                  </a:cubicBezTo>
                  <a:cubicBezTo>
                    <a:pt x="1" y="591"/>
                    <a:pt x="39" y="743"/>
                    <a:pt x="153" y="819"/>
                  </a:cubicBezTo>
                  <a:cubicBezTo>
                    <a:pt x="191" y="895"/>
                    <a:pt x="305" y="933"/>
                    <a:pt x="343" y="933"/>
                  </a:cubicBezTo>
                  <a:cubicBezTo>
                    <a:pt x="419" y="971"/>
                    <a:pt x="495" y="971"/>
                    <a:pt x="571" y="971"/>
                  </a:cubicBezTo>
                  <a:cubicBezTo>
                    <a:pt x="685" y="971"/>
                    <a:pt x="761" y="933"/>
                    <a:pt x="799" y="895"/>
                  </a:cubicBezTo>
                  <a:cubicBezTo>
                    <a:pt x="876" y="819"/>
                    <a:pt x="914" y="781"/>
                    <a:pt x="952" y="705"/>
                  </a:cubicBezTo>
                  <a:cubicBezTo>
                    <a:pt x="1066" y="591"/>
                    <a:pt x="1066" y="439"/>
                    <a:pt x="990" y="324"/>
                  </a:cubicBezTo>
                  <a:cubicBezTo>
                    <a:pt x="952" y="210"/>
                    <a:pt x="876" y="134"/>
                    <a:pt x="761" y="58"/>
                  </a:cubicBezTo>
                  <a:cubicBezTo>
                    <a:pt x="685" y="20"/>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1895435" y="2971950"/>
              <a:ext cx="34264" cy="30889"/>
            </a:xfrm>
            <a:custGeom>
              <a:rect b="b" l="l" r="r" t="t"/>
              <a:pathLst>
                <a:path extrusionOk="0" h="961" w="1066">
                  <a:moveTo>
                    <a:pt x="519" y="0"/>
                  </a:moveTo>
                  <a:cubicBezTo>
                    <a:pt x="438" y="0"/>
                    <a:pt x="362" y="29"/>
                    <a:pt x="305" y="86"/>
                  </a:cubicBezTo>
                  <a:cubicBezTo>
                    <a:pt x="153" y="162"/>
                    <a:pt x="77" y="276"/>
                    <a:pt x="39" y="466"/>
                  </a:cubicBezTo>
                  <a:cubicBezTo>
                    <a:pt x="1" y="580"/>
                    <a:pt x="39" y="732"/>
                    <a:pt x="153" y="847"/>
                  </a:cubicBezTo>
                  <a:cubicBezTo>
                    <a:pt x="191" y="885"/>
                    <a:pt x="305" y="923"/>
                    <a:pt x="343" y="923"/>
                  </a:cubicBezTo>
                  <a:cubicBezTo>
                    <a:pt x="419" y="961"/>
                    <a:pt x="495" y="961"/>
                    <a:pt x="571" y="961"/>
                  </a:cubicBezTo>
                  <a:cubicBezTo>
                    <a:pt x="685" y="961"/>
                    <a:pt x="761" y="923"/>
                    <a:pt x="799" y="885"/>
                  </a:cubicBezTo>
                  <a:cubicBezTo>
                    <a:pt x="876" y="847"/>
                    <a:pt x="914" y="770"/>
                    <a:pt x="952" y="694"/>
                  </a:cubicBezTo>
                  <a:cubicBezTo>
                    <a:pt x="1066" y="580"/>
                    <a:pt x="1066" y="466"/>
                    <a:pt x="990" y="314"/>
                  </a:cubicBezTo>
                  <a:cubicBezTo>
                    <a:pt x="952" y="200"/>
                    <a:pt x="876" y="124"/>
                    <a:pt x="761" y="86"/>
                  </a:cubicBezTo>
                  <a:cubicBezTo>
                    <a:pt x="685" y="29"/>
                    <a:pt x="600" y="0"/>
                    <a:pt x="5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
            <p:cNvSpPr/>
            <p:nvPr/>
          </p:nvSpPr>
          <p:spPr>
            <a:xfrm>
              <a:off x="1895435" y="3291102"/>
              <a:ext cx="34264" cy="32143"/>
            </a:xfrm>
            <a:custGeom>
              <a:rect b="b" l="l" r="r" t="t"/>
              <a:pathLst>
                <a:path extrusionOk="0" h="1000" w="1066">
                  <a:moveTo>
                    <a:pt x="519" y="1"/>
                  </a:moveTo>
                  <a:cubicBezTo>
                    <a:pt x="438" y="1"/>
                    <a:pt x="362" y="29"/>
                    <a:pt x="305" y="86"/>
                  </a:cubicBezTo>
                  <a:cubicBezTo>
                    <a:pt x="153" y="162"/>
                    <a:pt x="77" y="276"/>
                    <a:pt x="39" y="467"/>
                  </a:cubicBezTo>
                  <a:cubicBezTo>
                    <a:pt x="1" y="619"/>
                    <a:pt x="39" y="733"/>
                    <a:pt x="153" y="847"/>
                  </a:cubicBezTo>
                  <a:cubicBezTo>
                    <a:pt x="191" y="885"/>
                    <a:pt x="305" y="923"/>
                    <a:pt x="343" y="923"/>
                  </a:cubicBezTo>
                  <a:cubicBezTo>
                    <a:pt x="419" y="999"/>
                    <a:pt x="495" y="999"/>
                    <a:pt x="571" y="999"/>
                  </a:cubicBezTo>
                  <a:cubicBezTo>
                    <a:pt x="685" y="999"/>
                    <a:pt x="761" y="923"/>
                    <a:pt x="799" y="885"/>
                  </a:cubicBezTo>
                  <a:cubicBezTo>
                    <a:pt x="876" y="847"/>
                    <a:pt x="914" y="809"/>
                    <a:pt x="952" y="695"/>
                  </a:cubicBezTo>
                  <a:cubicBezTo>
                    <a:pt x="1066" y="581"/>
                    <a:pt x="1066" y="467"/>
                    <a:pt x="990" y="314"/>
                  </a:cubicBezTo>
                  <a:cubicBezTo>
                    <a:pt x="952" y="238"/>
                    <a:pt x="876" y="124"/>
                    <a:pt x="761" y="86"/>
                  </a:cubicBezTo>
                  <a:cubicBezTo>
                    <a:pt x="685" y="29"/>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
            <p:cNvSpPr/>
            <p:nvPr/>
          </p:nvSpPr>
          <p:spPr>
            <a:xfrm>
              <a:off x="1895435" y="3612408"/>
              <a:ext cx="34264" cy="31210"/>
            </a:xfrm>
            <a:custGeom>
              <a:rect b="b" l="l" r="r" t="t"/>
              <a:pathLst>
                <a:path extrusionOk="0" h="971" w="1066">
                  <a:moveTo>
                    <a:pt x="519" y="1"/>
                  </a:moveTo>
                  <a:cubicBezTo>
                    <a:pt x="438" y="1"/>
                    <a:pt x="362" y="20"/>
                    <a:pt x="305" y="58"/>
                  </a:cubicBezTo>
                  <a:cubicBezTo>
                    <a:pt x="153" y="172"/>
                    <a:pt x="77" y="248"/>
                    <a:pt x="39" y="438"/>
                  </a:cubicBezTo>
                  <a:cubicBezTo>
                    <a:pt x="1" y="590"/>
                    <a:pt x="39" y="743"/>
                    <a:pt x="153" y="819"/>
                  </a:cubicBezTo>
                  <a:cubicBezTo>
                    <a:pt x="191" y="895"/>
                    <a:pt x="305" y="933"/>
                    <a:pt x="343" y="933"/>
                  </a:cubicBezTo>
                  <a:cubicBezTo>
                    <a:pt x="419" y="971"/>
                    <a:pt x="495" y="971"/>
                    <a:pt x="571" y="971"/>
                  </a:cubicBezTo>
                  <a:cubicBezTo>
                    <a:pt x="685" y="971"/>
                    <a:pt x="761" y="933"/>
                    <a:pt x="799" y="895"/>
                  </a:cubicBezTo>
                  <a:cubicBezTo>
                    <a:pt x="876" y="819"/>
                    <a:pt x="914" y="781"/>
                    <a:pt x="952" y="704"/>
                  </a:cubicBezTo>
                  <a:cubicBezTo>
                    <a:pt x="1066" y="590"/>
                    <a:pt x="1066" y="400"/>
                    <a:pt x="990" y="324"/>
                  </a:cubicBezTo>
                  <a:cubicBezTo>
                    <a:pt x="952" y="210"/>
                    <a:pt x="876" y="134"/>
                    <a:pt x="761" y="58"/>
                  </a:cubicBezTo>
                  <a:cubicBezTo>
                    <a:pt x="685" y="20"/>
                    <a:pt x="600" y="1"/>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1544460" y="1490814"/>
              <a:ext cx="407245" cy="497469"/>
            </a:xfrm>
            <a:custGeom>
              <a:rect b="b" l="l" r="r" t="t"/>
              <a:pathLst>
                <a:path extrusionOk="0" h="15477" w="12670">
                  <a:moveTo>
                    <a:pt x="1447" y="7474"/>
                  </a:moveTo>
                  <a:cubicBezTo>
                    <a:pt x="2360" y="7626"/>
                    <a:pt x="3044" y="8311"/>
                    <a:pt x="3463" y="8996"/>
                  </a:cubicBezTo>
                  <a:cubicBezTo>
                    <a:pt x="3539" y="9148"/>
                    <a:pt x="3653" y="9300"/>
                    <a:pt x="3691" y="9452"/>
                  </a:cubicBezTo>
                  <a:cubicBezTo>
                    <a:pt x="3392" y="9278"/>
                    <a:pt x="3044" y="9201"/>
                    <a:pt x="2690" y="9201"/>
                  </a:cubicBezTo>
                  <a:cubicBezTo>
                    <a:pt x="2504" y="9201"/>
                    <a:pt x="2315" y="9222"/>
                    <a:pt x="2131" y="9262"/>
                  </a:cubicBezTo>
                  <a:cubicBezTo>
                    <a:pt x="1599" y="9338"/>
                    <a:pt x="1180" y="9642"/>
                    <a:pt x="838" y="10061"/>
                  </a:cubicBezTo>
                  <a:lnTo>
                    <a:pt x="838" y="9718"/>
                  </a:lnTo>
                  <a:cubicBezTo>
                    <a:pt x="838" y="9528"/>
                    <a:pt x="838" y="9376"/>
                    <a:pt x="876" y="9186"/>
                  </a:cubicBezTo>
                  <a:cubicBezTo>
                    <a:pt x="990" y="8615"/>
                    <a:pt x="1066" y="7968"/>
                    <a:pt x="1447" y="7474"/>
                  </a:cubicBezTo>
                  <a:close/>
                  <a:moveTo>
                    <a:pt x="2261" y="0"/>
                  </a:moveTo>
                  <a:cubicBezTo>
                    <a:pt x="2237" y="0"/>
                    <a:pt x="2207" y="4"/>
                    <a:pt x="2169" y="17"/>
                  </a:cubicBezTo>
                  <a:cubicBezTo>
                    <a:pt x="2093" y="17"/>
                    <a:pt x="1903" y="17"/>
                    <a:pt x="1827" y="131"/>
                  </a:cubicBezTo>
                  <a:cubicBezTo>
                    <a:pt x="1028" y="512"/>
                    <a:pt x="381" y="1196"/>
                    <a:pt x="115" y="2110"/>
                  </a:cubicBezTo>
                  <a:cubicBezTo>
                    <a:pt x="1" y="2680"/>
                    <a:pt x="1" y="3251"/>
                    <a:pt x="39" y="3860"/>
                  </a:cubicBezTo>
                  <a:cubicBezTo>
                    <a:pt x="77" y="4430"/>
                    <a:pt x="191" y="5001"/>
                    <a:pt x="305" y="5533"/>
                  </a:cubicBezTo>
                  <a:cubicBezTo>
                    <a:pt x="457" y="6142"/>
                    <a:pt x="686" y="6751"/>
                    <a:pt x="914" y="7360"/>
                  </a:cubicBezTo>
                  <a:cubicBezTo>
                    <a:pt x="533" y="7816"/>
                    <a:pt x="419" y="8425"/>
                    <a:pt x="305" y="9034"/>
                  </a:cubicBezTo>
                  <a:cubicBezTo>
                    <a:pt x="267" y="9490"/>
                    <a:pt x="267" y="9947"/>
                    <a:pt x="305" y="10403"/>
                  </a:cubicBezTo>
                  <a:cubicBezTo>
                    <a:pt x="305" y="10631"/>
                    <a:pt x="343" y="10898"/>
                    <a:pt x="419" y="11164"/>
                  </a:cubicBezTo>
                  <a:cubicBezTo>
                    <a:pt x="495" y="11849"/>
                    <a:pt x="686" y="12534"/>
                    <a:pt x="876" y="13180"/>
                  </a:cubicBezTo>
                  <a:cubicBezTo>
                    <a:pt x="1066" y="13827"/>
                    <a:pt x="1332" y="14474"/>
                    <a:pt x="1713" y="15006"/>
                  </a:cubicBezTo>
                  <a:cubicBezTo>
                    <a:pt x="1914" y="15241"/>
                    <a:pt x="2145" y="15476"/>
                    <a:pt x="2458" y="15476"/>
                  </a:cubicBezTo>
                  <a:cubicBezTo>
                    <a:pt x="2500" y="15476"/>
                    <a:pt x="2543" y="15472"/>
                    <a:pt x="2588" y="15463"/>
                  </a:cubicBezTo>
                  <a:cubicBezTo>
                    <a:pt x="2702" y="15463"/>
                    <a:pt x="2854" y="15425"/>
                    <a:pt x="2930" y="15387"/>
                  </a:cubicBezTo>
                  <a:cubicBezTo>
                    <a:pt x="2968" y="15387"/>
                    <a:pt x="3044" y="15425"/>
                    <a:pt x="3082" y="15425"/>
                  </a:cubicBezTo>
                  <a:cubicBezTo>
                    <a:pt x="3158" y="15425"/>
                    <a:pt x="3425" y="15425"/>
                    <a:pt x="3425" y="15273"/>
                  </a:cubicBezTo>
                  <a:cubicBezTo>
                    <a:pt x="3425" y="15083"/>
                    <a:pt x="3273" y="14968"/>
                    <a:pt x="3120" y="14892"/>
                  </a:cubicBezTo>
                  <a:cubicBezTo>
                    <a:pt x="3086" y="14824"/>
                    <a:pt x="2991" y="14786"/>
                    <a:pt x="2889" y="14786"/>
                  </a:cubicBezTo>
                  <a:cubicBezTo>
                    <a:pt x="2764" y="14786"/>
                    <a:pt x="2630" y="14843"/>
                    <a:pt x="2588" y="14968"/>
                  </a:cubicBezTo>
                  <a:lnTo>
                    <a:pt x="2588" y="15083"/>
                  </a:lnTo>
                  <a:cubicBezTo>
                    <a:pt x="2588" y="15159"/>
                    <a:pt x="2550" y="15159"/>
                    <a:pt x="2550" y="15197"/>
                  </a:cubicBezTo>
                  <a:cubicBezTo>
                    <a:pt x="2512" y="15159"/>
                    <a:pt x="2474" y="15159"/>
                    <a:pt x="2398" y="15083"/>
                  </a:cubicBezTo>
                  <a:cubicBezTo>
                    <a:pt x="2207" y="14892"/>
                    <a:pt x="2093" y="14664"/>
                    <a:pt x="1941" y="14436"/>
                  </a:cubicBezTo>
                  <a:cubicBezTo>
                    <a:pt x="1637" y="13903"/>
                    <a:pt x="1447" y="13333"/>
                    <a:pt x="1332" y="12762"/>
                  </a:cubicBezTo>
                  <a:cubicBezTo>
                    <a:pt x="1142" y="12153"/>
                    <a:pt x="990" y="11544"/>
                    <a:pt x="952" y="10860"/>
                  </a:cubicBezTo>
                  <a:cubicBezTo>
                    <a:pt x="952" y="10860"/>
                    <a:pt x="952" y="10822"/>
                    <a:pt x="990" y="10822"/>
                  </a:cubicBezTo>
                  <a:cubicBezTo>
                    <a:pt x="1180" y="10213"/>
                    <a:pt x="1713" y="9680"/>
                    <a:pt x="2322" y="9490"/>
                  </a:cubicBezTo>
                  <a:cubicBezTo>
                    <a:pt x="2456" y="9448"/>
                    <a:pt x="2590" y="9428"/>
                    <a:pt x="2723" y="9428"/>
                  </a:cubicBezTo>
                  <a:cubicBezTo>
                    <a:pt x="3191" y="9428"/>
                    <a:pt x="3640" y="9675"/>
                    <a:pt x="3995" y="10061"/>
                  </a:cubicBezTo>
                  <a:cubicBezTo>
                    <a:pt x="4034" y="10099"/>
                    <a:pt x="4072" y="10099"/>
                    <a:pt x="4110" y="10099"/>
                  </a:cubicBezTo>
                  <a:cubicBezTo>
                    <a:pt x="4490" y="10898"/>
                    <a:pt x="4832" y="11773"/>
                    <a:pt x="5061" y="12610"/>
                  </a:cubicBezTo>
                  <a:cubicBezTo>
                    <a:pt x="5175" y="12952"/>
                    <a:pt x="5213" y="13256"/>
                    <a:pt x="5251" y="13561"/>
                  </a:cubicBezTo>
                  <a:cubicBezTo>
                    <a:pt x="5251" y="13713"/>
                    <a:pt x="5327" y="13865"/>
                    <a:pt x="5251" y="14017"/>
                  </a:cubicBezTo>
                  <a:cubicBezTo>
                    <a:pt x="5251" y="14055"/>
                    <a:pt x="5251" y="14055"/>
                    <a:pt x="5213" y="14093"/>
                  </a:cubicBezTo>
                  <a:cubicBezTo>
                    <a:pt x="5175" y="14074"/>
                    <a:pt x="5118" y="14065"/>
                    <a:pt x="5056" y="14065"/>
                  </a:cubicBezTo>
                  <a:cubicBezTo>
                    <a:pt x="4994" y="14065"/>
                    <a:pt x="4928" y="14074"/>
                    <a:pt x="4870" y="14093"/>
                  </a:cubicBezTo>
                  <a:cubicBezTo>
                    <a:pt x="4794" y="14131"/>
                    <a:pt x="4680" y="14170"/>
                    <a:pt x="4680" y="14284"/>
                  </a:cubicBezTo>
                  <a:cubicBezTo>
                    <a:pt x="4680" y="14360"/>
                    <a:pt x="4794" y="14474"/>
                    <a:pt x="4870" y="14512"/>
                  </a:cubicBezTo>
                  <a:cubicBezTo>
                    <a:pt x="4912" y="14526"/>
                    <a:pt x="4985" y="14535"/>
                    <a:pt x="5060" y="14535"/>
                  </a:cubicBezTo>
                  <a:cubicBezTo>
                    <a:pt x="5189" y="14535"/>
                    <a:pt x="5327" y="14508"/>
                    <a:pt x="5327" y="14436"/>
                  </a:cubicBezTo>
                  <a:cubicBezTo>
                    <a:pt x="5403" y="14436"/>
                    <a:pt x="5517" y="14398"/>
                    <a:pt x="5593" y="14284"/>
                  </a:cubicBezTo>
                  <a:cubicBezTo>
                    <a:pt x="5822" y="14093"/>
                    <a:pt x="5784" y="13751"/>
                    <a:pt x="5746" y="13485"/>
                  </a:cubicBezTo>
                  <a:cubicBezTo>
                    <a:pt x="5631" y="12800"/>
                    <a:pt x="5441" y="12153"/>
                    <a:pt x="5251" y="11544"/>
                  </a:cubicBezTo>
                  <a:cubicBezTo>
                    <a:pt x="5023" y="10898"/>
                    <a:pt x="4794" y="10289"/>
                    <a:pt x="4452" y="9680"/>
                  </a:cubicBezTo>
                  <a:cubicBezTo>
                    <a:pt x="4376" y="9528"/>
                    <a:pt x="4262" y="9338"/>
                    <a:pt x="4224" y="9186"/>
                  </a:cubicBezTo>
                  <a:cubicBezTo>
                    <a:pt x="3995" y="8805"/>
                    <a:pt x="3729" y="8425"/>
                    <a:pt x="3425" y="8082"/>
                  </a:cubicBezTo>
                  <a:cubicBezTo>
                    <a:pt x="2930" y="7626"/>
                    <a:pt x="2322" y="7245"/>
                    <a:pt x="1599" y="7131"/>
                  </a:cubicBezTo>
                  <a:lnTo>
                    <a:pt x="1523" y="7131"/>
                  </a:lnTo>
                  <a:cubicBezTo>
                    <a:pt x="1066" y="6180"/>
                    <a:pt x="800" y="5153"/>
                    <a:pt x="648" y="4088"/>
                  </a:cubicBezTo>
                  <a:cubicBezTo>
                    <a:pt x="571" y="3099"/>
                    <a:pt x="571" y="1957"/>
                    <a:pt x="1180" y="1120"/>
                  </a:cubicBezTo>
                  <a:cubicBezTo>
                    <a:pt x="1447" y="740"/>
                    <a:pt x="1827" y="436"/>
                    <a:pt x="2283" y="245"/>
                  </a:cubicBezTo>
                  <a:cubicBezTo>
                    <a:pt x="3311" y="398"/>
                    <a:pt x="4300" y="550"/>
                    <a:pt x="5365" y="664"/>
                  </a:cubicBezTo>
                  <a:cubicBezTo>
                    <a:pt x="6202" y="778"/>
                    <a:pt x="7115" y="854"/>
                    <a:pt x="7876" y="1311"/>
                  </a:cubicBezTo>
                  <a:cubicBezTo>
                    <a:pt x="8256" y="1501"/>
                    <a:pt x="8599" y="1767"/>
                    <a:pt x="8865" y="2110"/>
                  </a:cubicBezTo>
                  <a:cubicBezTo>
                    <a:pt x="9169" y="2490"/>
                    <a:pt x="9398" y="2946"/>
                    <a:pt x="9626" y="3403"/>
                  </a:cubicBezTo>
                  <a:cubicBezTo>
                    <a:pt x="10121" y="4240"/>
                    <a:pt x="10539" y="5153"/>
                    <a:pt x="10843" y="6104"/>
                  </a:cubicBezTo>
                  <a:cubicBezTo>
                    <a:pt x="11034" y="6637"/>
                    <a:pt x="11110" y="7207"/>
                    <a:pt x="11224" y="7702"/>
                  </a:cubicBezTo>
                  <a:cubicBezTo>
                    <a:pt x="11262" y="8006"/>
                    <a:pt x="11300" y="8235"/>
                    <a:pt x="11300" y="8539"/>
                  </a:cubicBezTo>
                  <a:lnTo>
                    <a:pt x="11300" y="8729"/>
                  </a:lnTo>
                  <a:lnTo>
                    <a:pt x="11300" y="8843"/>
                  </a:lnTo>
                  <a:cubicBezTo>
                    <a:pt x="11300" y="8843"/>
                    <a:pt x="11262" y="8843"/>
                    <a:pt x="11262" y="8919"/>
                  </a:cubicBezTo>
                  <a:cubicBezTo>
                    <a:pt x="11224" y="8919"/>
                    <a:pt x="11148" y="8919"/>
                    <a:pt x="11148" y="8957"/>
                  </a:cubicBezTo>
                  <a:cubicBezTo>
                    <a:pt x="11072" y="8996"/>
                    <a:pt x="10958" y="9148"/>
                    <a:pt x="10920" y="9300"/>
                  </a:cubicBezTo>
                  <a:cubicBezTo>
                    <a:pt x="10843" y="9528"/>
                    <a:pt x="10767" y="9756"/>
                    <a:pt x="10881" y="9985"/>
                  </a:cubicBezTo>
                  <a:cubicBezTo>
                    <a:pt x="10920" y="10251"/>
                    <a:pt x="11072" y="10441"/>
                    <a:pt x="11262" y="10555"/>
                  </a:cubicBezTo>
                  <a:cubicBezTo>
                    <a:pt x="11414" y="10657"/>
                    <a:pt x="11617" y="10741"/>
                    <a:pt x="11803" y="10741"/>
                  </a:cubicBezTo>
                  <a:cubicBezTo>
                    <a:pt x="11896" y="10741"/>
                    <a:pt x="11985" y="10720"/>
                    <a:pt x="12061" y="10669"/>
                  </a:cubicBezTo>
                  <a:cubicBezTo>
                    <a:pt x="12099" y="10669"/>
                    <a:pt x="12213" y="10631"/>
                    <a:pt x="12251" y="10631"/>
                  </a:cubicBezTo>
                  <a:cubicBezTo>
                    <a:pt x="12365" y="10555"/>
                    <a:pt x="12403" y="10479"/>
                    <a:pt x="12479" y="10365"/>
                  </a:cubicBezTo>
                  <a:cubicBezTo>
                    <a:pt x="12593" y="10175"/>
                    <a:pt x="12670" y="9985"/>
                    <a:pt x="12670" y="9794"/>
                  </a:cubicBezTo>
                  <a:cubicBezTo>
                    <a:pt x="12593" y="9452"/>
                    <a:pt x="12365" y="9072"/>
                    <a:pt x="11985" y="8919"/>
                  </a:cubicBezTo>
                  <a:cubicBezTo>
                    <a:pt x="11909" y="8919"/>
                    <a:pt x="11871" y="8881"/>
                    <a:pt x="11833" y="8881"/>
                  </a:cubicBezTo>
                  <a:lnTo>
                    <a:pt x="11833" y="8729"/>
                  </a:lnTo>
                  <a:lnTo>
                    <a:pt x="11833" y="8501"/>
                  </a:lnTo>
                  <a:cubicBezTo>
                    <a:pt x="11833" y="8235"/>
                    <a:pt x="11795" y="7968"/>
                    <a:pt x="11718" y="7740"/>
                  </a:cubicBezTo>
                  <a:cubicBezTo>
                    <a:pt x="11642" y="7245"/>
                    <a:pt x="11528" y="6789"/>
                    <a:pt x="11414" y="6294"/>
                  </a:cubicBezTo>
                  <a:cubicBezTo>
                    <a:pt x="11110" y="5343"/>
                    <a:pt x="10691" y="4392"/>
                    <a:pt x="10197" y="3479"/>
                  </a:cubicBezTo>
                  <a:cubicBezTo>
                    <a:pt x="9778" y="2642"/>
                    <a:pt x="9322" y="1729"/>
                    <a:pt x="8447" y="1273"/>
                  </a:cubicBezTo>
                  <a:cubicBezTo>
                    <a:pt x="7686" y="778"/>
                    <a:pt x="6773" y="626"/>
                    <a:pt x="5936" y="512"/>
                  </a:cubicBezTo>
                  <a:cubicBezTo>
                    <a:pt x="4756" y="359"/>
                    <a:pt x="3539" y="169"/>
                    <a:pt x="2360" y="17"/>
                  </a:cubicBezTo>
                  <a:cubicBezTo>
                    <a:pt x="2334" y="17"/>
                    <a:pt x="2309" y="0"/>
                    <a:pt x="22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1553043" y="1782387"/>
              <a:ext cx="177330" cy="209151"/>
            </a:xfrm>
            <a:custGeom>
              <a:rect b="b" l="l" r="r" t="t"/>
              <a:pathLst>
                <a:path extrusionOk="0" h="6507" w="5517">
                  <a:moveTo>
                    <a:pt x="3120" y="1"/>
                  </a:moveTo>
                  <a:cubicBezTo>
                    <a:pt x="3234" y="115"/>
                    <a:pt x="3272" y="267"/>
                    <a:pt x="3386" y="419"/>
                  </a:cubicBezTo>
                  <a:cubicBezTo>
                    <a:pt x="3045" y="261"/>
                    <a:pt x="2667" y="176"/>
                    <a:pt x="2290" y="176"/>
                  </a:cubicBezTo>
                  <a:cubicBezTo>
                    <a:pt x="2122" y="176"/>
                    <a:pt x="1953" y="194"/>
                    <a:pt x="1788" y="229"/>
                  </a:cubicBezTo>
                  <a:cubicBezTo>
                    <a:pt x="1294" y="381"/>
                    <a:pt x="837" y="647"/>
                    <a:pt x="533" y="1028"/>
                  </a:cubicBezTo>
                  <a:lnTo>
                    <a:pt x="533" y="685"/>
                  </a:lnTo>
                  <a:cubicBezTo>
                    <a:pt x="266" y="876"/>
                    <a:pt x="152" y="1142"/>
                    <a:pt x="0" y="1408"/>
                  </a:cubicBezTo>
                  <a:cubicBezTo>
                    <a:pt x="38" y="1636"/>
                    <a:pt x="38" y="1941"/>
                    <a:pt x="76" y="2169"/>
                  </a:cubicBezTo>
                  <a:cubicBezTo>
                    <a:pt x="190" y="2892"/>
                    <a:pt x="343" y="3539"/>
                    <a:pt x="571" y="4223"/>
                  </a:cubicBezTo>
                  <a:cubicBezTo>
                    <a:pt x="761" y="4832"/>
                    <a:pt x="951" y="5517"/>
                    <a:pt x="1370" y="6012"/>
                  </a:cubicBezTo>
                  <a:cubicBezTo>
                    <a:pt x="1598" y="6316"/>
                    <a:pt x="1902" y="6506"/>
                    <a:pt x="2283" y="6506"/>
                  </a:cubicBezTo>
                  <a:cubicBezTo>
                    <a:pt x="2359" y="6506"/>
                    <a:pt x="2511" y="6468"/>
                    <a:pt x="2625" y="6392"/>
                  </a:cubicBezTo>
                  <a:cubicBezTo>
                    <a:pt x="2663" y="6468"/>
                    <a:pt x="2701" y="6468"/>
                    <a:pt x="2739" y="6468"/>
                  </a:cubicBezTo>
                  <a:cubicBezTo>
                    <a:pt x="2853" y="6468"/>
                    <a:pt x="3082" y="6468"/>
                    <a:pt x="3082" y="6316"/>
                  </a:cubicBezTo>
                  <a:cubicBezTo>
                    <a:pt x="3120" y="6126"/>
                    <a:pt x="3006" y="5974"/>
                    <a:pt x="2815" y="5935"/>
                  </a:cubicBezTo>
                  <a:cubicBezTo>
                    <a:pt x="2762" y="5864"/>
                    <a:pt x="2640" y="5826"/>
                    <a:pt x="2526" y="5826"/>
                  </a:cubicBezTo>
                  <a:cubicBezTo>
                    <a:pt x="2399" y="5826"/>
                    <a:pt x="2283" y="5873"/>
                    <a:pt x="2283" y="5974"/>
                  </a:cubicBezTo>
                  <a:cubicBezTo>
                    <a:pt x="2245" y="6012"/>
                    <a:pt x="2283" y="6088"/>
                    <a:pt x="2283" y="6126"/>
                  </a:cubicBezTo>
                  <a:cubicBezTo>
                    <a:pt x="2283" y="6126"/>
                    <a:pt x="2245" y="6164"/>
                    <a:pt x="2245" y="6202"/>
                  </a:cubicBezTo>
                  <a:cubicBezTo>
                    <a:pt x="2207" y="6164"/>
                    <a:pt x="2131" y="6164"/>
                    <a:pt x="2093" y="6126"/>
                  </a:cubicBezTo>
                  <a:cubicBezTo>
                    <a:pt x="1902" y="5935"/>
                    <a:pt x="1750" y="5707"/>
                    <a:pt x="1636" y="5441"/>
                  </a:cubicBezTo>
                  <a:cubicBezTo>
                    <a:pt x="1332" y="4946"/>
                    <a:pt x="1141" y="4376"/>
                    <a:pt x="989" y="3805"/>
                  </a:cubicBezTo>
                  <a:cubicBezTo>
                    <a:pt x="799" y="3158"/>
                    <a:pt x="723" y="2512"/>
                    <a:pt x="609" y="1903"/>
                  </a:cubicBezTo>
                  <a:cubicBezTo>
                    <a:pt x="685" y="1903"/>
                    <a:pt x="685" y="1827"/>
                    <a:pt x="685" y="1827"/>
                  </a:cubicBezTo>
                  <a:cubicBezTo>
                    <a:pt x="913" y="1218"/>
                    <a:pt x="1370" y="685"/>
                    <a:pt x="2016" y="495"/>
                  </a:cubicBezTo>
                  <a:cubicBezTo>
                    <a:pt x="2121" y="476"/>
                    <a:pt x="2226" y="466"/>
                    <a:pt x="2332" y="466"/>
                  </a:cubicBezTo>
                  <a:cubicBezTo>
                    <a:pt x="2839" y="466"/>
                    <a:pt x="3337" y="688"/>
                    <a:pt x="3652" y="1066"/>
                  </a:cubicBezTo>
                  <a:cubicBezTo>
                    <a:pt x="3728" y="1066"/>
                    <a:pt x="3767" y="1142"/>
                    <a:pt x="3805" y="1142"/>
                  </a:cubicBezTo>
                  <a:cubicBezTo>
                    <a:pt x="4223" y="1941"/>
                    <a:pt x="4565" y="2778"/>
                    <a:pt x="4756" y="3653"/>
                  </a:cubicBezTo>
                  <a:cubicBezTo>
                    <a:pt x="4870" y="3995"/>
                    <a:pt x="4908" y="4262"/>
                    <a:pt x="4946" y="4604"/>
                  </a:cubicBezTo>
                  <a:cubicBezTo>
                    <a:pt x="4946" y="4756"/>
                    <a:pt x="4984" y="4870"/>
                    <a:pt x="4946" y="5022"/>
                  </a:cubicBezTo>
                  <a:cubicBezTo>
                    <a:pt x="4946" y="5060"/>
                    <a:pt x="4908" y="5060"/>
                    <a:pt x="4908" y="5137"/>
                  </a:cubicBezTo>
                  <a:cubicBezTo>
                    <a:pt x="4851" y="5099"/>
                    <a:pt x="4794" y="5079"/>
                    <a:pt x="4737" y="5079"/>
                  </a:cubicBezTo>
                  <a:cubicBezTo>
                    <a:pt x="4680" y="5079"/>
                    <a:pt x="4623" y="5099"/>
                    <a:pt x="4565" y="5137"/>
                  </a:cubicBezTo>
                  <a:cubicBezTo>
                    <a:pt x="4489" y="5137"/>
                    <a:pt x="4375" y="5213"/>
                    <a:pt x="4375" y="5327"/>
                  </a:cubicBezTo>
                  <a:cubicBezTo>
                    <a:pt x="4375" y="5441"/>
                    <a:pt x="4489" y="5517"/>
                    <a:pt x="4565" y="5555"/>
                  </a:cubicBezTo>
                  <a:cubicBezTo>
                    <a:pt x="4603" y="5568"/>
                    <a:pt x="4663" y="5576"/>
                    <a:pt x="4725" y="5576"/>
                  </a:cubicBezTo>
                  <a:cubicBezTo>
                    <a:pt x="4849" y="5576"/>
                    <a:pt x="4984" y="5542"/>
                    <a:pt x="4984" y="5441"/>
                  </a:cubicBezTo>
                  <a:lnTo>
                    <a:pt x="5288" y="5327"/>
                  </a:lnTo>
                  <a:cubicBezTo>
                    <a:pt x="5517" y="5137"/>
                    <a:pt x="5479" y="4794"/>
                    <a:pt x="5364" y="4490"/>
                  </a:cubicBezTo>
                  <a:cubicBezTo>
                    <a:pt x="5288" y="3843"/>
                    <a:pt x="5136" y="3158"/>
                    <a:pt x="4908" y="2550"/>
                  </a:cubicBezTo>
                  <a:cubicBezTo>
                    <a:pt x="4642" y="1941"/>
                    <a:pt x="4375" y="1332"/>
                    <a:pt x="4071" y="685"/>
                  </a:cubicBezTo>
                  <a:cubicBezTo>
                    <a:pt x="4033" y="571"/>
                    <a:pt x="3957" y="381"/>
                    <a:pt x="3843" y="229"/>
                  </a:cubicBezTo>
                  <a:cubicBezTo>
                    <a:pt x="3690" y="115"/>
                    <a:pt x="3576" y="77"/>
                    <a:pt x="3424" y="39"/>
                  </a:cubicBezTo>
                  <a:cubicBezTo>
                    <a:pt x="3310" y="39"/>
                    <a:pt x="3234" y="1"/>
                    <a:pt x="3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p:cNvSpPr/>
            <p:nvPr/>
          </p:nvSpPr>
          <p:spPr>
            <a:xfrm>
              <a:off x="1889327" y="1771394"/>
              <a:ext cx="59946" cy="66631"/>
            </a:xfrm>
            <a:custGeom>
              <a:rect b="b" l="l" r="r" t="t"/>
              <a:pathLst>
                <a:path extrusionOk="0" h="2073" w="1865">
                  <a:moveTo>
                    <a:pt x="989" y="0"/>
                  </a:moveTo>
                  <a:cubicBezTo>
                    <a:pt x="837" y="0"/>
                    <a:pt x="647" y="0"/>
                    <a:pt x="533" y="38"/>
                  </a:cubicBezTo>
                  <a:lnTo>
                    <a:pt x="457" y="38"/>
                  </a:lnTo>
                  <a:lnTo>
                    <a:pt x="457" y="190"/>
                  </a:lnTo>
                  <a:cubicBezTo>
                    <a:pt x="457" y="228"/>
                    <a:pt x="419" y="228"/>
                    <a:pt x="419" y="228"/>
                  </a:cubicBezTo>
                  <a:cubicBezTo>
                    <a:pt x="419" y="228"/>
                    <a:pt x="381" y="267"/>
                    <a:pt x="343" y="267"/>
                  </a:cubicBezTo>
                  <a:cubicBezTo>
                    <a:pt x="229" y="381"/>
                    <a:pt x="152" y="533"/>
                    <a:pt x="76" y="609"/>
                  </a:cubicBezTo>
                  <a:cubicBezTo>
                    <a:pt x="0" y="837"/>
                    <a:pt x="0" y="1103"/>
                    <a:pt x="38" y="1332"/>
                  </a:cubicBezTo>
                  <a:cubicBezTo>
                    <a:pt x="76" y="1560"/>
                    <a:pt x="229" y="1750"/>
                    <a:pt x="419" y="1902"/>
                  </a:cubicBezTo>
                  <a:cubicBezTo>
                    <a:pt x="552" y="2013"/>
                    <a:pt x="723" y="2072"/>
                    <a:pt x="889" y="2072"/>
                  </a:cubicBezTo>
                  <a:cubicBezTo>
                    <a:pt x="1007" y="2072"/>
                    <a:pt x="1122" y="2042"/>
                    <a:pt x="1218" y="1978"/>
                  </a:cubicBezTo>
                  <a:cubicBezTo>
                    <a:pt x="1332" y="1978"/>
                    <a:pt x="1370" y="1978"/>
                    <a:pt x="1446" y="1940"/>
                  </a:cubicBezTo>
                  <a:cubicBezTo>
                    <a:pt x="1522" y="1902"/>
                    <a:pt x="1636" y="1788"/>
                    <a:pt x="1674" y="1712"/>
                  </a:cubicBezTo>
                  <a:cubicBezTo>
                    <a:pt x="1826" y="1560"/>
                    <a:pt x="1864" y="1332"/>
                    <a:pt x="1864" y="1142"/>
                  </a:cubicBezTo>
                  <a:cubicBezTo>
                    <a:pt x="1864" y="723"/>
                    <a:pt x="1636" y="343"/>
                    <a:pt x="1142" y="190"/>
                  </a:cubicBezTo>
                  <a:cubicBezTo>
                    <a:pt x="1104" y="152"/>
                    <a:pt x="1027" y="152"/>
                    <a:pt x="989" y="152"/>
                  </a:cubicBezTo>
                  <a:lnTo>
                    <a:pt x="9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1778786" y="1238810"/>
              <a:ext cx="60428" cy="42235"/>
            </a:xfrm>
            <a:custGeom>
              <a:rect b="b" l="l" r="r" t="t"/>
              <a:pathLst>
                <a:path extrusionOk="0" h="1314" w="1880">
                  <a:moveTo>
                    <a:pt x="229" y="0"/>
                  </a:moveTo>
                  <a:cubicBezTo>
                    <a:pt x="99" y="0"/>
                    <a:pt x="1" y="23"/>
                    <a:pt x="15" y="96"/>
                  </a:cubicBezTo>
                  <a:lnTo>
                    <a:pt x="129" y="210"/>
                  </a:lnTo>
                  <a:cubicBezTo>
                    <a:pt x="586" y="629"/>
                    <a:pt x="1157" y="971"/>
                    <a:pt x="1727" y="1313"/>
                  </a:cubicBezTo>
                  <a:cubicBezTo>
                    <a:pt x="1765" y="1199"/>
                    <a:pt x="1765" y="1047"/>
                    <a:pt x="1765" y="971"/>
                  </a:cubicBezTo>
                  <a:cubicBezTo>
                    <a:pt x="1841" y="819"/>
                    <a:pt x="1879" y="667"/>
                    <a:pt x="1879" y="553"/>
                  </a:cubicBezTo>
                  <a:cubicBezTo>
                    <a:pt x="1879" y="477"/>
                    <a:pt x="1879" y="400"/>
                    <a:pt x="1841" y="362"/>
                  </a:cubicBezTo>
                  <a:cubicBezTo>
                    <a:pt x="1841" y="362"/>
                    <a:pt x="1765" y="286"/>
                    <a:pt x="1727" y="286"/>
                  </a:cubicBezTo>
                  <a:cubicBezTo>
                    <a:pt x="1385" y="248"/>
                    <a:pt x="1119" y="134"/>
                    <a:pt x="776" y="58"/>
                  </a:cubicBezTo>
                  <a:cubicBezTo>
                    <a:pt x="729" y="58"/>
                    <a:pt x="438" y="0"/>
                    <a:pt x="2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1593383" y="1347037"/>
              <a:ext cx="209151" cy="227344"/>
            </a:xfrm>
            <a:custGeom>
              <a:rect b="b" l="l" r="r" t="t"/>
              <a:pathLst>
                <a:path extrusionOk="0" h="7073" w="6507">
                  <a:moveTo>
                    <a:pt x="1652" y="0"/>
                  </a:moveTo>
                  <a:cubicBezTo>
                    <a:pt x="1474" y="0"/>
                    <a:pt x="1300" y="20"/>
                    <a:pt x="1142" y="77"/>
                  </a:cubicBezTo>
                  <a:cubicBezTo>
                    <a:pt x="800" y="153"/>
                    <a:pt x="571" y="457"/>
                    <a:pt x="457" y="800"/>
                  </a:cubicBezTo>
                  <a:cubicBezTo>
                    <a:pt x="305" y="1104"/>
                    <a:pt x="305" y="1447"/>
                    <a:pt x="305" y="1789"/>
                  </a:cubicBezTo>
                  <a:cubicBezTo>
                    <a:pt x="305" y="2626"/>
                    <a:pt x="267" y="3577"/>
                    <a:pt x="115" y="4452"/>
                  </a:cubicBezTo>
                  <a:cubicBezTo>
                    <a:pt x="39" y="5099"/>
                    <a:pt x="1" y="5860"/>
                    <a:pt x="495" y="6392"/>
                  </a:cubicBezTo>
                  <a:cubicBezTo>
                    <a:pt x="800" y="6697"/>
                    <a:pt x="1180" y="6773"/>
                    <a:pt x="1560" y="6887"/>
                  </a:cubicBezTo>
                  <a:cubicBezTo>
                    <a:pt x="2173" y="7005"/>
                    <a:pt x="2816" y="7073"/>
                    <a:pt x="3463" y="7073"/>
                  </a:cubicBezTo>
                  <a:cubicBezTo>
                    <a:pt x="4062" y="7073"/>
                    <a:pt x="4665" y="7015"/>
                    <a:pt x="5251" y="6887"/>
                  </a:cubicBezTo>
                  <a:cubicBezTo>
                    <a:pt x="5821" y="6735"/>
                    <a:pt x="6506" y="6506"/>
                    <a:pt x="6468" y="5860"/>
                  </a:cubicBezTo>
                  <a:cubicBezTo>
                    <a:pt x="6316" y="5175"/>
                    <a:pt x="6202" y="4452"/>
                    <a:pt x="6164" y="3691"/>
                  </a:cubicBezTo>
                  <a:cubicBezTo>
                    <a:pt x="6126" y="3159"/>
                    <a:pt x="6126" y="2702"/>
                    <a:pt x="6126" y="2207"/>
                  </a:cubicBezTo>
                  <a:cubicBezTo>
                    <a:pt x="6164" y="1979"/>
                    <a:pt x="6164" y="1675"/>
                    <a:pt x="6126" y="1409"/>
                  </a:cubicBezTo>
                  <a:cubicBezTo>
                    <a:pt x="6088" y="990"/>
                    <a:pt x="5974" y="648"/>
                    <a:pt x="5707" y="343"/>
                  </a:cubicBezTo>
                  <a:cubicBezTo>
                    <a:pt x="5669" y="318"/>
                    <a:pt x="5585" y="309"/>
                    <a:pt x="5482" y="309"/>
                  </a:cubicBezTo>
                  <a:cubicBezTo>
                    <a:pt x="5276" y="309"/>
                    <a:pt x="4997" y="343"/>
                    <a:pt x="4870" y="343"/>
                  </a:cubicBezTo>
                  <a:cubicBezTo>
                    <a:pt x="4376" y="305"/>
                    <a:pt x="3843" y="267"/>
                    <a:pt x="3348" y="229"/>
                  </a:cubicBezTo>
                  <a:cubicBezTo>
                    <a:pt x="3082" y="153"/>
                    <a:pt x="2778" y="77"/>
                    <a:pt x="2512" y="77"/>
                  </a:cubicBezTo>
                  <a:cubicBezTo>
                    <a:pt x="2251" y="53"/>
                    <a:pt x="1946" y="0"/>
                    <a:pt x="1652"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1619065" y="1379598"/>
              <a:ext cx="171223" cy="127413"/>
            </a:xfrm>
            <a:custGeom>
              <a:rect b="b" l="l" r="r" t="t"/>
              <a:pathLst>
                <a:path extrusionOk="0" h="3964" w="5327">
                  <a:moveTo>
                    <a:pt x="4783" y="0"/>
                  </a:moveTo>
                  <a:cubicBezTo>
                    <a:pt x="4552" y="0"/>
                    <a:pt x="4312" y="91"/>
                    <a:pt x="4071" y="91"/>
                  </a:cubicBezTo>
                  <a:cubicBezTo>
                    <a:pt x="3952" y="109"/>
                    <a:pt x="3831" y="117"/>
                    <a:pt x="3708" y="117"/>
                  </a:cubicBezTo>
                  <a:cubicBezTo>
                    <a:pt x="3321" y="117"/>
                    <a:pt x="2916" y="44"/>
                    <a:pt x="2511" y="15"/>
                  </a:cubicBezTo>
                  <a:cubicBezTo>
                    <a:pt x="1979" y="15"/>
                    <a:pt x="1484" y="15"/>
                    <a:pt x="990" y="205"/>
                  </a:cubicBezTo>
                  <a:cubicBezTo>
                    <a:pt x="533" y="434"/>
                    <a:pt x="153" y="814"/>
                    <a:pt x="39" y="1347"/>
                  </a:cubicBezTo>
                  <a:cubicBezTo>
                    <a:pt x="1" y="1613"/>
                    <a:pt x="153" y="2107"/>
                    <a:pt x="267" y="2374"/>
                  </a:cubicBezTo>
                  <a:cubicBezTo>
                    <a:pt x="763" y="3336"/>
                    <a:pt x="2019" y="3964"/>
                    <a:pt x="3127" y="3964"/>
                  </a:cubicBezTo>
                  <a:cubicBezTo>
                    <a:pt x="3464" y="3964"/>
                    <a:pt x="3787" y="3906"/>
                    <a:pt x="4071" y="3781"/>
                  </a:cubicBezTo>
                  <a:cubicBezTo>
                    <a:pt x="4642" y="3515"/>
                    <a:pt x="5022" y="3097"/>
                    <a:pt x="5327" y="2564"/>
                  </a:cubicBezTo>
                  <a:cubicBezTo>
                    <a:pt x="5289" y="2107"/>
                    <a:pt x="5289" y="1613"/>
                    <a:pt x="5289" y="1042"/>
                  </a:cubicBezTo>
                  <a:cubicBezTo>
                    <a:pt x="5327" y="814"/>
                    <a:pt x="5327" y="510"/>
                    <a:pt x="5289" y="243"/>
                  </a:cubicBezTo>
                  <a:lnTo>
                    <a:pt x="5175" y="129"/>
                  </a:lnTo>
                  <a:cubicBezTo>
                    <a:pt x="5048" y="31"/>
                    <a:pt x="4917" y="0"/>
                    <a:pt x="4783"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1538353" y="1108854"/>
              <a:ext cx="294747" cy="374492"/>
            </a:xfrm>
            <a:custGeom>
              <a:rect b="b" l="l" r="r" t="t"/>
              <a:pathLst>
                <a:path extrusionOk="0" h="11651" w="9170">
                  <a:moveTo>
                    <a:pt x="5170" y="1"/>
                  </a:moveTo>
                  <a:cubicBezTo>
                    <a:pt x="4896" y="1"/>
                    <a:pt x="4623" y="79"/>
                    <a:pt x="4300" y="259"/>
                  </a:cubicBezTo>
                  <a:cubicBezTo>
                    <a:pt x="3729" y="601"/>
                    <a:pt x="3196" y="1019"/>
                    <a:pt x="2816" y="1552"/>
                  </a:cubicBezTo>
                  <a:cubicBezTo>
                    <a:pt x="2321" y="2275"/>
                    <a:pt x="1979" y="3150"/>
                    <a:pt x="1598" y="3949"/>
                  </a:cubicBezTo>
                  <a:cubicBezTo>
                    <a:pt x="1332" y="4634"/>
                    <a:pt x="990" y="5661"/>
                    <a:pt x="419" y="6155"/>
                  </a:cubicBezTo>
                  <a:cubicBezTo>
                    <a:pt x="267" y="6308"/>
                    <a:pt x="115" y="6384"/>
                    <a:pt x="39" y="6536"/>
                  </a:cubicBezTo>
                  <a:cubicBezTo>
                    <a:pt x="39" y="6574"/>
                    <a:pt x="1" y="6612"/>
                    <a:pt x="1" y="6688"/>
                  </a:cubicBezTo>
                  <a:cubicBezTo>
                    <a:pt x="305" y="7487"/>
                    <a:pt x="685" y="8210"/>
                    <a:pt x="1180" y="8895"/>
                  </a:cubicBezTo>
                  <a:cubicBezTo>
                    <a:pt x="1827" y="9846"/>
                    <a:pt x="2626" y="10683"/>
                    <a:pt x="3691" y="11253"/>
                  </a:cubicBezTo>
                  <a:cubicBezTo>
                    <a:pt x="4152" y="11501"/>
                    <a:pt x="4777" y="11650"/>
                    <a:pt x="5407" y="11650"/>
                  </a:cubicBezTo>
                  <a:cubicBezTo>
                    <a:pt x="6129" y="11650"/>
                    <a:pt x="6855" y="11454"/>
                    <a:pt x="7343" y="10987"/>
                  </a:cubicBezTo>
                  <a:cubicBezTo>
                    <a:pt x="8028" y="10378"/>
                    <a:pt x="8484" y="9732"/>
                    <a:pt x="8751" y="8857"/>
                  </a:cubicBezTo>
                  <a:cubicBezTo>
                    <a:pt x="8827" y="8514"/>
                    <a:pt x="8865" y="8248"/>
                    <a:pt x="8941" y="7905"/>
                  </a:cubicBezTo>
                  <a:cubicBezTo>
                    <a:pt x="9169" y="6688"/>
                    <a:pt x="9169" y="5471"/>
                    <a:pt x="8979" y="4177"/>
                  </a:cubicBezTo>
                  <a:cubicBezTo>
                    <a:pt x="8865" y="3683"/>
                    <a:pt x="8713" y="3188"/>
                    <a:pt x="8484" y="2693"/>
                  </a:cubicBezTo>
                  <a:cubicBezTo>
                    <a:pt x="8028" y="1628"/>
                    <a:pt x="7191" y="715"/>
                    <a:pt x="6164" y="259"/>
                  </a:cubicBezTo>
                  <a:cubicBezTo>
                    <a:pt x="5782" y="98"/>
                    <a:pt x="5475" y="1"/>
                    <a:pt x="5170"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1507785" y="1291043"/>
              <a:ext cx="75856" cy="107902"/>
            </a:xfrm>
            <a:custGeom>
              <a:rect b="b" l="l" r="r" t="t"/>
              <a:pathLst>
                <a:path extrusionOk="0" h="3357" w="2360">
                  <a:moveTo>
                    <a:pt x="922" y="0"/>
                  </a:moveTo>
                  <a:cubicBezTo>
                    <a:pt x="814" y="0"/>
                    <a:pt x="705" y="21"/>
                    <a:pt x="609" y="69"/>
                  </a:cubicBezTo>
                  <a:cubicBezTo>
                    <a:pt x="267" y="183"/>
                    <a:pt x="77" y="564"/>
                    <a:pt x="39" y="944"/>
                  </a:cubicBezTo>
                  <a:cubicBezTo>
                    <a:pt x="1" y="1781"/>
                    <a:pt x="571" y="2656"/>
                    <a:pt x="1218" y="3151"/>
                  </a:cubicBezTo>
                  <a:cubicBezTo>
                    <a:pt x="1373" y="3280"/>
                    <a:pt x="1598" y="3356"/>
                    <a:pt x="1810" y="3356"/>
                  </a:cubicBezTo>
                  <a:cubicBezTo>
                    <a:pt x="1910" y="3356"/>
                    <a:pt x="2008" y="3339"/>
                    <a:pt x="2093" y="3303"/>
                  </a:cubicBezTo>
                  <a:cubicBezTo>
                    <a:pt x="2283" y="3151"/>
                    <a:pt x="2321" y="2922"/>
                    <a:pt x="2321" y="2732"/>
                  </a:cubicBezTo>
                  <a:cubicBezTo>
                    <a:pt x="2359" y="2009"/>
                    <a:pt x="2169" y="1210"/>
                    <a:pt x="1789" y="640"/>
                  </a:cubicBezTo>
                  <a:cubicBezTo>
                    <a:pt x="1751" y="411"/>
                    <a:pt x="1598" y="297"/>
                    <a:pt x="1446" y="183"/>
                  </a:cubicBezTo>
                  <a:cubicBezTo>
                    <a:pt x="1408" y="145"/>
                    <a:pt x="1370" y="145"/>
                    <a:pt x="1332" y="107"/>
                  </a:cubicBezTo>
                  <a:cubicBezTo>
                    <a:pt x="1222" y="41"/>
                    <a:pt x="1072" y="0"/>
                    <a:pt x="922"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1710771" y="1262661"/>
              <a:ext cx="31821" cy="96235"/>
            </a:xfrm>
            <a:custGeom>
              <a:rect b="b" l="l" r="r" t="t"/>
              <a:pathLst>
                <a:path extrusionOk="0" h="2994" w="990">
                  <a:moveTo>
                    <a:pt x="191" y="1"/>
                  </a:moveTo>
                  <a:cubicBezTo>
                    <a:pt x="1" y="39"/>
                    <a:pt x="39" y="457"/>
                    <a:pt x="77" y="610"/>
                  </a:cubicBezTo>
                  <a:cubicBezTo>
                    <a:pt x="115" y="838"/>
                    <a:pt x="191" y="1066"/>
                    <a:pt x="267" y="1332"/>
                  </a:cubicBezTo>
                  <a:cubicBezTo>
                    <a:pt x="381" y="1599"/>
                    <a:pt x="572" y="1903"/>
                    <a:pt x="724" y="2169"/>
                  </a:cubicBezTo>
                  <a:cubicBezTo>
                    <a:pt x="838" y="2550"/>
                    <a:pt x="419" y="2778"/>
                    <a:pt x="153" y="2892"/>
                  </a:cubicBezTo>
                  <a:cubicBezTo>
                    <a:pt x="37" y="2921"/>
                    <a:pt x="97" y="2994"/>
                    <a:pt x="166" y="2994"/>
                  </a:cubicBezTo>
                  <a:cubicBezTo>
                    <a:pt x="188" y="2994"/>
                    <a:pt x="211" y="2987"/>
                    <a:pt x="229" y="2968"/>
                  </a:cubicBezTo>
                  <a:cubicBezTo>
                    <a:pt x="457" y="2892"/>
                    <a:pt x="838" y="2702"/>
                    <a:pt x="952" y="2474"/>
                  </a:cubicBezTo>
                  <a:cubicBezTo>
                    <a:pt x="990" y="2322"/>
                    <a:pt x="990" y="2169"/>
                    <a:pt x="914" y="2093"/>
                  </a:cubicBezTo>
                  <a:cubicBezTo>
                    <a:pt x="800" y="1941"/>
                    <a:pt x="724" y="1751"/>
                    <a:pt x="648" y="1599"/>
                  </a:cubicBezTo>
                  <a:cubicBezTo>
                    <a:pt x="572" y="1370"/>
                    <a:pt x="457" y="1142"/>
                    <a:pt x="381" y="838"/>
                  </a:cubicBezTo>
                  <a:cubicBezTo>
                    <a:pt x="343" y="686"/>
                    <a:pt x="343" y="571"/>
                    <a:pt x="343" y="419"/>
                  </a:cubicBezTo>
                  <a:cubicBezTo>
                    <a:pt x="343" y="305"/>
                    <a:pt x="381" y="115"/>
                    <a:pt x="267" y="39"/>
                  </a:cubicBezTo>
                  <a:cubicBezTo>
                    <a:pt x="267" y="1"/>
                    <a:pt x="229" y="1"/>
                    <a:pt x="191" y="1"/>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0"/>
            <p:cNvSpPr/>
            <p:nvPr/>
          </p:nvSpPr>
          <p:spPr>
            <a:xfrm>
              <a:off x="1588497" y="1223992"/>
              <a:ext cx="84406" cy="41142"/>
            </a:xfrm>
            <a:custGeom>
              <a:rect b="b" l="l" r="r" t="t"/>
              <a:pathLst>
                <a:path extrusionOk="0" h="1280" w="2626">
                  <a:moveTo>
                    <a:pt x="2134" y="0"/>
                  </a:moveTo>
                  <a:cubicBezTo>
                    <a:pt x="2006" y="0"/>
                    <a:pt x="1877" y="27"/>
                    <a:pt x="1788" y="63"/>
                  </a:cubicBezTo>
                  <a:cubicBezTo>
                    <a:pt x="1484" y="101"/>
                    <a:pt x="1104" y="291"/>
                    <a:pt x="761" y="481"/>
                  </a:cubicBezTo>
                  <a:cubicBezTo>
                    <a:pt x="457" y="671"/>
                    <a:pt x="38" y="938"/>
                    <a:pt x="0" y="1280"/>
                  </a:cubicBezTo>
                  <a:cubicBezTo>
                    <a:pt x="153" y="1280"/>
                    <a:pt x="267" y="1090"/>
                    <a:pt x="381" y="1052"/>
                  </a:cubicBezTo>
                  <a:cubicBezTo>
                    <a:pt x="913" y="671"/>
                    <a:pt x="1484" y="557"/>
                    <a:pt x="2093" y="481"/>
                  </a:cubicBezTo>
                  <a:cubicBezTo>
                    <a:pt x="2245" y="405"/>
                    <a:pt x="2625" y="367"/>
                    <a:pt x="2511" y="139"/>
                  </a:cubicBezTo>
                  <a:cubicBezTo>
                    <a:pt x="2430" y="37"/>
                    <a:pt x="2282" y="0"/>
                    <a:pt x="21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0"/>
            <p:cNvSpPr/>
            <p:nvPr/>
          </p:nvSpPr>
          <p:spPr>
            <a:xfrm>
              <a:off x="1730346" y="1213770"/>
              <a:ext cx="89292" cy="24718"/>
            </a:xfrm>
            <a:custGeom>
              <a:rect b="b" l="l" r="r" t="t"/>
              <a:pathLst>
                <a:path extrusionOk="0" h="769" w="2778">
                  <a:moveTo>
                    <a:pt x="723" y="0"/>
                  </a:moveTo>
                  <a:cubicBezTo>
                    <a:pt x="533" y="0"/>
                    <a:pt x="115" y="38"/>
                    <a:pt x="39" y="228"/>
                  </a:cubicBezTo>
                  <a:cubicBezTo>
                    <a:pt x="1" y="457"/>
                    <a:pt x="381" y="457"/>
                    <a:pt x="533" y="457"/>
                  </a:cubicBezTo>
                  <a:cubicBezTo>
                    <a:pt x="763" y="442"/>
                    <a:pt x="988" y="428"/>
                    <a:pt x="1211" y="428"/>
                  </a:cubicBezTo>
                  <a:cubicBezTo>
                    <a:pt x="1579" y="428"/>
                    <a:pt x="1943" y="467"/>
                    <a:pt x="2321" y="609"/>
                  </a:cubicBezTo>
                  <a:cubicBezTo>
                    <a:pt x="2420" y="674"/>
                    <a:pt x="2575" y="769"/>
                    <a:pt x="2714" y="769"/>
                  </a:cubicBezTo>
                  <a:cubicBezTo>
                    <a:pt x="2735" y="769"/>
                    <a:pt x="2757" y="766"/>
                    <a:pt x="2778" y="761"/>
                  </a:cubicBezTo>
                  <a:cubicBezTo>
                    <a:pt x="2626" y="457"/>
                    <a:pt x="2131" y="266"/>
                    <a:pt x="1865" y="190"/>
                  </a:cubicBezTo>
                  <a:cubicBezTo>
                    <a:pt x="1484" y="38"/>
                    <a:pt x="1104" y="0"/>
                    <a:pt x="7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1623951" y="1268125"/>
              <a:ext cx="26935" cy="35742"/>
            </a:xfrm>
            <a:custGeom>
              <a:rect b="b" l="l" r="r" t="t"/>
              <a:pathLst>
                <a:path extrusionOk="0" h="1112" w="838">
                  <a:moveTo>
                    <a:pt x="436" y="1"/>
                  </a:moveTo>
                  <a:cubicBezTo>
                    <a:pt x="356" y="1"/>
                    <a:pt x="277" y="49"/>
                    <a:pt x="229" y="97"/>
                  </a:cubicBezTo>
                  <a:cubicBezTo>
                    <a:pt x="115" y="135"/>
                    <a:pt x="77" y="173"/>
                    <a:pt x="39" y="287"/>
                  </a:cubicBezTo>
                  <a:cubicBezTo>
                    <a:pt x="1" y="440"/>
                    <a:pt x="1" y="592"/>
                    <a:pt x="39" y="706"/>
                  </a:cubicBezTo>
                  <a:cubicBezTo>
                    <a:pt x="77" y="858"/>
                    <a:pt x="115" y="972"/>
                    <a:pt x="229" y="1048"/>
                  </a:cubicBezTo>
                  <a:cubicBezTo>
                    <a:pt x="274" y="1093"/>
                    <a:pt x="357" y="1111"/>
                    <a:pt x="442" y="1111"/>
                  </a:cubicBezTo>
                  <a:cubicBezTo>
                    <a:pt x="502" y="1111"/>
                    <a:pt x="562" y="1102"/>
                    <a:pt x="609" y="1086"/>
                  </a:cubicBezTo>
                  <a:cubicBezTo>
                    <a:pt x="609" y="1086"/>
                    <a:pt x="647" y="1086"/>
                    <a:pt x="647" y="1048"/>
                  </a:cubicBezTo>
                  <a:cubicBezTo>
                    <a:pt x="647" y="1048"/>
                    <a:pt x="685" y="1048"/>
                    <a:pt x="685" y="1010"/>
                  </a:cubicBezTo>
                  <a:cubicBezTo>
                    <a:pt x="724" y="1010"/>
                    <a:pt x="724" y="972"/>
                    <a:pt x="724" y="972"/>
                  </a:cubicBezTo>
                  <a:cubicBezTo>
                    <a:pt x="838" y="820"/>
                    <a:pt x="838" y="668"/>
                    <a:pt x="800" y="516"/>
                  </a:cubicBezTo>
                  <a:cubicBezTo>
                    <a:pt x="800" y="440"/>
                    <a:pt x="724" y="325"/>
                    <a:pt x="685" y="287"/>
                  </a:cubicBezTo>
                  <a:cubicBezTo>
                    <a:pt x="647" y="135"/>
                    <a:pt x="609" y="97"/>
                    <a:pt x="571" y="59"/>
                  </a:cubicBezTo>
                  <a:cubicBezTo>
                    <a:pt x="529" y="17"/>
                    <a:pt x="482" y="1"/>
                    <a:pt x="4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1753586" y="1255043"/>
              <a:ext cx="26935" cy="36803"/>
            </a:xfrm>
            <a:custGeom>
              <a:rect b="b" l="l" r="r" t="t"/>
              <a:pathLst>
                <a:path extrusionOk="0" h="1145" w="838">
                  <a:moveTo>
                    <a:pt x="495" y="0"/>
                  </a:moveTo>
                  <a:cubicBezTo>
                    <a:pt x="438" y="0"/>
                    <a:pt x="381" y="29"/>
                    <a:pt x="343" y="86"/>
                  </a:cubicBezTo>
                  <a:cubicBezTo>
                    <a:pt x="229" y="124"/>
                    <a:pt x="115" y="162"/>
                    <a:pt x="76" y="276"/>
                  </a:cubicBezTo>
                  <a:cubicBezTo>
                    <a:pt x="0" y="428"/>
                    <a:pt x="0" y="542"/>
                    <a:pt x="0" y="694"/>
                  </a:cubicBezTo>
                  <a:cubicBezTo>
                    <a:pt x="0" y="847"/>
                    <a:pt x="38" y="923"/>
                    <a:pt x="115" y="1037"/>
                  </a:cubicBezTo>
                  <a:cubicBezTo>
                    <a:pt x="195" y="1091"/>
                    <a:pt x="295" y="1144"/>
                    <a:pt x="387" y="1144"/>
                  </a:cubicBezTo>
                  <a:cubicBezTo>
                    <a:pt x="425" y="1144"/>
                    <a:pt x="462" y="1135"/>
                    <a:pt x="495" y="1113"/>
                  </a:cubicBezTo>
                  <a:cubicBezTo>
                    <a:pt x="495" y="1113"/>
                    <a:pt x="571" y="1113"/>
                    <a:pt x="571" y="1075"/>
                  </a:cubicBezTo>
                  <a:lnTo>
                    <a:pt x="609" y="1075"/>
                  </a:lnTo>
                  <a:cubicBezTo>
                    <a:pt x="647" y="1075"/>
                    <a:pt x="647" y="1037"/>
                    <a:pt x="685" y="1037"/>
                  </a:cubicBezTo>
                  <a:cubicBezTo>
                    <a:pt x="799" y="923"/>
                    <a:pt x="837" y="732"/>
                    <a:pt x="799" y="580"/>
                  </a:cubicBezTo>
                  <a:cubicBezTo>
                    <a:pt x="799" y="504"/>
                    <a:pt x="761" y="390"/>
                    <a:pt x="685" y="352"/>
                  </a:cubicBezTo>
                  <a:cubicBezTo>
                    <a:pt x="761" y="162"/>
                    <a:pt x="723" y="124"/>
                    <a:pt x="647" y="86"/>
                  </a:cubicBezTo>
                  <a:cubicBezTo>
                    <a:pt x="609" y="29"/>
                    <a:pt x="552"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0"/>
            <p:cNvSpPr/>
            <p:nvPr/>
          </p:nvSpPr>
          <p:spPr>
            <a:xfrm>
              <a:off x="1682645" y="1378345"/>
              <a:ext cx="75856" cy="27868"/>
            </a:xfrm>
            <a:custGeom>
              <a:rect b="b" l="l" r="r" t="t"/>
              <a:pathLst>
                <a:path extrusionOk="0" h="867" w="2360">
                  <a:moveTo>
                    <a:pt x="2122" y="0"/>
                  </a:moveTo>
                  <a:cubicBezTo>
                    <a:pt x="1988" y="0"/>
                    <a:pt x="1811" y="81"/>
                    <a:pt x="1713" y="130"/>
                  </a:cubicBezTo>
                  <a:cubicBezTo>
                    <a:pt x="1535" y="232"/>
                    <a:pt x="1341" y="282"/>
                    <a:pt x="1152" y="282"/>
                  </a:cubicBezTo>
                  <a:cubicBezTo>
                    <a:pt x="1058" y="282"/>
                    <a:pt x="965" y="270"/>
                    <a:pt x="876" y="244"/>
                  </a:cubicBezTo>
                  <a:cubicBezTo>
                    <a:pt x="743" y="191"/>
                    <a:pt x="593" y="120"/>
                    <a:pt x="449" y="120"/>
                  </a:cubicBezTo>
                  <a:cubicBezTo>
                    <a:pt x="386" y="120"/>
                    <a:pt x="325" y="134"/>
                    <a:pt x="267" y="168"/>
                  </a:cubicBezTo>
                  <a:cubicBezTo>
                    <a:pt x="1" y="320"/>
                    <a:pt x="267" y="549"/>
                    <a:pt x="381" y="663"/>
                  </a:cubicBezTo>
                  <a:cubicBezTo>
                    <a:pt x="588" y="810"/>
                    <a:pt x="771" y="866"/>
                    <a:pt x="1003" y="866"/>
                  </a:cubicBezTo>
                  <a:cubicBezTo>
                    <a:pt x="1070" y="866"/>
                    <a:pt x="1141" y="862"/>
                    <a:pt x="1218" y="853"/>
                  </a:cubicBezTo>
                  <a:cubicBezTo>
                    <a:pt x="1637" y="853"/>
                    <a:pt x="2093" y="701"/>
                    <a:pt x="2283" y="282"/>
                  </a:cubicBezTo>
                  <a:cubicBezTo>
                    <a:pt x="2283" y="244"/>
                    <a:pt x="2360" y="206"/>
                    <a:pt x="2360" y="130"/>
                  </a:cubicBezTo>
                  <a:cubicBezTo>
                    <a:pt x="2283" y="130"/>
                    <a:pt x="2283" y="130"/>
                    <a:pt x="2283" y="92"/>
                  </a:cubicBezTo>
                  <a:cubicBezTo>
                    <a:pt x="2256" y="25"/>
                    <a:pt x="2196" y="0"/>
                    <a:pt x="21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1579243" y="1241932"/>
              <a:ext cx="259969" cy="108577"/>
            </a:xfrm>
            <a:custGeom>
              <a:rect b="b" l="l" r="r" t="t"/>
              <a:pathLst>
                <a:path extrusionOk="0" h="3378" w="8088">
                  <a:moveTo>
                    <a:pt x="6939" y="191"/>
                  </a:moveTo>
                  <a:cubicBezTo>
                    <a:pt x="7148" y="191"/>
                    <a:pt x="7362" y="234"/>
                    <a:pt x="7533" y="319"/>
                  </a:cubicBezTo>
                  <a:cubicBezTo>
                    <a:pt x="7685" y="357"/>
                    <a:pt x="7799" y="471"/>
                    <a:pt x="7875" y="586"/>
                  </a:cubicBezTo>
                  <a:cubicBezTo>
                    <a:pt x="7913" y="738"/>
                    <a:pt x="7913" y="928"/>
                    <a:pt x="7875" y="1080"/>
                  </a:cubicBezTo>
                  <a:lnTo>
                    <a:pt x="7875" y="1118"/>
                  </a:lnTo>
                  <a:cubicBezTo>
                    <a:pt x="7837" y="1499"/>
                    <a:pt x="7723" y="1803"/>
                    <a:pt x="7533" y="2031"/>
                  </a:cubicBezTo>
                  <a:cubicBezTo>
                    <a:pt x="7457" y="2183"/>
                    <a:pt x="7343" y="2259"/>
                    <a:pt x="7267" y="2298"/>
                  </a:cubicBezTo>
                  <a:cubicBezTo>
                    <a:pt x="6883" y="2533"/>
                    <a:pt x="6500" y="2678"/>
                    <a:pt x="6099" y="2678"/>
                  </a:cubicBezTo>
                  <a:cubicBezTo>
                    <a:pt x="5983" y="2678"/>
                    <a:pt x="5865" y="2666"/>
                    <a:pt x="5745" y="2640"/>
                  </a:cubicBezTo>
                  <a:cubicBezTo>
                    <a:pt x="5364" y="2564"/>
                    <a:pt x="5022" y="2298"/>
                    <a:pt x="4794" y="1879"/>
                  </a:cubicBezTo>
                  <a:cubicBezTo>
                    <a:pt x="4756" y="1841"/>
                    <a:pt x="4756" y="1803"/>
                    <a:pt x="4680" y="1727"/>
                  </a:cubicBezTo>
                  <a:cubicBezTo>
                    <a:pt x="4642" y="1689"/>
                    <a:pt x="4642" y="1575"/>
                    <a:pt x="4642" y="1537"/>
                  </a:cubicBezTo>
                  <a:cubicBezTo>
                    <a:pt x="4604" y="1384"/>
                    <a:pt x="4604" y="1308"/>
                    <a:pt x="4680" y="1194"/>
                  </a:cubicBezTo>
                  <a:cubicBezTo>
                    <a:pt x="4794" y="1080"/>
                    <a:pt x="4870" y="966"/>
                    <a:pt x="4984" y="890"/>
                  </a:cubicBezTo>
                  <a:lnTo>
                    <a:pt x="5022" y="852"/>
                  </a:lnTo>
                  <a:cubicBezTo>
                    <a:pt x="5364" y="586"/>
                    <a:pt x="5745" y="395"/>
                    <a:pt x="6163" y="319"/>
                  </a:cubicBezTo>
                  <a:cubicBezTo>
                    <a:pt x="6201" y="319"/>
                    <a:pt x="6315" y="281"/>
                    <a:pt x="6354" y="281"/>
                  </a:cubicBezTo>
                  <a:cubicBezTo>
                    <a:pt x="6468" y="281"/>
                    <a:pt x="6544" y="281"/>
                    <a:pt x="6582" y="205"/>
                  </a:cubicBezTo>
                  <a:lnTo>
                    <a:pt x="6734" y="205"/>
                  </a:lnTo>
                  <a:cubicBezTo>
                    <a:pt x="6801" y="196"/>
                    <a:pt x="6870" y="191"/>
                    <a:pt x="6939" y="191"/>
                  </a:cubicBezTo>
                  <a:close/>
                  <a:moveTo>
                    <a:pt x="2109" y="959"/>
                  </a:moveTo>
                  <a:cubicBezTo>
                    <a:pt x="2470" y="959"/>
                    <a:pt x="2828" y="1057"/>
                    <a:pt x="3158" y="1156"/>
                  </a:cubicBezTo>
                  <a:cubicBezTo>
                    <a:pt x="3196" y="1156"/>
                    <a:pt x="3196" y="1156"/>
                    <a:pt x="3196" y="1232"/>
                  </a:cubicBezTo>
                  <a:cubicBezTo>
                    <a:pt x="3348" y="1270"/>
                    <a:pt x="3500" y="1346"/>
                    <a:pt x="3576" y="1461"/>
                  </a:cubicBezTo>
                  <a:cubicBezTo>
                    <a:pt x="3690" y="1537"/>
                    <a:pt x="3728" y="1613"/>
                    <a:pt x="3728" y="1727"/>
                  </a:cubicBezTo>
                  <a:cubicBezTo>
                    <a:pt x="3690" y="1727"/>
                    <a:pt x="3690" y="1803"/>
                    <a:pt x="3690" y="1879"/>
                  </a:cubicBezTo>
                  <a:cubicBezTo>
                    <a:pt x="3690" y="1917"/>
                    <a:pt x="3690" y="1955"/>
                    <a:pt x="3652" y="2069"/>
                  </a:cubicBezTo>
                  <a:cubicBezTo>
                    <a:pt x="3538" y="2564"/>
                    <a:pt x="3310" y="2868"/>
                    <a:pt x="2930" y="3020"/>
                  </a:cubicBezTo>
                  <a:cubicBezTo>
                    <a:pt x="2664" y="3153"/>
                    <a:pt x="2360" y="3234"/>
                    <a:pt x="2048" y="3234"/>
                  </a:cubicBezTo>
                  <a:cubicBezTo>
                    <a:pt x="1823" y="3234"/>
                    <a:pt x="1593" y="3192"/>
                    <a:pt x="1370" y="3096"/>
                  </a:cubicBezTo>
                  <a:cubicBezTo>
                    <a:pt x="1218" y="3058"/>
                    <a:pt x="1141" y="3020"/>
                    <a:pt x="989" y="2906"/>
                  </a:cubicBezTo>
                  <a:cubicBezTo>
                    <a:pt x="761" y="2716"/>
                    <a:pt x="571" y="2450"/>
                    <a:pt x="419" y="2107"/>
                  </a:cubicBezTo>
                  <a:lnTo>
                    <a:pt x="419" y="2069"/>
                  </a:lnTo>
                  <a:cubicBezTo>
                    <a:pt x="381" y="1917"/>
                    <a:pt x="266" y="1727"/>
                    <a:pt x="305" y="1651"/>
                  </a:cubicBezTo>
                  <a:cubicBezTo>
                    <a:pt x="381" y="1499"/>
                    <a:pt x="419" y="1422"/>
                    <a:pt x="571" y="1308"/>
                  </a:cubicBezTo>
                  <a:cubicBezTo>
                    <a:pt x="761" y="1156"/>
                    <a:pt x="1027" y="1080"/>
                    <a:pt x="1332" y="1042"/>
                  </a:cubicBezTo>
                  <a:lnTo>
                    <a:pt x="1446" y="1042"/>
                  </a:lnTo>
                  <a:cubicBezTo>
                    <a:pt x="1598" y="966"/>
                    <a:pt x="1750" y="966"/>
                    <a:pt x="1940" y="966"/>
                  </a:cubicBezTo>
                  <a:cubicBezTo>
                    <a:pt x="1996" y="961"/>
                    <a:pt x="2053" y="959"/>
                    <a:pt x="2109" y="959"/>
                  </a:cubicBezTo>
                  <a:close/>
                  <a:moveTo>
                    <a:pt x="6989" y="1"/>
                  </a:moveTo>
                  <a:cubicBezTo>
                    <a:pt x="6905" y="1"/>
                    <a:pt x="6820" y="5"/>
                    <a:pt x="6734" y="15"/>
                  </a:cubicBezTo>
                  <a:lnTo>
                    <a:pt x="6582" y="15"/>
                  </a:lnTo>
                  <a:cubicBezTo>
                    <a:pt x="6468" y="15"/>
                    <a:pt x="6277" y="53"/>
                    <a:pt x="6125" y="53"/>
                  </a:cubicBezTo>
                  <a:cubicBezTo>
                    <a:pt x="5631" y="167"/>
                    <a:pt x="5250" y="357"/>
                    <a:pt x="4870" y="586"/>
                  </a:cubicBezTo>
                  <a:cubicBezTo>
                    <a:pt x="4756" y="700"/>
                    <a:pt x="4642" y="776"/>
                    <a:pt x="4565" y="890"/>
                  </a:cubicBezTo>
                  <a:lnTo>
                    <a:pt x="3538" y="1004"/>
                  </a:lnTo>
                  <a:cubicBezTo>
                    <a:pt x="3462" y="928"/>
                    <a:pt x="3310" y="890"/>
                    <a:pt x="3158" y="814"/>
                  </a:cubicBezTo>
                  <a:cubicBezTo>
                    <a:pt x="2828" y="715"/>
                    <a:pt x="2442" y="616"/>
                    <a:pt x="2023" y="616"/>
                  </a:cubicBezTo>
                  <a:cubicBezTo>
                    <a:pt x="1958" y="616"/>
                    <a:pt x="1893" y="618"/>
                    <a:pt x="1826" y="624"/>
                  </a:cubicBezTo>
                  <a:cubicBezTo>
                    <a:pt x="1712" y="624"/>
                    <a:pt x="1522" y="700"/>
                    <a:pt x="1370" y="700"/>
                  </a:cubicBezTo>
                  <a:lnTo>
                    <a:pt x="1218" y="700"/>
                  </a:lnTo>
                  <a:cubicBezTo>
                    <a:pt x="875" y="738"/>
                    <a:pt x="609" y="814"/>
                    <a:pt x="381" y="1004"/>
                  </a:cubicBezTo>
                  <a:cubicBezTo>
                    <a:pt x="190" y="1156"/>
                    <a:pt x="76" y="1308"/>
                    <a:pt x="38" y="1499"/>
                  </a:cubicBezTo>
                  <a:cubicBezTo>
                    <a:pt x="0" y="1689"/>
                    <a:pt x="76" y="1917"/>
                    <a:pt x="114" y="2069"/>
                  </a:cubicBezTo>
                  <a:lnTo>
                    <a:pt x="114" y="2107"/>
                  </a:lnTo>
                  <a:cubicBezTo>
                    <a:pt x="266" y="2488"/>
                    <a:pt x="457" y="2792"/>
                    <a:pt x="761" y="3020"/>
                  </a:cubicBezTo>
                  <a:cubicBezTo>
                    <a:pt x="875" y="3096"/>
                    <a:pt x="1027" y="3211"/>
                    <a:pt x="1180" y="3249"/>
                  </a:cubicBezTo>
                  <a:cubicBezTo>
                    <a:pt x="1436" y="3334"/>
                    <a:pt x="1672" y="3377"/>
                    <a:pt x="1934" y="3377"/>
                  </a:cubicBezTo>
                  <a:cubicBezTo>
                    <a:pt x="2021" y="3377"/>
                    <a:pt x="2112" y="3372"/>
                    <a:pt x="2207" y="3363"/>
                  </a:cubicBezTo>
                  <a:cubicBezTo>
                    <a:pt x="2473" y="3287"/>
                    <a:pt x="2701" y="3249"/>
                    <a:pt x="2930" y="3173"/>
                  </a:cubicBezTo>
                  <a:cubicBezTo>
                    <a:pt x="3348" y="2982"/>
                    <a:pt x="3614" y="2602"/>
                    <a:pt x="3728" y="2031"/>
                  </a:cubicBezTo>
                  <a:cubicBezTo>
                    <a:pt x="3728" y="1955"/>
                    <a:pt x="3805" y="1879"/>
                    <a:pt x="3805" y="1841"/>
                  </a:cubicBezTo>
                  <a:cubicBezTo>
                    <a:pt x="3805" y="1727"/>
                    <a:pt x="3843" y="1651"/>
                    <a:pt x="3805" y="1537"/>
                  </a:cubicBezTo>
                  <a:lnTo>
                    <a:pt x="4299" y="1499"/>
                  </a:lnTo>
                  <a:cubicBezTo>
                    <a:pt x="4299" y="1575"/>
                    <a:pt x="4375" y="1689"/>
                    <a:pt x="4413" y="1727"/>
                  </a:cubicBezTo>
                  <a:cubicBezTo>
                    <a:pt x="4451" y="1765"/>
                    <a:pt x="4451" y="1841"/>
                    <a:pt x="4489" y="1917"/>
                  </a:cubicBezTo>
                  <a:cubicBezTo>
                    <a:pt x="4794" y="2450"/>
                    <a:pt x="5136" y="2716"/>
                    <a:pt x="5593" y="2792"/>
                  </a:cubicBezTo>
                  <a:cubicBezTo>
                    <a:pt x="5707" y="2811"/>
                    <a:pt x="5830" y="2821"/>
                    <a:pt x="5954" y="2821"/>
                  </a:cubicBezTo>
                  <a:cubicBezTo>
                    <a:pt x="6078" y="2821"/>
                    <a:pt x="6201" y="2811"/>
                    <a:pt x="6315" y="2792"/>
                  </a:cubicBezTo>
                  <a:cubicBezTo>
                    <a:pt x="6658" y="2716"/>
                    <a:pt x="6962" y="2602"/>
                    <a:pt x="7267" y="2412"/>
                  </a:cubicBezTo>
                  <a:cubicBezTo>
                    <a:pt x="7419" y="2298"/>
                    <a:pt x="7495" y="2221"/>
                    <a:pt x="7609" y="2069"/>
                  </a:cubicBezTo>
                  <a:cubicBezTo>
                    <a:pt x="7799" y="1765"/>
                    <a:pt x="7913" y="1461"/>
                    <a:pt x="7989" y="1004"/>
                  </a:cubicBezTo>
                  <a:lnTo>
                    <a:pt x="7989" y="966"/>
                  </a:lnTo>
                  <a:cubicBezTo>
                    <a:pt x="7989" y="814"/>
                    <a:pt x="8027" y="700"/>
                    <a:pt x="7989" y="586"/>
                  </a:cubicBezTo>
                  <a:lnTo>
                    <a:pt x="7989" y="586"/>
                  </a:lnTo>
                  <a:cubicBezTo>
                    <a:pt x="8017" y="604"/>
                    <a:pt x="8036" y="611"/>
                    <a:pt x="8048" y="611"/>
                  </a:cubicBezTo>
                  <a:cubicBezTo>
                    <a:pt x="8087" y="611"/>
                    <a:pt x="8066" y="538"/>
                    <a:pt x="8066" y="509"/>
                  </a:cubicBezTo>
                  <a:cubicBezTo>
                    <a:pt x="7989" y="319"/>
                    <a:pt x="7837" y="167"/>
                    <a:pt x="7647" y="129"/>
                  </a:cubicBezTo>
                  <a:cubicBezTo>
                    <a:pt x="7476" y="43"/>
                    <a:pt x="7240" y="1"/>
                    <a:pt x="698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1545682" y="1271661"/>
              <a:ext cx="51396" cy="35260"/>
            </a:xfrm>
            <a:custGeom>
              <a:rect b="b" l="l" r="r" t="t"/>
              <a:pathLst>
                <a:path extrusionOk="0" h="1097" w="1599">
                  <a:moveTo>
                    <a:pt x="1497" y="0"/>
                  </a:moveTo>
                  <a:cubicBezTo>
                    <a:pt x="1452" y="0"/>
                    <a:pt x="1395" y="9"/>
                    <a:pt x="1332" y="25"/>
                  </a:cubicBezTo>
                  <a:cubicBezTo>
                    <a:pt x="1142" y="25"/>
                    <a:pt x="990" y="139"/>
                    <a:pt x="914" y="139"/>
                  </a:cubicBezTo>
                  <a:lnTo>
                    <a:pt x="457" y="253"/>
                  </a:lnTo>
                  <a:cubicBezTo>
                    <a:pt x="343" y="330"/>
                    <a:pt x="191" y="368"/>
                    <a:pt x="77" y="444"/>
                  </a:cubicBezTo>
                  <a:cubicBezTo>
                    <a:pt x="39" y="520"/>
                    <a:pt x="1" y="558"/>
                    <a:pt x="1" y="596"/>
                  </a:cubicBezTo>
                  <a:cubicBezTo>
                    <a:pt x="1" y="672"/>
                    <a:pt x="39" y="710"/>
                    <a:pt x="77" y="748"/>
                  </a:cubicBezTo>
                  <a:cubicBezTo>
                    <a:pt x="418" y="953"/>
                    <a:pt x="759" y="1096"/>
                    <a:pt x="1155" y="1096"/>
                  </a:cubicBezTo>
                  <a:cubicBezTo>
                    <a:pt x="1201" y="1096"/>
                    <a:pt x="1247" y="1094"/>
                    <a:pt x="1294" y="1090"/>
                  </a:cubicBezTo>
                  <a:lnTo>
                    <a:pt x="1332" y="1090"/>
                  </a:lnTo>
                  <a:cubicBezTo>
                    <a:pt x="1370" y="1090"/>
                    <a:pt x="1370" y="1014"/>
                    <a:pt x="1370" y="1014"/>
                  </a:cubicBezTo>
                  <a:cubicBezTo>
                    <a:pt x="1409" y="900"/>
                    <a:pt x="1370" y="710"/>
                    <a:pt x="1409" y="558"/>
                  </a:cubicBezTo>
                  <a:cubicBezTo>
                    <a:pt x="1485" y="368"/>
                    <a:pt x="1561" y="215"/>
                    <a:pt x="1599" y="63"/>
                  </a:cubicBezTo>
                  <a:cubicBezTo>
                    <a:pt x="1599" y="19"/>
                    <a:pt x="1560" y="0"/>
                    <a:pt x="14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1725460" y="1091465"/>
              <a:ext cx="113238" cy="105395"/>
            </a:xfrm>
            <a:custGeom>
              <a:rect b="b" l="l" r="r" t="t"/>
              <a:pathLst>
                <a:path extrusionOk="0" h="3279" w="3523">
                  <a:moveTo>
                    <a:pt x="191" y="1"/>
                  </a:moveTo>
                  <a:cubicBezTo>
                    <a:pt x="115" y="1"/>
                    <a:pt x="0" y="77"/>
                    <a:pt x="153" y="77"/>
                  </a:cubicBezTo>
                  <a:cubicBezTo>
                    <a:pt x="1674" y="381"/>
                    <a:pt x="2968" y="1713"/>
                    <a:pt x="3310" y="3234"/>
                  </a:cubicBezTo>
                  <a:cubicBezTo>
                    <a:pt x="3310" y="3267"/>
                    <a:pt x="3351" y="3278"/>
                    <a:pt x="3395" y="3278"/>
                  </a:cubicBezTo>
                  <a:cubicBezTo>
                    <a:pt x="3456" y="3278"/>
                    <a:pt x="3522" y="3256"/>
                    <a:pt x="3500" y="3234"/>
                  </a:cubicBezTo>
                  <a:cubicBezTo>
                    <a:pt x="3196" y="1941"/>
                    <a:pt x="2359" y="838"/>
                    <a:pt x="1218" y="305"/>
                  </a:cubicBezTo>
                  <a:cubicBezTo>
                    <a:pt x="875" y="191"/>
                    <a:pt x="533" y="39"/>
                    <a:pt x="1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0"/>
            <p:cNvSpPr/>
            <p:nvPr/>
          </p:nvSpPr>
          <p:spPr>
            <a:xfrm>
              <a:off x="1802508" y="1096511"/>
              <a:ext cx="31307" cy="34939"/>
            </a:xfrm>
            <a:custGeom>
              <a:rect b="b" l="l" r="r" t="t"/>
              <a:pathLst>
                <a:path extrusionOk="0" h="1087" w="974">
                  <a:moveTo>
                    <a:pt x="142" y="0"/>
                  </a:moveTo>
                  <a:cubicBezTo>
                    <a:pt x="106" y="0"/>
                    <a:pt x="64" y="34"/>
                    <a:pt x="38" y="34"/>
                  </a:cubicBezTo>
                  <a:cubicBezTo>
                    <a:pt x="0" y="34"/>
                    <a:pt x="0" y="72"/>
                    <a:pt x="38" y="110"/>
                  </a:cubicBezTo>
                  <a:cubicBezTo>
                    <a:pt x="381" y="300"/>
                    <a:pt x="609" y="681"/>
                    <a:pt x="761" y="1061"/>
                  </a:cubicBezTo>
                  <a:cubicBezTo>
                    <a:pt x="761" y="1077"/>
                    <a:pt x="800" y="1086"/>
                    <a:pt x="843" y="1086"/>
                  </a:cubicBezTo>
                  <a:cubicBezTo>
                    <a:pt x="904" y="1086"/>
                    <a:pt x="974" y="1068"/>
                    <a:pt x="951" y="1023"/>
                  </a:cubicBezTo>
                  <a:cubicBezTo>
                    <a:pt x="799" y="605"/>
                    <a:pt x="533" y="262"/>
                    <a:pt x="190" y="34"/>
                  </a:cubicBezTo>
                  <a:cubicBezTo>
                    <a:pt x="178" y="9"/>
                    <a:pt x="161" y="0"/>
                    <a:pt x="1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0"/>
            <p:cNvSpPr/>
            <p:nvPr/>
          </p:nvSpPr>
          <p:spPr>
            <a:xfrm>
              <a:off x="1519999" y="1172916"/>
              <a:ext cx="67981" cy="105685"/>
            </a:xfrm>
            <a:custGeom>
              <a:rect b="b" l="l" r="r" t="t"/>
              <a:pathLst>
                <a:path extrusionOk="0" h="3288" w="2115">
                  <a:moveTo>
                    <a:pt x="2012" y="1"/>
                  </a:moveTo>
                  <a:cubicBezTo>
                    <a:pt x="1968" y="1"/>
                    <a:pt x="1920" y="19"/>
                    <a:pt x="1903" y="54"/>
                  </a:cubicBezTo>
                  <a:cubicBezTo>
                    <a:pt x="1523" y="1233"/>
                    <a:pt x="1066" y="2450"/>
                    <a:pt x="39" y="3211"/>
                  </a:cubicBezTo>
                  <a:cubicBezTo>
                    <a:pt x="1" y="3249"/>
                    <a:pt x="39" y="3249"/>
                    <a:pt x="77" y="3287"/>
                  </a:cubicBezTo>
                  <a:lnTo>
                    <a:pt x="229" y="3287"/>
                  </a:lnTo>
                  <a:cubicBezTo>
                    <a:pt x="1256" y="2527"/>
                    <a:pt x="1675" y="1309"/>
                    <a:pt x="2093" y="92"/>
                  </a:cubicBezTo>
                  <a:cubicBezTo>
                    <a:pt x="2114" y="29"/>
                    <a:pt x="2066" y="1"/>
                    <a:pt x="20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1489431" y="1196542"/>
              <a:ext cx="50946" cy="36803"/>
            </a:xfrm>
            <a:custGeom>
              <a:rect b="b" l="l" r="r" t="t"/>
              <a:pathLst>
                <a:path extrusionOk="0" h="1145" w="1585">
                  <a:moveTo>
                    <a:pt x="1459" y="0"/>
                  </a:moveTo>
                  <a:cubicBezTo>
                    <a:pt x="1422" y="0"/>
                    <a:pt x="1385" y="12"/>
                    <a:pt x="1370" y="41"/>
                  </a:cubicBezTo>
                  <a:cubicBezTo>
                    <a:pt x="1218" y="612"/>
                    <a:pt x="648" y="917"/>
                    <a:pt x="77" y="1031"/>
                  </a:cubicBezTo>
                  <a:cubicBezTo>
                    <a:pt x="39" y="1031"/>
                    <a:pt x="1" y="1069"/>
                    <a:pt x="1" y="1069"/>
                  </a:cubicBezTo>
                  <a:cubicBezTo>
                    <a:pt x="1" y="1145"/>
                    <a:pt x="77" y="1145"/>
                    <a:pt x="115" y="1145"/>
                  </a:cubicBezTo>
                  <a:cubicBezTo>
                    <a:pt x="724" y="1031"/>
                    <a:pt x="1370" y="688"/>
                    <a:pt x="1561" y="80"/>
                  </a:cubicBezTo>
                  <a:cubicBezTo>
                    <a:pt x="1584" y="33"/>
                    <a:pt x="1520" y="0"/>
                    <a:pt x="14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0"/>
            <p:cNvSpPr/>
            <p:nvPr/>
          </p:nvSpPr>
          <p:spPr>
            <a:xfrm>
              <a:off x="1905817" y="1363719"/>
              <a:ext cx="43457" cy="85467"/>
            </a:xfrm>
            <a:custGeom>
              <a:rect b="b" l="l" r="r" t="t"/>
              <a:pathLst>
                <a:path extrusionOk="0" h="2659" w="1352">
                  <a:moveTo>
                    <a:pt x="160" y="0"/>
                  </a:moveTo>
                  <a:cubicBezTo>
                    <a:pt x="94" y="0"/>
                    <a:pt x="1" y="43"/>
                    <a:pt x="58" y="129"/>
                  </a:cubicBezTo>
                  <a:cubicBezTo>
                    <a:pt x="857" y="623"/>
                    <a:pt x="1123" y="1688"/>
                    <a:pt x="971" y="2601"/>
                  </a:cubicBezTo>
                  <a:cubicBezTo>
                    <a:pt x="971" y="2640"/>
                    <a:pt x="1019" y="2659"/>
                    <a:pt x="1066" y="2659"/>
                  </a:cubicBezTo>
                  <a:cubicBezTo>
                    <a:pt x="1114" y="2659"/>
                    <a:pt x="1161" y="2640"/>
                    <a:pt x="1161" y="2601"/>
                  </a:cubicBezTo>
                  <a:cubicBezTo>
                    <a:pt x="1351" y="1650"/>
                    <a:pt x="1047" y="547"/>
                    <a:pt x="210" y="14"/>
                  </a:cubicBezTo>
                  <a:cubicBezTo>
                    <a:pt x="201" y="5"/>
                    <a:pt x="182" y="0"/>
                    <a:pt x="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0"/>
            <p:cNvSpPr/>
            <p:nvPr/>
          </p:nvSpPr>
          <p:spPr>
            <a:xfrm>
              <a:off x="1887367" y="1397599"/>
              <a:ext cx="19093" cy="61231"/>
            </a:xfrm>
            <a:custGeom>
              <a:rect b="b" l="l" r="r" t="t"/>
              <a:pathLst>
                <a:path extrusionOk="0" h="1905" w="594">
                  <a:moveTo>
                    <a:pt x="115" y="1"/>
                  </a:moveTo>
                  <a:cubicBezTo>
                    <a:pt x="57" y="1"/>
                    <a:pt x="1" y="19"/>
                    <a:pt x="23" y="64"/>
                  </a:cubicBezTo>
                  <a:cubicBezTo>
                    <a:pt x="366" y="596"/>
                    <a:pt x="404" y="1319"/>
                    <a:pt x="61" y="1814"/>
                  </a:cubicBezTo>
                  <a:cubicBezTo>
                    <a:pt x="40" y="1877"/>
                    <a:pt x="89" y="1905"/>
                    <a:pt x="143" y="1905"/>
                  </a:cubicBezTo>
                  <a:cubicBezTo>
                    <a:pt x="187" y="1905"/>
                    <a:pt x="234" y="1886"/>
                    <a:pt x="252" y="1852"/>
                  </a:cubicBezTo>
                  <a:cubicBezTo>
                    <a:pt x="594" y="1319"/>
                    <a:pt x="556" y="596"/>
                    <a:pt x="213" y="26"/>
                  </a:cubicBezTo>
                  <a:cubicBezTo>
                    <a:pt x="198" y="10"/>
                    <a:pt x="156" y="1"/>
                    <a:pt x="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0"/>
            <p:cNvSpPr/>
            <p:nvPr/>
          </p:nvSpPr>
          <p:spPr>
            <a:xfrm>
              <a:off x="1950464" y="1519776"/>
              <a:ext cx="37575" cy="50367"/>
            </a:xfrm>
            <a:custGeom>
              <a:rect b="b" l="l" r="r" t="t"/>
              <a:pathLst>
                <a:path extrusionOk="0" h="1567" w="1169">
                  <a:moveTo>
                    <a:pt x="129" y="1"/>
                  </a:moveTo>
                  <a:cubicBezTo>
                    <a:pt x="105" y="1"/>
                    <a:pt x="77" y="10"/>
                    <a:pt x="39" y="29"/>
                  </a:cubicBezTo>
                  <a:cubicBezTo>
                    <a:pt x="1" y="29"/>
                    <a:pt x="1" y="67"/>
                    <a:pt x="39" y="105"/>
                  </a:cubicBezTo>
                  <a:cubicBezTo>
                    <a:pt x="571" y="410"/>
                    <a:pt x="761" y="1018"/>
                    <a:pt x="952" y="1551"/>
                  </a:cubicBezTo>
                  <a:cubicBezTo>
                    <a:pt x="963" y="1562"/>
                    <a:pt x="987" y="1567"/>
                    <a:pt x="1015" y="1567"/>
                  </a:cubicBezTo>
                  <a:cubicBezTo>
                    <a:pt x="1082" y="1567"/>
                    <a:pt x="1169" y="1540"/>
                    <a:pt x="1142" y="1513"/>
                  </a:cubicBezTo>
                  <a:cubicBezTo>
                    <a:pt x="952" y="942"/>
                    <a:pt x="761" y="295"/>
                    <a:pt x="191" y="29"/>
                  </a:cubicBezTo>
                  <a:cubicBezTo>
                    <a:pt x="172" y="10"/>
                    <a:pt x="153" y="1"/>
                    <a:pt x="1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1502899" y="1405120"/>
              <a:ext cx="43328" cy="73317"/>
            </a:xfrm>
            <a:custGeom>
              <a:rect b="b" l="l" r="r" t="t"/>
              <a:pathLst>
                <a:path extrusionOk="0" h="2281" w="1348">
                  <a:moveTo>
                    <a:pt x="95" y="1"/>
                  </a:moveTo>
                  <a:cubicBezTo>
                    <a:pt x="48" y="1"/>
                    <a:pt x="0" y="20"/>
                    <a:pt x="0" y="58"/>
                  </a:cubicBezTo>
                  <a:cubicBezTo>
                    <a:pt x="0" y="933"/>
                    <a:pt x="381" y="1846"/>
                    <a:pt x="1142" y="2265"/>
                  </a:cubicBezTo>
                  <a:cubicBezTo>
                    <a:pt x="1153" y="2276"/>
                    <a:pt x="1177" y="2280"/>
                    <a:pt x="1204" y="2280"/>
                  </a:cubicBezTo>
                  <a:cubicBezTo>
                    <a:pt x="1268" y="2280"/>
                    <a:pt x="1348" y="2253"/>
                    <a:pt x="1294" y="2227"/>
                  </a:cubicBezTo>
                  <a:cubicBezTo>
                    <a:pt x="533" y="1770"/>
                    <a:pt x="191" y="933"/>
                    <a:pt x="191" y="58"/>
                  </a:cubicBezTo>
                  <a:cubicBezTo>
                    <a:pt x="191" y="20"/>
                    <a:pt x="143" y="1"/>
                    <a:pt x="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9"/>
          <p:cNvSpPr txBox="1"/>
          <p:nvPr/>
        </p:nvSpPr>
        <p:spPr>
          <a:xfrm>
            <a:off x="479750" y="457500"/>
            <a:ext cx="3622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sp>
        <p:nvSpPr>
          <p:cNvPr id="894" name="Google Shape;894;p39"/>
          <p:cNvSpPr/>
          <p:nvPr/>
        </p:nvSpPr>
        <p:spPr>
          <a:xfrm>
            <a:off x="479750" y="1084775"/>
            <a:ext cx="990000" cy="453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6"/>
                </a:solidFill>
                <a:latin typeface="Asap Medium"/>
                <a:ea typeface="Asap Medium"/>
                <a:cs typeface="Asap Medium"/>
                <a:sym typeface="Asap Medium"/>
              </a:rPr>
              <a:t>Age</a:t>
            </a:r>
            <a:endParaRPr sz="1500">
              <a:solidFill>
                <a:schemeClr val="accent6"/>
              </a:solidFill>
              <a:latin typeface="Asap Medium"/>
              <a:ea typeface="Asap Medium"/>
              <a:cs typeface="Asap Medium"/>
              <a:sym typeface="Asap Medium"/>
            </a:endParaRPr>
          </a:p>
        </p:txBody>
      </p:sp>
      <p:pic>
        <p:nvPicPr>
          <p:cNvPr id="895" name="Google Shape;895;p39"/>
          <p:cNvPicPr preferRelativeResize="0"/>
          <p:nvPr/>
        </p:nvPicPr>
        <p:blipFill>
          <a:blip r:embed="rId3">
            <a:alphaModFix/>
          </a:blip>
          <a:stretch>
            <a:fillRect/>
          </a:stretch>
        </p:blipFill>
        <p:spPr>
          <a:xfrm>
            <a:off x="3894425" y="630250"/>
            <a:ext cx="5162500" cy="944225"/>
          </a:xfrm>
          <a:prstGeom prst="rect">
            <a:avLst/>
          </a:prstGeom>
          <a:noFill/>
          <a:ln>
            <a:noFill/>
          </a:ln>
        </p:spPr>
      </p:pic>
      <p:pic>
        <p:nvPicPr>
          <p:cNvPr id="896" name="Google Shape;896;p39"/>
          <p:cNvPicPr preferRelativeResize="0"/>
          <p:nvPr/>
        </p:nvPicPr>
        <p:blipFill rotWithShape="1">
          <a:blip r:embed="rId4">
            <a:alphaModFix/>
          </a:blip>
          <a:srcRect b="42062" l="0" r="0" t="0"/>
          <a:stretch/>
        </p:blipFill>
        <p:spPr>
          <a:xfrm>
            <a:off x="5350750" y="1869950"/>
            <a:ext cx="3074850" cy="2498274"/>
          </a:xfrm>
          <a:prstGeom prst="rect">
            <a:avLst/>
          </a:prstGeom>
          <a:noFill/>
          <a:ln>
            <a:noFill/>
          </a:ln>
        </p:spPr>
      </p:pic>
      <p:sp>
        <p:nvSpPr>
          <p:cNvPr id="897" name="Google Shape;897;p39"/>
          <p:cNvSpPr txBox="1"/>
          <p:nvPr>
            <p:ph idx="4294967295" type="body"/>
          </p:nvPr>
        </p:nvSpPr>
        <p:spPr>
          <a:xfrm>
            <a:off x="479750" y="1713275"/>
            <a:ext cx="3752100" cy="1050300"/>
          </a:xfrm>
          <a:prstGeom prst="rect">
            <a:avLst/>
          </a:prstGeom>
        </p:spPr>
        <p:txBody>
          <a:bodyPr anchorCtr="0" anchor="t" bIns="91425" lIns="91425" spcFirstLastPara="1" rIns="91425" wrap="square" tIns="91425">
            <a:spAutoFit/>
          </a:bodyPr>
          <a:lstStyle/>
          <a:p>
            <a:pPr indent="-311150" lvl="0" marL="457200" rtl="0" algn="l">
              <a:spcBef>
                <a:spcPts val="1000"/>
              </a:spcBef>
              <a:spcAft>
                <a:spcPts val="0"/>
              </a:spcAft>
              <a:buSzPts val="1300"/>
              <a:buChar char="➢"/>
            </a:pPr>
            <a:r>
              <a:rPr lang="en" sz="1300"/>
              <a:t>Significant increase in percentage at 50</a:t>
            </a:r>
            <a:endParaRPr sz="1300"/>
          </a:p>
          <a:p>
            <a:pPr indent="-311150" lvl="0" marL="457200" rtl="0" algn="l">
              <a:spcBef>
                <a:spcPts val="1600"/>
              </a:spcBef>
              <a:spcAft>
                <a:spcPts val="1600"/>
              </a:spcAft>
              <a:buSzPts val="1300"/>
              <a:buChar char="➢"/>
            </a:pPr>
            <a:r>
              <a:rPr lang="en" sz="1300"/>
              <a:t>More likely to be readmitted within 30 days as age increases</a:t>
            </a:r>
            <a:endParaRPr sz="1300"/>
          </a:p>
        </p:txBody>
      </p:sp>
      <p:pic>
        <p:nvPicPr>
          <p:cNvPr id="898" name="Google Shape;898;p39"/>
          <p:cNvPicPr preferRelativeResize="0"/>
          <p:nvPr/>
        </p:nvPicPr>
        <p:blipFill rotWithShape="1">
          <a:blip r:embed="rId4">
            <a:alphaModFix/>
          </a:blip>
          <a:srcRect b="0" l="0" r="11707" t="56548"/>
          <a:stretch/>
        </p:blipFill>
        <p:spPr>
          <a:xfrm>
            <a:off x="640250" y="2821575"/>
            <a:ext cx="3139874" cy="2167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pic>
        <p:nvPicPr>
          <p:cNvPr id="903" name="Google Shape;903;p40"/>
          <p:cNvPicPr preferRelativeResize="0"/>
          <p:nvPr/>
        </p:nvPicPr>
        <p:blipFill>
          <a:blip r:embed="rId3">
            <a:alphaModFix/>
          </a:blip>
          <a:stretch>
            <a:fillRect/>
          </a:stretch>
        </p:blipFill>
        <p:spPr>
          <a:xfrm>
            <a:off x="479755" y="1976472"/>
            <a:ext cx="2952775" cy="2480326"/>
          </a:xfrm>
          <a:prstGeom prst="rect">
            <a:avLst/>
          </a:prstGeom>
          <a:noFill/>
          <a:ln>
            <a:noFill/>
          </a:ln>
        </p:spPr>
      </p:pic>
      <p:sp>
        <p:nvSpPr>
          <p:cNvPr id="904" name="Google Shape;904;p40"/>
          <p:cNvSpPr txBox="1"/>
          <p:nvPr/>
        </p:nvSpPr>
        <p:spPr>
          <a:xfrm>
            <a:off x="479750" y="457500"/>
            <a:ext cx="3622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sp>
        <p:nvSpPr>
          <p:cNvPr id="905" name="Google Shape;905;p40"/>
          <p:cNvSpPr/>
          <p:nvPr/>
        </p:nvSpPr>
        <p:spPr>
          <a:xfrm>
            <a:off x="479750" y="1084775"/>
            <a:ext cx="3231000" cy="453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6"/>
                </a:solidFill>
                <a:latin typeface="Asap Medium"/>
                <a:ea typeface="Asap Medium"/>
                <a:cs typeface="Asap Medium"/>
                <a:sym typeface="Asap Medium"/>
              </a:rPr>
              <a:t>Mean Number of Emergency Visits</a:t>
            </a:r>
            <a:endParaRPr sz="1500">
              <a:solidFill>
                <a:schemeClr val="accent6"/>
              </a:solidFill>
              <a:latin typeface="Asap Medium"/>
              <a:ea typeface="Asap Medium"/>
              <a:cs typeface="Asap Medium"/>
              <a:sym typeface="Asap Medium"/>
            </a:endParaRPr>
          </a:p>
        </p:txBody>
      </p:sp>
      <p:sp>
        <p:nvSpPr>
          <p:cNvPr id="906" name="Google Shape;906;p40"/>
          <p:cNvSpPr txBox="1"/>
          <p:nvPr>
            <p:ph idx="4294967295" type="body"/>
          </p:nvPr>
        </p:nvSpPr>
        <p:spPr>
          <a:xfrm>
            <a:off x="4489400" y="1976475"/>
            <a:ext cx="3752100" cy="615000"/>
          </a:xfrm>
          <a:prstGeom prst="rect">
            <a:avLst/>
          </a:prstGeom>
        </p:spPr>
        <p:txBody>
          <a:bodyPr anchorCtr="0" anchor="t" bIns="91425" lIns="91425" spcFirstLastPara="1" rIns="91425" wrap="square" tIns="91425">
            <a:spAutoFit/>
          </a:bodyPr>
          <a:lstStyle/>
          <a:p>
            <a:pPr indent="-311150" lvl="0" marL="457200" rtl="0" algn="l">
              <a:spcBef>
                <a:spcPts val="1000"/>
              </a:spcBef>
              <a:spcAft>
                <a:spcPts val="1600"/>
              </a:spcAft>
              <a:buSzPts val="1300"/>
              <a:buChar char="➢"/>
            </a:pPr>
            <a:r>
              <a:rPr lang="en" sz="1300"/>
              <a:t>Patients readmitted within 30 days had a higher average of emergency  visits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41"/>
          <p:cNvSpPr txBox="1"/>
          <p:nvPr/>
        </p:nvSpPr>
        <p:spPr>
          <a:xfrm>
            <a:off x="479750" y="381300"/>
            <a:ext cx="82806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Jockey One"/>
                <a:ea typeface="Jockey One"/>
                <a:cs typeface="Jockey One"/>
                <a:sym typeface="Jockey One"/>
              </a:rPr>
              <a:t>Which admission type is the most prevalent in readmission &lt;30 days?</a:t>
            </a:r>
            <a:endParaRPr sz="2500">
              <a:solidFill>
                <a:srgbClr val="27275E"/>
              </a:solidFill>
              <a:latin typeface="Jockey One"/>
              <a:ea typeface="Jockey One"/>
              <a:cs typeface="Jockey One"/>
              <a:sym typeface="Jockey One"/>
            </a:endParaRPr>
          </a:p>
        </p:txBody>
      </p:sp>
      <p:sp>
        <p:nvSpPr>
          <p:cNvPr id="912" name="Google Shape;912;p41"/>
          <p:cNvSpPr txBox="1"/>
          <p:nvPr>
            <p:ph idx="4294967295" type="body"/>
          </p:nvPr>
        </p:nvSpPr>
        <p:spPr>
          <a:xfrm>
            <a:off x="4921125" y="1506388"/>
            <a:ext cx="3752100" cy="5817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1000"/>
              </a:spcAft>
              <a:buSzPts val="1200"/>
              <a:buChar char="➢"/>
            </a:pPr>
            <a:r>
              <a:rPr lang="en" sz="1200"/>
              <a:t>Emergency admissions account for 60% of readmission &lt;30 days encounters</a:t>
            </a:r>
            <a:endParaRPr sz="1200"/>
          </a:p>
        </p:txBody>
      </p:sp>
      <p:pic>
        <p:nvPicPr>
          <p:cNvPr id="913" name="Google Shape;913;p41"/>
          <p:cNvPicPr preferRelativeResize="0"/>
          <p:nvPr/>
        </p:nvPicPr>
        <p:blipFill>
          <a:blip r:embed="rId3">
            <a:alphaModFix/>
          </a:blip>
          <a:stretch>
            <a:fillRect/>
          </a:stretch>
        </p:blipFill>
        <p:spPr>
          <a:xfrm>
            <a:off x="479750" y="1430200"/>
            <a:ext cx="4133899" cy="3332325"/>
          </a:xfrm>
          <a:prstGeom prst="rect">
            <a:avLst/>
          </a:prstGeom>
          <a:noFill/>
          <a:ln>
            <a:noFill/>
          </a:ln>
        </p:spPr>
      </p:pic>
      <p:sp>
        <p:nvSpPr>
          <p:cNvPr id="914" name="Google Shape;914;p41"/>
          <p:cNvSpPr txBox="1"/>
          <p:nvPr/>
        </p:nvSpPr>
        <p:spPr>
          <a:xfrm>
            <a:off x="1724550" y="1120288"/>
            <a:ext cx="1644300" cy="30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Jockey One"/>
                <a:ea typeface="Jockey One"/>
                <a:cs typeface="Jockey One"/>
                <a:sym typeface="Jockey One"/>
              </a:rPr>
              <a:t>Admission Type</a:t>
            </a:r>
            <a:endParaRPr sz="1900">
              <a:solidFill>
                <a:schemeClr val="dk1"/>
              </a:solidFill>
              <a:latin typeface="Jockey One"/>
              <a:ea typeface="Jockey One"/>
              <a:cs typeface="Jockey One"/>
              <a:sym typeface="Jockey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pic>
        <p:nvPicPr>
          <p:cNvPr id="919" name="Google Shape;919;p42"/>
          <p:cNvPicPr preferRelativeResize="0"/>
          <p:nvPr/>
        </p:nvPicPr>
        <p:blipFill>
          <a:blip r:embed="rId3">
            <a:alphaModFix/>
          </a:blip>
          <a:stretch>
            <a:fillRect/>
          </a:stretch>
        </p:blipFill>
        <p:spPr>
          <a:xfrm>
            <a:off x="656655" y="1839378"/>
            <a:ext cx="2817099" cy="2426670"/>
          </a:xfrm>
          <a:prstGeom prst="rect">
            <a:avLst/>
          </a:prstGeom>
          <a:noFill/>
          <a:ln>
            <a:noFill/>
          </a:ln>
        </p:spPr>
      </p:pic>
      <p:sp>
        <p:nvSpPr>
          <p:cNvPr id="920" name="Google Shape;920;p42"/>
          <p:cNvSpPr txBox="1"/>
          <p:nvPr/>
        </p:nvSpPr>
        <p:spPr>
          <a:xfrm>
            <a:off x="479750" y="457500"/>
            <a:ext cx="3622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sp>
        <p:nvSpPr>
          <p:cNvPr id="921" name="Google Shape;921;p42"/>
          <p:cNvSpPr/>
          <p:nvPr/>
        </p:nvSpPr>
        <p:spPr>
          <a:xfrm>
            <a:off x="479750" y="1084775"/>
            <a:ext cx="2994000" cy="453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6"/>
                </a:solidFill>
                <a:latin typeface="Asap Medium"/>
                <a:ea typeface="Asap Medium"/>
                <a:cs typeface="Asap Medium"/>
                <a:sym typeface="Asap Medium"/>
              </a:rPr>
              <a:t>Mean Number of Medications</a:t>
            </a:r>
            <a:endParaRPr sz="1500">
              <a:solidFill>
                <a:schemeClr val="accent6"/>
              </a:solidFill>
              <a:latin typeface="Asap Medium"/>
              <a:ea typeface="Asap Medium"/>
              <a:cs typeface="Asap Medium"/>
              <a:sym typeface="Asap Medium"/>
            </a:endParaRPr>
          </a:p>
        </p:txBody>
      </p:sp>
      <p:sp>
        <p:nvSpPr>
          <p:cNvPr id="922" name="Google Shape;922;p42"/>
          <p:cNvSpPr txBox="1"/>
          <p:nvPr>
            <p:ph idx="4294967295" type="body"/>
          </p:nvPr>
        </p:nvSpPr>
        <p:spPr>
          <a:xfrm>
            <a:off x="4921125" y="1506388"/>
            <a:ext cx="3752100" cy="5817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1000"/>
              </a:spcAft>
              <a:buSzPts val="1200"/>
              <a:buChar char="➢"/>
            </a:pPr>
            <a:r>
              <a:rPr lang="en" sz="1200"/>
              <a:t>Readmissions have higher averages of medications prescribed</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3"/>
          <p:cNvSpPr txBox="1"/>
          <p:nvPr/>
        </p:nvSpPr>
        <p:spPr>
          <a:xfrm>
            <a:off x="479750" y="305100"/>
            <a:ext cx="362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Jockey One"/>
                <a:ea typeface="Jockey One"/>
                <a:cs typeface="Jockey One"/>
                <a:sym typeface="Jockey One"/>
              </a:rPr>
              <a:t>Effects of Medication</a:t>
            </a:r>
            <a:endParaRPr sz="2800">
              <a:solidFill>
                <a:srgbClr val="27275E"/>
              </a:solidFill>
              <a:latin typeface="Jockey One"/>
              <a:ea typeface="Jockey One"/>
              <a:cs typeface="Jockey One"/>
              <a:sym typeface="Jockey One"/>
            </a:endParaRPr>
          </a:p>
        </p:txBody>
      </p:sp>
      <p:sp>
        <p:nvSpPr>
          <p:cNvPr id="928" name="Google Shape;928;p43"/>
          <p:cNvSpPr txBox="1"/>
          <p:nvPr>
            <p:ph idx="4294967295" type="body"/>
          </p:nvPr>
        </p:nvSpPr>
        <p:spPr>
          <a:xfrm>
            <a:off x="5251450" y="4189125"/>
            <a:ext cx="3752100" cy="5817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1000"/>
              </a:spcAft>
              <a:buSzPts val="1200"/>
              <a:buChar char="➢"/>
            </a:pPr>
            <a:r>
              <a:rPr lang="en" sz="1200"/>
              <a:t>Change in medication</a:t>
            </a:r>
            <a:r>
              <a:rPr lang="en" sz="1200"/>
              <a:t> accounts for ~60% of readmission &lt;30 days encounters</a:t>
            </a:r>
            <a:endParaRPr sz="1200"/>
          </a:p>
        </p:txBody>
      </p:sp>
      <p:sp>
        <p:nvSpPr>
          <p:cNvPr id="929" name="Google Shape;929;p43"/>
          <p:cNvSpPr txBox="1"/>
          <p:nvPr/>
        </p:nvSpPr>
        <p:spPr>
          <a:xfrm>
            <a:off x="5617000" y="996175"/>
            <a:ext cx="30210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Jockey One"/>
                <a:ea typeface="Jockey One"/>
                <a:cs typeface="Jockey One"/>
                <a:sym typeface="Jockey One"/>
              </a:rPr>
              <a:t>Change in Diabetes Medication</a:t>
            </a:r>
            <a:endParaRPr sz="1900">
              <a:solidFill>
                <a:schemeClr val="dk1"/>
              </a:solidFill>
              <a:latin typeface="Jockey One"/>
              <a:ea typeface="Jockey One"/>
              <a:cs typeface="Jockey One"/>
              <a:sym typeface="Jockey One"/>
            </a:endParaRPr>
          </a:p>
        </p:txBody>
      </p:sp>
      <p:pic>
        <p:nvPicPr>
          <p:cNvPr id="930" name="Google Shape;930;p43"/>
          <p:cNvPicPr preferRelativeResize="0"/>
          <p:nvPr/>
        </p:nvPicPr>
        <p:blipFill rotWithShape="1">
          <a:blip r:embed="rId3">
            <a:alphaModFix/>
          </a:blip>
          <a:srcRect b="0" l="0" r="0" t="1078"/>
          <a:stretch/>
        </p:blipFill>
        <p:spPr>
          <a:xfrm>
            <a:off x="6214272" y="1348469"/>
            <a:ext cx="1958228" cy="2802193"/>
          </a:xfrm>
          <a:prstGeom prst="rect">
            <a:avLst/>
          </a:prstGeom>
          <a:noFill/>
          <a:ln>
            <a:noFill/>
          </a:ln>
        </p:spPr>
      </p:pic>
      <p:pic>
        <p:nvPicPr>
          <p:cNvPr id="931" name="Google Shape;931;p43"/>
          <p:cNvPicPr preferRelativeResize="0"/>
          <p:nvPr/>
        </p:nvPicPr>
        <p:blipFill rotWithShape="1">
          <a:blip r:embed="rId4">
            <a:alphaModFix/>
          </a:blip>
          <a:srcRect b="0" l="0" r="0" t="4625"/>
          <a:stretch/>
        </p:blipFill>
        <p:spPr>
          <a:xfrm>
            <a:off x="634540" y="1298350"/>
            <a:ext cx="2193085" cy="2852300"/>
          </a:xfrm>
          <a:prstGeom prst="rect">
            <a:avLst/>
          </a:prstGeom>
          <a:noFill/>
          <a:ln>
            <a:noFill/>
          </a:ln>
        </p:spPr>
      </p:pic>
      <p:sp>
        <p:nvSpPr>
          <p:cNvPr id="932" name="Google Shape;932;p43"/>
          <p:cNvSpPr txBox="1"/>
          <p:nvPr/>
        </p:nvSpPr>
        <p:spPr>
          <a:xfrm>
            <a:off x="383775" y="996175"/>
            <a:ext cx="3021000" cy="26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Jockey One"/>
                <a:ea typeface="Jockey One"/>
                <a:cs typeface="Jockey One"/>
                <a:sym typeface="Jockey One"/>
              </a:rPr>
              <a:t>Prescribed Diabetes Medication</a:t>
            </a:r>
            <a:endParaRPr sz="1900">
              <a:solidFill>
                <a:schemeClr val="dk1"/>
              </a:solidFill>
              <a:latin typeface="Jockey One"/>
              <a:ea typeface="Jockey One"/>
              <a:cs typeface="Jockey One"/>
              <a:sym typeface="Jockey One"/>
            </a:endParaRPr>
          </a:p>
        </p:txBody>
      </p:sp>
      <p:sp>
        <p:nvSpPr>
          <p:cNvPr id="933" name="Google Shape;933;p43"/>
          <p:cNvSpPr txBox="1"/>
          <p:nvPr>
            <p:ph idx="4294967295" type="body"/>
          </p:nvPr>
        </p:nvSpPr>
        <p:spPr>
          <a:xfrm>
            <a:off x="301175" y="4150650"/>
            <a:ext cx="3752100" cy="7941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1000"/>
              </a:spcAft>
              <a:buSzPts val="1200"/>
              <a:buChar char="➢"/>
            </a:pPr>
            <a:r>
              <a:rPr lang="en" sz="1200">
                <a:solidFill>
                  <a:srgbClr val="FF0000"/>
                </a:solidFill>
              </a:rPr>
              <a:t>*</a:t>
            </a:r>
            <a:r>
              <a:rPr lang="en" sz="1200"/>
              <a:t>Patients readmitted within 30 days were more likely to have been prescribed medication</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44"/>
          <p:cNvPicPr preferRelativeResize="0"/>
          <p:nvPr/>
        </p:nvPicPr>
        <p:blipFill>
          <a:blip r:embed="rId3">
            <a:alphaModFix/>
          </a:blip>
          <a:stretch>
            <a:fillRect/>
          </a:stretch>
        </p:blipFill>
        <p:spPr>
          <a:xfrm>
            <a:off x="1510549" y="1265827"/>
            <a:ext cx="6122900" cy="1393750"/>
          </a:xfrm>
          <a:prstGeom prst="rect">
            <a:avLst/>
          </a:prstGeom>
          <a:noFill/>
          <a:ln>
            <a:noFill/>
          </a:ln>
        </p:spPr>
      </p:pic>
      <p:pic>
        <p:nvPicPr>
          <p:cNvPr id="939" name="Google Shape;939;p44"/>
          <p:cNvPicPr preferRelativeResize="0"/>
          <p:nvPr/>
        </p:nvPicPr>
        <p:blipFill>
          <a:blip r:embed="rId4">
            <a:alphaModFix/>
          </a:blip>
          <a:stretch>
            <a:fillRect/>
          </a:stretch>
        </p:blipFill>
        <p:spPr>
          <a:xfrm>
            <a:off x="1556023" y="3038675"/>
            <a:ext cx="6069202" cy="1393750"/>
          </a:xfrm>
          <a:prstGeom prst="rect">
            <a:avLst/>
          </a:prstGeom>
          <a:noFill/>
          <a:ln>
            <a:noFill/>
          </a:ln>
        </p:spPr>
      </p:pic>
      <p:sp>
        <p:nvSpPr>
          <p:cNvPr id="940" name="Google Shape;940;p44"/>
          <p:cNvSpPr txBox="1"/>
          <p:nvPr/>
        </p:nvSpPr>
        <p:spPr>
          <a:xfrm>
            <a:off x="479750" y="457500"/>
            <a:ext cx="3629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pic>
        <p:nvPicPr>
          <p:cNvPr id="941" name="Google Shape;941;p44"/>
          <p:cNvPicPr preferRelativeResize="0"/>
          <p:nvPr/>
        </p:nvPicPr>
        <p:blipFill rotWithShape="1">
          <a:blip r:embed="rId5">
            <a:alphaModFix/>
          </a:blip>
          <a:srcRect b="23776" l="1457" r="2007" t="6023"/>
          <a:stretch/>
        </p:blipFill>
        <p:spPr>
          <a:xfrm>
            <a:off x="8090875" y="4738925"/>
            <a:ext cx="891275" cy="298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4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47" name="Google Shape;947;p45"/>
          <p:cNvSpPr txBox="1"/>
          <p:nvPr>
            <p:ph idx="1" type="body"/>
          </p:nvPr>
        </p:nvSpPr>
        <p:spPr>
          <a:xfrm>
            <a:off x="720000" y="1017725"/>
            <a:ext cx="7704000" cy="36177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Readmission status within 30 days indicates that something went wrong or was missed in the patient’s first visit </a:t>
            </a:r>
            <a:endParaRPr sz="1300"/>
          </a:p>
          <a:p>
            <a:pPr indent="-311150" lvl="0" marL="457200" rtl="0" algn="l">
              <a:lnSpc>
                <a:spcPct val="115000"/>
              </a:lnSpc>
              <a:spcBef>
                <a:spcPts val="1000"/>
              </a:spcBef>
              <a:spcAft>
                <a:spcPts val="0"/>
              </a:spcAft>
              <a:buSzPts val="1300"/>
              <a:buChar char="➢"/>
            </a:pPr>
            <a:r>
              <a:rPr lang="en" sz="1300"/>
              <a:t>Features we explored: </a:t>
            </a:r>
            <a:r>
              <a:rPr lang="en" sz="1300"/>
              <a:t>age, number of emergency visits, prescribed medication, and change in medication</a:t>
            </a:r>
            <a:endParaRPr sz="1300"/>
          </a:p>
          <a:p>
            <a:pPr indent="-311150" lvl="0" marL="457200" rtl="0" algn="l">
              <a:lnSpc>
                <a:spcPct val="100000"/>
              </a:lnSpc>
              <a:spcBef>
                <a:spcPts val="1000"/>
              </a:spcBef>
              <a:spcAft>
                <a:spcPts val="0"/>
              </a:spcAft>
              <a:buSzPts val="1300"/>
              <a:buChar char="➢"/>
            </a:pPr>
            <a:r>
              <a:rPr lang="en" sz="1300"/>
              <a:t>Major features correlating with higher readmission rates within 30 days… </a:t>
            </a:r>
            <a:endParaRPr sz="1300"/>
          </a:p>
          <a:p>
            <a:pPr indent="-311150" lvl="1" marL="914400" rtl="0" algn="l">
              <a:lnSpc>
                <a:spcPct val="115000"/>
              </a:lnSpc>
              <a:spcBef>
                <a:spcPts val="0"/>
              </a:spcBef>
              <a:spcAft>
                <a:spcPts val="0"/>
              </a:spcAft>
              <a:buSzPts val="1300"/>
              <a:buChar char="○"/>
            </a:pPr>
            <a:r>
              <a:rPr lang="en" sz="1300"/>
              <a:t>Higher age (80-90 years)</a:t>
            </a:r>
            <a:endParaRPr sz="1300"/>
          </a:p>
          <a:p>
            <a:pPr indent="-311150" lvl="1" marL="914400" rtl="0" algn="l">
              <a:spcBef>
                <a:spcPts val="0"/>
              </a:spcBef>
              <a:spcAft>
                <a:spcPts val="0"/>
              </a:spcAft>
              <a:buSzPts val="1300"/>
              <a:buChar char="○"/>
            </a:pPr>
            <a:r>
              <a:rPr lang="en" sz="1300"/>
              <a:t>Higher number of emergency visits </a:t>
            </a:r>
            <a:endParaRPr sz="1300"/>
          </a:p>
          <a:p>
            <a:pPr indent="-311150" lvl="1" marL="914400" rtl="0" algn="l">
              <a:spcBef>
                <a:spcPts val="0"/>
              </a:spcBef>
              <a:spcAft>
                <a:spcPts val="0"/>
              </a:spcAft>
              <a:buSzPts val="1300"/>
              <a:buChar char="○"/>
            </a:pPr>
            <a:r>
              <a:rPr lang="en" sz="1300"/>
              <a:t>Admission type (emergency visits)</a:t>
            </a:r>
            <a:endParaRPr sz="1300"/>
          </a:p>
          <a:p>
            <a:pPr indent="-311150" lvl="1" marL="914400" rtl="0" algn="l">
              <a:lnSpc>
                <a:spcPct val="115000"/>
              </a:lnSpc>
              <a:spcBef>
                <a:spcPts val="0"/>
              </a:spcBef>
              <a:spcAft>
                <a:spcPts val="0"/>
              </a:spcAft>
              <a:buSzPts val="1300"/>
              <a:buChar char="○"/>
            </a:pPr>
            <a:r>
              <a:rPr lang="en" sz="1300"/>
              <a:t>Taking medication</a:t>
            </a:r>
            <a:endParaRPr sz="1300"/>
          </a:p>
          <a:p>
            <a:pPr indent="-311150" lvl="1" marL="914400" rtl="0" algn="l">
              <a:lnSpc>
                <a:spcPct val="115000"/>
              </a:lnSpc>
              <a:spcBef>
                <a:spcPts val="0"/>
              </a:spcBef>
              <a:spcAft>
                <a:spcPts val="0"/>
              </a:spcAft>
              <a:buSzPts val="1300"/>
              <a:buChar char="○"/>
            </a:pPr>
            <a:r>
              <a:rPr lang="en" sz="1300"/>
              <a:t>Change in medications</a:t>
            </a:r>
            <a:endParaRPr sz="1300"/>
          </a:p>
          <a:p>
            <a:pPr indent="0" lvl="0" marL="457200" rtl="0" algn="l">
              <a:lnSpc>
                <a:spcPct val="115000"/>
              </a:lnSpc>
              <a:spcBef>
                <a:spcPts val="0"/>
              </a:spcBef>
              <a:spcAft>
                <a:spcPts val="10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6"/>
          <p:cNvSpPr txBox="1"/>
          <p:nvPr>
            <p:ph idx="2" type="title"/>
          </p:nvPr>
        </p:nvSpPr>
        <p:spPr>
          <a:xfrm>
            <a:off x="1922825" y="1754275"/>
            <a:ext cx="5102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Questions?</a:t>
            </a:r>
            <a:endParaRPr sz="8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grpSp>
        <p:nvGrpSpPr>
          <p:cNvPr id="586" name="Google Shape;586;p31"/>
          <p:cNvGrpSpPr/>
          <p:nvPr/>
        </p:nvGrpSpPr>
        <p:grpSpPr>
          <a:xfrm flipH="1">
            <a:off x="5785263" y="2294057"/>
            <a:ext cx="2320329" cy="2542676"/>
            <a:chOff x="117533" y="2642864"/>
            <a:chExt cx="1778848" cy="1949307"/>
          </a:xfrm>
        </p:grpSpPr>
        <p:sp>
          <p:nvSpPr>
            <p:cNvPr id="587" name="Google Shape;587;p31"/>
            <p:cNvSpPr/>
            <p:nvPr/>
          </p:nvSpPr>
          <p:spPr>
            <a:xfrm>
              <a:off x="235101" y="3079044"/>
              <a:ext cx="1528419" cy="352740"/>
            </a:xfrm>
            <a:custGeom>
              <a:rect b="b" l="l" r="r" t="t"/>
              <a:pathLst>
                <a:path extrusionOk="0" h="9757" w="42277">
                  <a:moveTo>
                    <a:pt x="1" y="0"/>
                  </a:moveTo>
                  <a:lnTo>
                    <a:pt x="1" y="9756"/>
                  </a:lnTo>
                  <a:lnTo>
                    <a:pt x="42276" y="9756"/>
                  </a:lnTo>
                  <a:lnTo>
                    <a:pt x="42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1"/>
            <p:cNvGrpSpPr/>
            <p:nvPr/>
          </p:nvGrpSpPr>
          <p:grpSpPr>
            <a:xfrm>
              <a:off x="316228" y="3709182"/>
              <a:ext cx="141139" cy="258707"/>
              <a:chOff x="316228" y="3709182"/>
              <a:chExt cx="141139" cy="258707"/>
            </a:xfrm>
          </p:grpSpPr>
          <p:sp>
            <p:nvSpPr>
              <p:cNvPr id="589" name="Google Shape;589;p31"/>
              <p:cNvSpPr/>
              <p:nvPr/>
            </p:nvSpPr>
            <p:spPr>
              <a:xfrm>
                <a:off x="316228" y="3825593"/>
                <a:ext cx="139946" cy="141103"/>
              </a:xfrm>
              <a:custGeom>
                <a:rect b="b" l="l" r="r" t="t"/>
                <a:pathLst>
                  <a:path extrusionOk="0" h="3903" w="3871">
                    <a:moveTo>
                      <a:pt x="1" y="0"/>
                    </a:moveTo>
                    <a:lnTo>
                      <a:pt x="1" y="3220"/>
                    </a:lnTo>
                    <a:cubicBezTo>
                      <a:pt x="1" y="3577"/>
                      <a:pt x="293" y="3903"/>
                      <a:pt x="651" y="3903"/>
                    </a:cubicBezTo>
                    <a:lnTo>
                      <a:pt x="3220" y="3903"/>
                    </a:lnTo>
                    <a:cubicBezTo>
                      <a:pt x="3578" y="3903"/>
                      <a:pt x="3871" y="3610"/>
                      <a:pt x="3871" y="3220"/>
                    </a:cubicBezTo>
                    <a:lnTo>
                      <a:pt x="38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317421" y="3716268"/>
                <a:ext cx="139946" cy="251621"/>
              </a:xfrm>
              <a:custGeom>
                <a:rect b="b" l="l" r="r" t="t"/>
                <a:pathLst>
                  <a:path extrusionOk="0" h="6960" w="3871">
                    <a:moveTo>
                      <a:pt x="2472" y="65"/>
                    </a:moveTo>
                    <a:lnTo>
                      <a:pt x="2472" y="618"/>
                    </a:lnTo>
                    <a:lnTo>
                      <a:pt x="3285" y="1463"/>
                    </a:lnTo>
                    <a:cubicBezTo>
                      <a:pt x="3577" y="1789"/>
                      <a:pt x="3773" y="2244"/>
                      <a:pt x="3773" y="2699"/>
                    </a:cubicBezTo>
                    <a:lnTo>
                      <a:pt x="3773" y="6244"/>
                    </a:lnTo>
                    <a:lnTo>
                      <a:pt x="3740" y="6244"/>
                    </a:lnTo>
                    <a:cubicBezTo>
                      <a:pt x="3740" y="6569"/>
                      <a:pt x="3512" y="6829"/>
                      <a:pt x="3187" y="6829"/>
                    </a:cubicBezTo>
                    <a:lnTo>
                      <a:pt x="618" y="6829"/>
                    </a:lnTo>
                    <a:cubicBezTo>
                      <a:pt x="293" y="6829"/>
                      <a:pt x="33" y="6569"/>
                      <a:pt x="33" y="6244"/>
                    </a:cubicBezTo>
                    <a:lnTo>
                      <a:pt x="33" y="2699"/>
                    </a:lnTo>
                    <a:cubicBezTo>
                      <a:pt x="33" y="2244"/>
                      <a:pt x="195" y="1789"/>
                      <a:pt x="521" y="1463"/>
                    </a:cubicBezTo>
                    <a:lnTo>
                      <a:pt x="1334" y="618"/>
                    </a:lnTo>
                    <a:lnTo>
                      <a:pt x="1334" y="65"/>
                    </a:lnTo>
                    <a:close/>
                    <a:moveTo>
                      <a:pt x="1269" y="0"/>
                    </a:moveTo>
                    <a:lnTo>
                      <a:pt x="1269" y="618"/>
                    </a:lnTo>
                    <a:lnTo>
                      <a:pt x="488" y="1431"/>
                    </a:lnTo>
                    <a:cubicBezTo>
                      <a:pt x="163" y="1756"/>
                      <a:pt x="0" y="2244"/>
                      <a:pt x="0" y="2732"/>
                    </a:cubicBezTo>
                    <a:lnTo>
                      <a:pt x="0" y="6276"/>
                    </a:lnTo>
                    <a:cubicBezTo>
                      <a:pt x="0" y="6667"/>
                      <a:pt x="293" y="6959"/>
                      <a:pt x="651" y="6959"/>
                    </a:cubicBezTo>
                    <a:lnTo>
                      <a:pt x="3220" y="6959"/>
                    </a:lnTo>
                    <a:cubicBezTo>
                      <a:pt x="3577" y="6959"/>
                      <a:pt x="3870" y="6634"/>
                      <a:pt x="3870" y="6276"/>
                    </a:cubicBezTo>
                    <a:lnTo>
                      <a:pt x="3870" y="2732"/>
                    </a:lnTo>
                    <a:cubicBezTo>
                      <a:pt x="3838" y="2244"/>
                      <a:pt x="3675" y="1756"/>
                      <a:pt x="3350" y="1431"/>
                    </a:cubicBezTo>
                    <a:lnTo>
                      <a:pt x="2569" y="618"/>
                    </a:lnTo>
                    <a:lnTo>
                      <a:pt x="25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359755" y="3709182"/>
                <a:ext cx="51734" cy="23571"/>
              </a:xfrm>
              <a:custGeom>
                <a:rect b="b" l="l" r="r" t="t"/>
                <a:pathLst>
                  <a:path extrusionOk="0" h="652" w="1431">
                    <a:moveTo>
                      <a:pt x="130" y="1"/>
                    </a:moveTo>
                    <a:cubicBezTo>
                      <a:pt x="65" y="1"/>
                      <a:pt x="0" y="98"/>
                      <a:pt x="0" y="131"/>
                    </a:cubicBezTo>
                    <a:lnTo>
                      <a:pt x="0" y="521"/>
                    </a:lnTo>
                    <a:cubicBezTo>
                      <a:pt x="0" y="619"/>
                      <a:pt x="98" y="651"/>
                      <a:pt x="130" y="651"/>
                    </a:cubicBezTo>
                    <a:lnTo>
                      <a:pt x="1301" y="651"/>
                    </a:lnTo>
                    <a:cubicBezTo>
                      <a:pt x="1398" y="651"/>
                      <a:pt x="1431" y="586"/>
                      <a:pt x="1431" y="521"/>
                    </a:cubicBezTo>
                    <a:lnTo>
                      <a:pt x="1431" y="131"/>
                    </a:lnTo>
                    <a:cubicBezTo>
                      <a:pt x="1431" y="98"/>
                      <a:pt x="1398" y="1"/>
                      <a:pt x="13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31"/>
            <p:cNvSpPr/>
            <p:nvPr/>
          </p:nvSpPr>
          <p:spPr>
            <a:xfrm>
              <a:off x="235101" y="3960803"/>
              <a:ext cx="1528419" cy="58820"/>
            </a:xfrm>
            <a:custGeom>
              <a:rect b="b" l="l" r="r" t="t"/>
              <a:pathLst>
                <a:path extrusionOk="0" h="1627" w="42277">
                  <a:moveTo>
                    <a:pt x="1" y="0"/>
                  </a:moveTo>
                  <a:lnTo>
                    <a:pt x="1" y="1626"/>
                  </a:lnTo>
                  <a:lnTo>
                    <a:pt x="42276" y="1626"/>
                  </a:lnTo>
                  <a:lnTo>
                    <a:pt x="422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228052" y="3079044"/>
              <a:ext cx="43564" cy="1513127"/>
            </a:xfrm>
            <a:custGeom>
              <a:rect b="b" l="l" r="r" t="t"/>
              <a:pathLst>
                <a:path extrusionOk="0" h="41854" w="1205">
                  <a:moveTo>
                    <a:pt x="1" y="0"/>
                  </a:moveTo>
                  <a:lnTo>
                    <a:pt x="1" y="41853"/>
                  </a:lnTo>
                  <a:lnTo>
                    <a:pt x="1204" y="41853"/>
                  </a:lnTo>
                  <a:lnTo>
                    <a:pt x="12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1741142" y="3079044"/>
              <a:ext cx="44721" cy="1513127"/>
            </a:xfrm>
            <a:custGeom>
              <a:rect b="b" l="l" r="r" t="t"/>
              <a:pathLst>
                <a:path extrusionOk="0" h="41854" w="1237">
                  <a:moveTo>
                    <a:pt x="1" y="0"/>
                  </a:moveTo>
                  <a:lnTo>
                    <a:pt x="1" y="41853"/>
                  </a:lnTo>
                  <a:lnTo>
                    <a:pt x="1236" y="41853"/>
                  </a:lnTo>
                  <a:lnTo>
                    <a:pt x="1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117533" y="3034359"/>
              <a:ext cx="1778848" cy="74113"/>
            </a:xfrm>
            <a:custGeom>
              <a:rect b="b" l="l" r="r" t="t"/>
              <a:pathLst>
                <a:path extrusionOk="0" h="2050" w="49204">
                  <a:moveTo>
                    <a:pt x="1" y="1"/>
                  </a:moveTo>
                  <a:lnTo>
                    <a:pt x="1" y="2049"/>
                  </a:lnTo>
                  <a:lnTo>
                    <a:pt x="49203" y="2049"/>
                  </a:lnTo>
                  <a:lnTo>
                    <a:pt x="492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228052" y="3990195"/>
              <a:ext cx="1557811" cy="72920"/>
            </a:xfrm>
            <a:custGeom>
              <a:rect b="b" l="l" r="r" t="t"/>
              <a:pathLst>
                <a:path extrusionOk="0" h="2017" w="43090">
                  <a:moveTo>
                    <a:pt x="1" y="0"/>
                  </a:moveTo>
                  <a:lnTo>
                    <a:pt x="1" y="2016"/>
                  </a:lnTo>
                  <a:lnTo>
                    <a:pt x="43089" y="2016"/>
                  </a:lnTo>
                  <a:lnTo>
                    <a:pt x="43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279786" y="3181319"/>
              <a:ext cx="705444" cy="191681"/>
            </a:xfrm>
            <a:custGeom>
              <a:rect b="b" l="l" r="r" t="t"/>
              <a:pathLst>
                <a:path extrusionOk="0" h="5302" w="19513">
                  <a:moveTo>
                    <a:pt x="1" y="1"/>
                  </a:moveTo>
                  <a:lnTo>
                    <a:pt x="1" y="5301"/>
                  </a:lnTo>
                  <a:lnTo>
                    <a:pt x="19512" y="5301"/>
                  </a:lnTo>
                  <a:lnTo>
                    <a:pt x="19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492579" y="3262445"/>
              <a:ext cx="278663" cy="29428"/>
            </a:xfrm>
            <a:custGeom>
              <a:rect b="b" l="l" r="r" t="t"/>
              <a:pathLst>
                <a:path extrusionOk="0" h="814" w="7708">
                  <a:moveTo>
                    <a:pt x="1" y="1"/>
                  </a:moveTo>
                  <a:lnTo>
                    <a:pt x="1" y="814"/>
                  </a:lnTo>
                  <a:lnTo>
                    <a:pt x="7708" y="814"/>
                  </a:lnTo>
                  <a:lnTo>
                    <a:pt x="77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a:off x="1028685" y="3181319"/>
              <a:ext cx="705444" cy="191681"/>
            </a:xfrm>
            <a:custGeom>
              <a:rect b="b" l="l" r="r" t="t"/>
              <a:pathLst>
                <a:path extrusionOk="0" h="5302" w="19513">
                  <a:moveTo>
                    <a:pt x="1" y="1"/>
                  </a:moveTo>
                  <a:lnTo>
                    <a:pt x="1" y="5301"/>
                  </a:lnTo>
                  <a:lnTo>
                    <a:pt x="19512" y="5301"/>
                  </a:lnTo>
                  <a:lnTo>
                    <a:pt x="19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a:off x="1241479" y="3262445"/>
              <a:ext cx="279857" cy="29428"/>
            </a:xfrm>
            <a:custGeom>
              <a:rect b="b" l="l" r="r" t="t"/>
              <a:pathLst>
                <a:path extrusionOk="0" h="814" w="7741">
                  <a:moveTo>
                    <a:pt x="1" y="1"/>
                  </a:moveTo>
                  <a:lnTo>
                    <a:pt x="1" y="814"/>
                  </a:lnTo>
                  <a:lnTo>
                    <a:pt x="7740" y="814"/>
                  </a:lnTo>
                  <a:lnTo>
                    <a:pt x="77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a:off x="558413" y="3725667"/>
              <a:ext cx="881796" cy="235172"/>
            </a:xfrm>
            <a:custGeom>
              <a:rect b="b" l="l" r="r" t="t"/>
              <a:pathLst>
                <a:path extrusionOk="0" h="6505" w="24391">
                  <a:moveTo>
                    <a:pt x="1" y="0"/>
                  </a:moveTo>
                  <a:lnTo>
                    <a:pt x="1" y="6504"/>
                  </a:lnTo>
                  <a:lnTo>
                    <a:pt x="24391" y="6504"/>
                  </a:lnTo>
                  <a:lnTo>
                    <a:pt x="243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a:off x="617197" y="3755059"/>
              <a:ext cx="764228" cy="176388"/>
            </a:xfrm>
            <a:custGeom>
              <a:rect b="b" l="l" r="r" t="t"/>
              <a:pathLst>
                <a:path extrusionOk="0" h="4879" w="21139">
                  <a:moveTo>
                    <a:pt x="20748" y="390"/>
                  </a:moveTo>
                  <a:lnTo>
                    <a:pt x="20748" y="4455"/>
                  </a:lnTo>
                  <a:lnTo>
                    <a:pt x="424" y="4455"/>
                  </a:lnTo>
                  <a:lnTo>
                    <a:pt x="424" y="390"/>
                  </a:lnTo>
                  <a:lnTo>
                    <a:pt x="5497" y="390"/>
                  </a:lnTo>
                  <a:cubicBezTo>
                    <a:pt x="6667" y="748"/>
                    <a:pt x="8488" y="1008"/>
                    <a:pt x="10570" y="1008"/>
                  </a:cubicBezTo>
                  <a:cubicBezTo>
                    <a:pt x="12651" y="1008"/>
                    <a:pt x="14472" y="748"/>
                    <a:pt x="15643" y="390"/>
                  </a:cubicBezTo>
                  <a:close/>
                  <a:moveTo>
                    <a:pt x="1" y="0"/>
                  </a:moveTo>
                  <a:lnTo>
                    <a:pt x="1" y="4878"/>
                  </a:lnTo>
                  <a:lnTo>
                    <a:pt x="21139" y="4878"/>
                  </a:lnTo>
                  <a:lnTo>
                    <a:pt x="211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31"/>
            <p:cNvGrpSpPr/>
            <p:nvPr/>
          </p:nvGrpSpPr>
          <p:grpSpPr>
            <a:xfrm>
              <a:off x="375012" y="2642864"/>
              <a:ext cx="194030" cy="393881"/>
              <a:chOff x="375012" y="2642864"/>
              <a:chExt cx="194030" cy="393881"/>
            </a:xfrm>
          </p:grpSpPr>
          <p:sp>
            <p:nvSpPr>
              <p:cNvPr id="604" name="Google Shape;604;p31"/>
              <p:cNvSpPr/>
              <p:nvPr/>
            </p:nvSpPr>
            <p:spPr>
              <a:xfrm>
                <a:off x="375012" y="2856850"/>
                <a:ext cx="194030" cy="177545"/>
              </a:xfrm>
              <a:custGeom>
                <a:rect b="b" l="l" r="r" t="t"/>
                <a:pathLst>
                  <a:path extrusionOk="0" h="4911" w="5367">
                    <a:moveTo>
                      <a:pt x="1" y="0"/>
                    </a:moveTo>
                    <a:lnTo>
                      <a:pt x="1" y="3838"/>
                    </a:lnTo>
                    <a:cubicBezTo>
                      <a:pt x="1" y="4423"/>
                      <a:pt x="391" y="4911"/>
                      <a:pt x="944" y="4911"/>
                    </a:cubicBezTo>
                    <a:lnTo>
                      <a:pt x="4423" y="4911"/>
                    </a:lnTo>
                    <a:cubicBezTo>
                      <a:pt x="4944" y="4911"/>
                      <a:pt x="5367" y="4423"/>
                      <a:pt x="5367" y="3838"/>
                    </a:cubicBezTo>
                    <a:lnTo>
                      <a:pt x="5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1"/>
              <p:cNvSpPr/>
              <p:nvPr/>
            </p:nvSpPr>
            <p:spPr>
              <a:xfrm>
                <a:off x="375012" y="2660506"/>
                <a:ext cx="194030" cy="376239"/>
              </a:xfrm>
              <a:custGeom>
                <a:rect b="b" l="l" r="r" t="t"/>
                <a:pathLst>
                  <a:path extrusionOk="0" h="10407" w="5367">
                    <a:moveTo>
                      <a:pt x="3285" y="163"/>
                    </a:moveTo>
                    <a:lnTo>
                      <a:pt x="3285" y="976"/>
                    </a:lnTo>
                    <a:lnTo>
                      <a:pt x="4391" y="2277"/>
                    </a:lnTo>
                    <a:cubicBezTo>
                      <a:pt x="4781" y="2700"/>
                      <a:pt x="5009" y="3350"/>
                      <a:pt x="5009" y="4065"/>
                    </a:cubicBezTo>
                    <a:lnTo>
                      <a:pt x="5009" y="9269"/>
                    </a:lnTo>
                    <a:lnTo>
                      <a:pt x="5106" y="9269"/>
                    </a:lnTo>
                    <a:cubicBezTo>
                      <a:pt x="5106" y="9756"/>
                      <a:pt x="4781" y="10114"/>
                      <a:pt x="4391" y="10114"/>
                    </a:cubicBezTo>
                    <a:lnTo>
                      <a:pt x="879" y="10114"/>
                    </a:lnTo>
                    <a:cubicBezTo>
                      <a:pt x="489" y="10114"/>
                      <a:pt x="163" y="9756"/>
                      <a:pt x="163" y="9269"/>
                    </a:cubicBezTo>
                    <a:lnTo>
                      <a:pt x="163" y="4065"/>
                    </a:lnTo>
                    <a:cubicBezTo>
                      <a:pt x="163" y="3415"/>
                      <a:pt x="391" y="2765"/>
                      <a:pt x="781" y="2277"/>
                    </a:cubicBezTo>
                    <a:lnTo>
                      <a:pt x="1854" y="976"/>
                    </a:lnTo>
                    <a:lnTo>
                      <a:pt x="1854" y="163"/>
                    </a:lnTo>
                    <a:close/>
                    <a:moveTo>
                      <a:pt x="1724" y="1"/>
                    </a:moveTo>
                    <a:lnTo>
                      <a:pt x="1724" y="911"/>
                    </a:lnTo>
                    <a:lnTo>
                      <a:pt x="684" y="2147"/>
                    </a:lnTo>
                    <a:cubicBezTo>
                      <a:pt x="228" y="2635"/>
                      <a:pt x="1" y="3350"/>
                      <a:pt x="1" y="4098"/>
                    </a:cubicBezTo>
                    <a:lnTo>
                      <a:pt x="1" y="9301"/>
                    </a:lnTo>
                    <a:cubicBezTo>
                      <a:pt x="1" y="9919"/>
                      <a:pt x="391" y="10407"/>
                      <a:pt x="911" y="10407"/>
                    </a:cubicBezTo>
                    <a:lnTo>
                      <a:pt x="4423" y="10407"/>
                    </a:lnTo>
                    <a:cubicBezTo>
                      <a:pt x="4944" y="10407"/>
                      <a:pt x="5367" y="9919"/>
                      <a:pt x="5367" y="9301"/>
                    </a:cubicBezTo>
                    <a:lnTo>
                      <a:pt x="5367" y="4065"/>
                    </a:lnTo>
                    <a:cubicBezTo>
                      <a:pt x="5367" y="3350"/>
                      <a:pt x="5074" y="2635"/>
                      <a:pt x="4684" y="2147"/>
                    </a:cubicBezTo>
                    <a:lnTo>
                      <a:pt x="3610" y="911"/>
                    </a:lnTo>
                    <a:lnTo>
                      <a:pt x="36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1"/>
              <p:cNvSpPr/>
              <p:nvPr/>
            </p:nvSpPr>
            <p:spPr>
              <a:xfrm>
                <a:off x="429096" y="2642864"/>
                <a:ext cx="88212" cy="44721"/>
              </a:xfrm>
              <a:custGeom>
                <a:rect b="b" l="l" r="r" t="t"/>
                <a:pathLst>
                  <a:path extrusionOk="0" h="1237" w="2440">
                    <a:moveTo>
                      <a:pt x="261" y="1"/>
                    </a:moveTo>
                    <a:cubicBezTo>
                      <a:pt x="131" y="1"/>
                      <a:pt x="1" y="98"/>
                      <a:pt x="1" y="228"/>
                    </a:cubicBezTo>
                    <a:lnTo>
                      <a:pt x="1" y="1009"/>
                    </a:lnTo>
                    <a:cubicBezTo>
                      <a:pt x="1" y="1171"/>
                      <a:pt x="131" y="1236"/>
                      <a:pt x="261" y="1236"/>
                    </a:cubicBezTo>
                    <a:lnTo>
                      <a:pt x="2212" y="1236"/>
                    </a:lnTo>
                    <a:cubicBezTo>
                      <a:pt x="2310" y="1236"/>
                      <a:pt x="2440" y="1139"/>
                      <a:pt x="2440" y="1009"/>
                    </a:cubicBezTo>
                    <a:lnTo>
                      <a:pt x="2440" y="228"/>
                    </a:lnTo>
                    <a:cubicBezTo>
                      <a:pt x="2407" y="98"/>
                      <a:pt x="2310" y="1"/>
                      <a:pt x="22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31"/>
            <p:cNvGrpSpPr/>
            <p:nvPr/>
          </p:nvGrpSpPr>
          <p:grpSpPr>
            <a:xfrm>
              <a:off x="746515" y="2875650"/>
              <a:ext cx="112904" cy="161096"/>
              <a:chOff x="746515" y="2875650"/>
              <a:chExt cx="112904" cy="161096"/>
            </a:xfrm>
          </p:grpSpPr>
          <p:sp>
            <p:nvSpPr>
              <p:cNvPr id="608" name="Google Shape;608;p31"/>
              <p:cNvSpPr/>
              <p:nvPr/>
            </p:nvSpPr>
            <p:spPr>
              <a:xfrm>
                <a:off x="751600" y="2993225"/>
                <a:ext cx="105472" cy="40026"/>
              </a:xfrm>
              <a:custGeom>
                <a:rect b="b" l="l" r="r" t="t"/>
                <a:pathLst>
                  <a:path extrusionOk="0" h="1107" w="3155">
                    <a:moveTo>
                      <a:pt x="0" y="1"/>
                    </a:moveTo>
                    <a:lnTo>
                      <a:pt x="0" y="683"/>
                    </a:lnTo>
                    <a:cubicBezTo>
                      <a:pt x="0" y="911"/>
                      <a:pt x="293" y="1106"/>
                      <a:pt x="683" y="1106"/>
                    </a:cubicBezTo>
                    <a:lnTo>
                      <a:pt x="2504" y="1106"/>
                    </a:lnTo>
                    <a:cubicBezTo>
                      <a:pt x="2862" y="1106"/>
                      <a:pt x="3155" y="944"/>
                      <a:pt x="3155" y="683"/>
                    </a:cubicBezTo>
                    <a:lnTo>
                      <a:pt x="31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
              <p:cNvSpPr/>
              <p:nvPr/>
            </p:nvSpPr>
            <p:spPr>
              <a:xfrm>
                <a:off x="782992" y="2875650"/>
                <a:ext cx="34128" cy="21185"/>
              </a:xfrm>
              <a:custGeom>
                <a:rect b="b" l="l" r="r" t="t"/>
                <a:pathLst>
                  <a:path extrusionOk="0" h="586" w="944">
                    <a:moveTo>
                      <a:pt x="228" y="1"/>
                    </a:moveTo>
                    <a:cubicBezTo>
                      <a:pt x="130" y="1"/>
                      <a:pt x="0" y="131"/>
                      <a:pt x="0" y="261"/>
                    </a:cubicBezTo>
                    <a:lnTo>
                      <a:pt x="0" y="586"/>
                    </a:lnTo>
                    <a:lnTo>
                      <a:pt x="943" y="586"/>
                    </a:lnTo>
                    <a:lnTo>
                      <a:pt x="943" y="261"/>
                    </a:lnTo>
                    <a:cubicBezTo>
                      <a:pt x="943" y="131"/>
                      <a:pt x="846" y="1"/>
                      <a:pt x="7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1"/>
              <p:cNvSpPr/>
              <p:nvPr/>
            </p:nvSpPr>
            <p:spPr>
              <a:xfrm>
                <a:off x="746515" y="2895642"/>
                <a:ext cx="112904" cy="141103"/>
              </a:xfrm>
              <a:custGeom>
                <a:rect b="b" l="l" r="r" t="t"/>
                <a:pathLst>
                  <a:path extrusionOk="0" h="3903" w="3123">
                    <a:moveTo>
                      <a:pt x="1855" y="65"/>
                    </a:moveTo>
                    <a:cubicBezTo>
                      <a:pt x="1952" y="65"/>
                      <a:pt x="2017" y="98"/>
                      <a:pt x="2082" y="163"/>
                    </a:cubicBezTo>
                    <a:lnTo>
                      <a:pt x="2082" y="196"/>
                    </a:lnTo>
                    <a:lnTo>
                      <a:pt x="2017" y="326"/>
                    </a:lnTo>
                    <a:cubicBezTo>
                      <a:pt x="1952" y="553"/>
                      <a:pt x="2082" y="846"/>
                      <a:pt x="2407" y="1009"/>
                    </a:cubicBezTo>
                    <a:lnTo>
                      <a:pt x="2798" y="1236"/>
                    </a:lnTo>
                    <a:cubicBezTo>
                      <a:pt x="2895" y="1301"/>
                      <a:pt x="2960" y="1366"/>
                      <a:pt x="2960" y="1464"/>
                    </a:cubicBezTo>
                    <a:lnTo>
                      <a:pt x="2960" y="3448"/>
                    </a:lnTo>
                    <a:lnTo>
                      <a:pt x="2928" y="3448"/>
                    </a:lnTo>
                    <a:cubicBezTo>
                      <a:pt x="2928" y="3578"/>
                      <a:pt x="2733" y="3740"/>
                      <a:pt x="2440" y="3740"/>
                    </a:cubicBezTo>
                    <a:lnTo>
                      <a:pt x="619" y="3740"/>
                    </a:lnTo>
                    <a:cubicBezTo>
                      <a:pt x="326" y="3740"/>
                      <a:pt x="131" y="3610"/>
                      <a:pt x="131" y="3448"/>
                    </a:cubicBezTo>
                    <a:lnTo>
                      <a:pt x="131" y="1464"/>
                    </a:lnTo>
                    <a:cubicBezTo>
                      <a:pt x="131" y="1366"/>
                      <a:pt x="164" y="1334"/>
                      <a:pt x="294" y="1236"/>
                    </a:cubicBezTo>
                    <a:lnTo>
                      <a:pt x="684" y="1009"/>
                    </a:lnTo>
                    <a:cubicBezTo>
                      <a:pt x="977" y="846"/>
                      <a:pt x="1139" y="553"/>
                      <a:pt x="1042" y="326"/>
                    </a:cubicBezTo>
                    <a:lnTo>
                      <a:pt x="1009" y="196"/>
                    </a:lnTo>
                    <a:lnTo>
                      <a:pt x="1009" y="163"/>
                    </a:lnTo>
                    <a:cubicBezTo>
                      <a:pt x="1042" y="98"/>
                      <a:pt x="1107" y="65"/>
                      <a:pt x="1204" y="65"/>
                    </a:cubicBezTo>
                    <a:close/>
                    <a:moveTo>
                      <a:pt x="1237" y="0"/>
                    </a:moveTo>
                    <a:cubicBezTo>
                      <a:pt x="1172" y="0"/>
                      <a:pt x="1139" y="0"/>
                      <a:pt x="1074" y="33"/>
                    </a:cubicBezTo>
                    <a:cubicBezTo>
                      <a:pt x="977" y="65"/>
                      <a:pt x="944" y="98"/>
                      <a:pt x="912" y="163"/>
                    </a:cubicBezTo>
                    <a:cubicBezTo>
                      <a:pt x="846" y="196"/>
                      <a:pt x="846" y="261"/>
                      <a:pt x="846" y="326"/>
                    </a:cubicBezTo>
                    <a:lnTo>
                      <a:pt x="912" y="423"/>
                    </a:lnTo>
                    <a:cubicBezTo>
                      <a:pt x="944" y="586"/>
                      <a:pt x="846" y="813"/>
                      <a:pt x="619" y="911"/>
                    </a:cubicBezTo>
                    <a:lnTo>
                      <a:pt x="196" y="1171"/>
                    </a:lnTo>
                    <a:cubicBezTo>
                      <a:pt x="99" y="1236"/>
                      <a:pt x="1" y="1366"/>
                      <a:pt x="1" y="1496"/>
                    </a:cubicBezTo>
                    <a:lnTo>
                      <a:pt x="1" y="3480"/>
                    </a:lnTo>
                    <a:cubicBezTo>
                      <a:pt x="1" y="3740"/>
                      <a:pt x="294" y="3903"/>
                      <a:pt x="651" y="3903"/>
                    </a:cubicBezTo>
                    <a:lnTo>
                      <a:pt x="2472" y="3903"/>
                    </a:lnTo>
                    <a:cubicBezTo>
                      <a:pt x="2863" y="3903"/>
                      <a:pt x="3123" y="3675"/>
                      <a:pt x="3123" y="3480"/>
                    </a:cubicBezTo>
                    <a:lnTo>
                      <a:pt x="3123" y="1496"/>
                    </a:lnTo>
                    <a:cubicBezTo>
                      <a:pt x="3058" y="1301"/>
                      <a:pt x="2960" y="1204"/>
                      <a:pt x="2863" y="1139"/>
                    </a:cubicBezTo>
                    <a:lnTo>
                      <a:pt x="2440" y="878"/>
                    </a:lnTo>
                    <a:cubicBezTo>
                      <a:pt x="2212" y="748"/>
                      <a:pt x="2115" y="553"/>
                      <a:pt x="2147" y="391"/>
                    </a:cubicBezTo>
                    <a:lnTo>
                      <a:pt x="2212" y="261"/>
                    </a:lnTo>
                    <a:cubicBezTo>
                      <a:pt x="2212" y="228"/>
                      <a:pt x="2212" y="163"/>
                      <a:pt x="2147" y="98"/>
                    </a:cubicBezTo>
                    <a:cubicBezTo>
                      <a:pt x="2115" y="65"/>
                      <a:pt x="2082" y="33"/>
                      <a:pt x="19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31"/>
          <p:cNvGrpSpPr/>
          <p:nvPr/>
        </p:nvGrpSpPr>
        <p:grpSpPr>
          <a:xfrm>
            <a:off x="6031754" y="746505"/>
            <a:ext cx="1827335" cy="1298836"/>
            <a:chOff x="8391901" y="480836"/>
            <a:chExt cx="1528383" cy="1086346"/>
          </a:xfrm>
        </p:grpSpPr>
        <p:sp>
          <p:nvSpPr>
            <p:cNvPr id="612" name="Google Shape;612;p31"/>
            <p:cNvSpPr/>
            <p:nvPr/>
          </p:nvSpPr>
          <p:spPr>
            <a:xfrm>
              <a:off x="8391901" y="480836"/>
              <a:ext cx="1528383" cy="1086346"/>
            </a:xfrm>
            <a:custGeom>
              <a:rect b="b" l="l" r="r" t="t"/>
              <a:pathLst>
                <a:path extrusionOk="0" h="30049" w="42276">
                  <a:moveTo>
                    <a:pt x="0" y="0"/>
                  </a:moveTo>
                  <a:lnTo>
                    <a:pt x="0" y="30048"/>
                  </a:lnTo>
                  <a:lnTo>
                    <a:pt x="42276" y="30048"/>
                  </a:lnTo>
                  <a:lnTo>
                    <a:pt x="422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1"/>
            <p:cNvSpPr/>
            <p:nvPr/>
          </p:nvSpPr>
          <p:spPr>
            <a:xfrm>
              <a:off x="8442442" y="539620"/>
              <a:ext cx="1419058" cy="470308"/>
            </a:xfrm>
            <a:custGeom>
              <a:rect b="b" l="l" r="r" t="t"/>
              <a:pathLst>
                <a:path extrusionOk="0" h="13009" w="39252">
                  <a:moveTo>
                    <a:pt x="20163" y="5366"/>
                  </a:moveTo>
                  <a:lnTo>
                    <a:pt x="20163" y="8976"/>
                  </a:lnTo>
                  <a:cubicBezTo>
                    <a:pt x="19837" y="9073"/>
                    <a:pt x="19577" y="9171"/>
                    <a:pt x="19220" y="9268"/>
                  </a:cubicBezTo>
                  <a:lnTo>
                    <a:pt x="19220" y="5431"/>
                  </a:lnTo>
                  <a:cubicBezTo>
                    <a:pt x="19545" y="5399"/>
                    <a:pt x="19837" y="5366"/>
                    <a:pt x="20163" y="5366"/>
                  </a:cubicBezTo>
                  <a:close/>
                  <a:moveTo>
                    <a:pt x="0" y="0"/>
                  </a:moveTo>
                  <a:lnTo>
                    <a:pt x="0" y="13008"/>
                  </a:lnTo>
                  <a:lnTo>
                    <a:pt x="39252" y="13008"/>
                  </a:lnTo>
                  <a:lnTo>
                    <a:pt x="39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8442442" y="1053383"/>
              <a:ext cx="1419058" cy="470308"/>
            </a:xfrm>
            <a:custGeom>
              <a:rect b="b" l="l" r="r" t="t"/>
              <a:pathLst>
                <a:path extrusionOk="0" h="13009" w="39252">
                  <a:moveTo>
                    <a:pt x="0" y="0"/>
                  </a:moveTo>
                  <a:lnTo>
                    <a:pt x="0" y="13008"/>
                  </a:lnTo>
                  <a:lnTo>
                    <a:pt x="39252" y="13008"/>
                  </a:lnTo>
                  <a:lnTo>
                    <a:pt x="39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1"/>
            <p:cNvSpPr/>
            <p:nvPr/>
          </p:nvSpPr>
          <p:spPr>
            <a:xfrm>
              <a:off x="9038488" y="1335553"/>
              <a:ext cx="42371" cy="74076"/>
            </a:xfrm>
            <a:custGeom>
              <a:rect b="b" l="l" r="r" t="t"/>
              <a:pathLst>
                <a:path extrusionOk="0" h="2049" w="1172">
                  <a:moveTo>
                    <a:pt x="554" y="0"/>
                  </a:moveTo>
                  <a:cubicBezTo>
                    <a:pt x="229" y="0"/>
                    <a:pt x="1" y="455"/>
                    <a:pt x="1" y="1041"/>
                  </a:cubicBezTo>
                  <a:cubicBezTo>
                    <a:pt x="1" y="1594"/>
                    <a:pt x="229" y="2049"/>
                    <a:pt x="554" y="2049"/>
                  </a:cubicBezTo>
                  <a:cubicBezTo>
                    <a:pt x="879" y="2049"/>
                    <a:pt x="1172" y="1594"/>
                    <a:pt x="1107" y="1041"/>
                  </a:cubicBezTo>
                  <a:cubicBezTo>
                    <a:pt x="1107" y="455"/>
                    <a:pt x="879" y="0"/>
                    <a:pt x="5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1"/>
            <p:cNvSpPr/>
            <p:nvPr/>
          </p:nvSpPr>
          <p:spPr>
            <a:xfrm>
              <a:off x="9230133" y="1335553"/>
              <a:ext cx="41178" cy="74076"/>
            </a:xfrm>
            <a:custGeom>
              <a:rect b="b" l="l" r="r" t="t"/>
              <a:pathLst>
                <a:path extrusionOk="0" h="2049" w="1139">
                  <a:moveTo>
                    <a:pt x="586" y="0"/>
                  </a:moveTo>
                  <a:cubicBezTo>
                    <a:pt x="261" y="0"/>
                    <a:pt x="1" y="455"/>
                    <a:pt x="1" y="1041"/>
                  </a:cubicBezTo>
                  <a:cubicBezTo>
                    <a:pt x="1" y="1594"/>
                    <a:pt x="261" y="2049"/>
                    <a:pt x="586" y="2049"/>
                  </a:cubicBezTo>
                  <a:cubicBezTo>
                    <a:pt x="911" y="2049"/>
                    <a:pt x="1139" y="1594"/>
                    <a:pt x="1139" y="1041"/>
                  </a:cubicBezTo>
                  <a:cubicBezTo>
                    <a:pt x="1139" y="455"/>
                    <a:pt x="911" y="0"/>
                    <a:pt x="5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1"/>
            <p:cNvSpPr/>
            <p:nvPr/>
          </p:nvSpPr>
          <p:spPr>
            <a:xfrm>
              <a:off x="8501226" y="787698"/>
              <a:ext cx="125847" cy="223386"/>
            </a:xfrm>
            <a:custGeom>
              <a:rect b="b" l="l" r="r" t="t"/>
              <a:pathLst>
                <a:path extrusionOk="0" h="6179" w="3481">
                  <a:moveTo>
                    <a:pt x="1074" y="0"/>
                  </a:moveTo>
                  <a:lnTo>
                    <a:pt x="1074" y="423"/>
                  </a:lnTo>
                  <a:cubicBezTo>
                    <a:pt x="1074" y="683"/>
                    <a:pt x="813" y="943"/>
                    <a:pt x="553" y="943"/>
                  </a:cubicBezTo>
                  <a:lnTo>
                    <a:pt x="423" y="943"/>
                  </a:lnTo>
                  <a:cubicBezTo>
                    <a:pt x="163" y="943"/>
                    <a:pt x="0" y="1138"/>
                    <a:pt x="0" y="1333"/>
                  </a:cubicBezTo>
                  <a:lnTo>
                    <a:pt x="0" y="5789"/>
                  </a:lnTo>
                  <a:cubicBezTo>
                    <a:pt x="0" y="6016"/>
                    <a:pt x="228" y="6179"/>
                    <a:pt x="423" y="6179"/>
                  </a:cubicBezTo>
                  <a:lnTo>
                    <a:pt x="3057" y="6179"/>
                  </a:lnTo>
                  <a:cubicBezTo>
                    <a:pt x="3317" y="6179"/>
                    <a:pt x="3480" y="5984"/>
                    <a:pt x="3480" y="5789"/>
                  </a:cubicBezTo>
                  <a:lnTo>
                    <a:pt x="3480" y="1333"/>
                  </a:lnTo>
                  <a:cubicBezTo>
                    <a:pt x="3480" y="1106"/>
                    <a:pt x="3317" y="943"/>
                    <a:pt x="3057" y="943"/>
                  </a:cubicBezTo>
                  <a:lnTo>
                    <a:pt x="2927" y="943"/>
                  </a:lnTo>
                  <a:cubicBezTo>
                    <a:pt x="2667" y="943"/>
                    <a:pt x="2407" y="683"/>
                    <a:pt x="2407" y="423"/>
                  </a:cubicBez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1"/>
            <p:cNvSpPr/>
            <p:nvPr/>
          </p:nvSpPr>
          <p:spPr>
            <a:xfrm>
              <a:off x="8535318" y="785348"/>
              <a:ext cx="58820" cy="14136"/>
            </a:xfrm>
            <a:custGeom>
              <a:rect b="b" l="l" r="r" t="t"/>
              <a:pathLst>
                <a:path extrusionOk="0" h="391" w="1627">
                  <a:moveTo>
                    <a:pt x="33" y="0"/>
                  </a:moveTo>
                  <a:cubicBezTo>
                    <a:pt x="33" y="0"/>
                    <a:pt x="1" y="0"/>
                    <a:pt x="1" y="33"/>
                  </a:cubicBezTo>
                  <a:lnTo>
                    <a:pt x="1" y="358"/>
                  </a:lnTo>
                  <a:cubicBezTo>
                    <a:pt x="1" y="358"/>
                    <a:pt x="1" y="390"/>
                    <a:pt x="33" y="390"/>
                  </a:cubicBezTo>
                  <a:lnTo>
                    <a:pt x="1594" y="390"/>
                  </a:lnTo>
                  <a:lnTo>
                    <a:pt x="1627" y="358"/>
                  </a:lnTo>
                  <a:lnTo>
                    <a:pt x="1627" y="33"/>
                  </a:lnTo>
                  <a:cubicBezTo>
                    <a:pt x="1627" y="33"/>
                    <a:pt x="1627" y="0"/>
                    <a:pt x="15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8517675" y="869981"/>
              <a:ext cx="92912" cy="82319"/>
            </a:xfrm>
            <a:custGeom>
              <a:rect b="b" l="l" r="r" t="t"/>
              <a:pathLst>
                <a:path extrusionOk="0" h="2277" w="2570">
                  <a:moveTo>
                    <a:pt x="1" y="0"/>
                  </a:moveTo>
                  <a:lnTo>
                    <a:pt x="1" y="2277"/>
                  </a:lnTo>
                  <a:lnTo>
                    <a:pt x="2570" y="2277"/>
                  </a:lnTo>
                  <a:lnTo>
                    <a:pt x="25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9558144" y="692436"/>
              <a:ext cx="124654" cy="315141"/>
            </a:xfrm>
            <a:custGeom>
              <a:rect b="b" l="l" r="r" t="t"/>
              <a:pathLst>
                <a:path extrusionOk="0" h="8717" w="3448">
                  <a:moveTo>
                    <a:pt x="1041" y="1"/>
                  </a:moveTo>
                  <a:lnTo>
                    <a:pt x="1041" y="391"/>
                  </a:lnTo>
                  <a:cubicBezTo>
                    <a:pt x="1041" y="684"/>
                    <a:pt x="814" y="944"/>
                    <a:pt x="521" y="944"/>
                  </a:cubicBezTo>
                  <a:lnTo>
                    <a:pt x="423" y="944"/>
                  </a:lnTo>
                  <a:cubicBezTo>
                    <a:pt x="196" y="944"/>
                    <a:pt x="1" y="1107"/>
                    <a:pt x="1" y="1334"/>
                  </a:cubicBezTo>
                  <a:lnTo>
                    <a:pt x="1" y="8716"/>
                  </a:lnTo>
                  <a:lnTo>
                    <a:pt x="3448" y="8716"/>
                  </a:lnTo>
                  <a:lnTo>
                    <a:pt x="3448" y="1334"/>
                  </a:lnTo>
                  <a:cubicBezTo>
                    <a:pt x="3448" y="1107"/>
                    <a:pt x="3285" y="944"/>
                    <a:pt x="3057" y="944"/>
                  </a:cubicBezTo>
                  <a:lnTo>
                    <a:pt x="2927" y="944"/>
                  </a:lnTo>
                  <a:cubicBezTo>
                    <a:pt x="2635" y="944"/>
                    <a:pt x="2407" y="684"/>
                    <a:pt x="2407" y="391"/>
                  </a:cubicBez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9591079" y="688929"/>
              <a:ext cx="59977" cy="15329"/>
            </a:xfrm>
            <a:custGeom>
              <a:rect b="b" l="l" r="r" t="t"/>
              <a:pathLst>
                <a:path extrusionOk="0" h="424" w="1659">
                  <a:moveTo>
                    <a:pt x="33" y="0"/>
                  </a:moveTo>
                  <a:cubicBezTo>
                    <a:pt x="33" y="0"/>
                    <a:pt x="0" y="0"/>
                    <a:pt x="0" y="65"/>
                  </a:cubicBezTo>
                  <a:lnTo>
                    <a:pt x="0" y="391"/>
                  </a:lnTo>
                  <a:cubicBezTo>
                    <a:pt x="0" y="391"/>
                    <a:pt x="0" y="423"/>
                    <a:pt x="33" y="423"/>
                  </a:cubicBezTo>
                  <a:lnTo>
                    <a:pt x="1561" y="423"/>
                  </a:lnTo>
                  <a:cubicBezTo>
                    <a:pt x="1626" y="423"/>
                    <a:pt x="1659" y="391"/>
                    <a:pt x="1626" y="391"/>
                  </a:cubicBezTo>
                  <a:lnTo>
                    <a:pt x="1626" y="65"/>
                  </a:lnTo>
                  <a:cubicBezTo>
                    <a:pt x="1626" y="65"/>
                    <a:pt x="1626" y="0"/>
                    <a:pt x="15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9618121" y="801798"/>
              <a:ext cx="64677" cy="114061"/>
            </a:xfrm>
            <a:custGeom>
              <a:rect b="b" l="l" r="r" t="t"/>
              <a:pathLst>
                <a:path extrusionOk="0" h="3155" w="1789">
                  <a:moveTo>
                    <a:pt x="0" y="0"/>
                  </a:moveTo>
                  <a:lnTo>
                    <a:pt x="0" y="3155"/>
                  </a:lnTo>
                  <a:lnTo>
                    <a:pt x="1789" y="3155"/>
                  </a:lnTo>
                  <a:lnTo>
                    <a:pt x="178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8588209" y="1206199"/>
              <a:ext cx="124654" cy="316298"/>
            </a:xfrm>
            <a:custGeom>
              <a:rect b="b" l="l" r="r" t="t"/>
              <a:pathLst>
                <a:path extrusionOk="0" h="8749" w="3448">
                  <a:moveTo>
                    <a:pt x="1042" y="1"/>
                  </a:moveTo>
                  <a:lnTo>
                    <a:pt x="1042" y="424"/>
                  </a:lnTo>
                  <a:cubicBezTo>
                    <a:pt x="1042" y="716"/>
                    <a:pt x="814" y="944"/>
                    <a:pt x="521" y="944"/>
                  </a:cubicBezTo>
                  <a:lnTo>
                    <a:pt x="424" y="944"/>
                  </a:lnTo>
                  <a:cubicBezTo>
                    <a:pt x="196" y="944"/>
                    <a:pt x="1" y="1107"/>
                    <a:pt x="1" y="1367"/>
                  </a:cubicBezTo>
                  <a:lnTo>
                    <a:pt x="1" y="8749"/>
                  </a:lnTo>
                  <a:lnTo>
                    <a:pt x="3448" y="8749"/>
                  </a:lnTo>
                  <a:lnTo>
                    <a:pt x="3448" y="1367"/>
                  </a:lnTo>
                  <a:cubicBezTo>
                    <a:pt x="3448" y="1107"/>
                    <a:pt x="3285" y="944"/>
                    <a:pt x="3058" y="944"/>
                  </a:cubicBezTo>
                  <a:lnTo>
                    <a:pt x="2928" y="944"/>
                  </a:lnTo>
                  <a:cubicBezTo>
                    <a:pt x="2635" y="944"/>
                    <a:pt x="2407" y="716"/>
                    <a:pt x="2407" y="424"/>
                  </a:cubicBezTo>
                  <a:lnTo>
                    <a:pt x="2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8621144" y="1203850"/>
              <a:ext cx="59977" cy="14172"/>
            </a:xfrm>
            <a:custGeom>
              <a:rect b="b" l="l" r="r" t="t"/>
              <a:pathLst>
                <a:path extrusionOk="0" h="392" w="1659">
                  <a:moveTo>
                    <a:pt x="33" y="1"/>
                  </a:moveTo>
                  <a:cubicBezTo>
                    <a:pt x="33" y="1"/>
                    <a:pt x="0" y="1"/>
                    <a:pt x="0" y="33"/>
                  </a:cubicBezTo>
                  <a:lnTo>
                    <a:pt x="0" y="359"/>
                  </a:lnTo>
                  <a:cubicBezTo>
                    <a:pt x="0" y="359"/>
                    <a:pt x="0" y="391"/>
                    <a:pt x="33" y="391"/>
                  </a:cubicBezTo>
                  <a:lnTo>
                    <a:pt x="1561" y="391"/>
                  </a:lnTo>
                  <a:cubicBezTo>
                    <a:pt x="1626" y="391"/>
                    <a:pt x="1659" y="359"/>
                    <a:pt x="1626" y="359"/>
                  </a:cubicBezTo>
                  <a:lnTo>
                    <a:pt x="1626" y="33"/>
                  </a:lnTo>
                  <a:cubicBezTo>
                    <a:pt x="1626" y="33"/>
                    <a:pt x="1626" y="1"/>
                    <a:pt x="15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8618794" y="1316718"/>
              <a:ext cx="81162" cy="112904"/>
            </a:xfrm>
            <a:custGeom>
              <a:rect b="b" l="l" r="r" t="t"/>
              <a:pathLst>
                <a:path extrusionOk="0" h="3123" w="2245">
                  <a:moveTo>
                    <a:pt x="0" y="1"/>
                  </a:moveTo>
                  <a:lnTo>
                    <a:pt x="0" y="3123"/>
                  </a:lnTo>
                  <a:lnTo>
                    <a:pt x="2244" y="3123"/>
                  </a:lnTo>
                  <a:lnTo>
                    <a:pt x="224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8779853" y="1362595"/>
              <a:ext cx="96455" cy="159903"/>
            </a:xfrm>
            <a:custGeom>
              <a:rect b="b" l="l" r="r" t="t"/>
              <a:pathLst>
                <a:path extrusionOk="0" h="4423" w="2668">
                  <a:moveTo>
                    <a:pt x="814" y="0"/>
                  </a:moveTo>
                  <a:lnTo>
                    <a:pt x="814" y="293"/>
                  </a:lnTo>
                  <a:cubicBezTo>
                    <a:pt x="814" y="520"/>
                    <a:pt x="651" y="683"/>
                    <a:pt x="391" y="683"/>
                  </a:cubicBezTo>
                  <a:lnTo>
                    <a:pt x="293" y="683"/>
                  </a:lnTo>
                  <a:cubicBezTo>
                    <a:pt x="131" y="683"/>
                    <a:pt x="1" y="846"/>
                    <a:pt x="1" y="1008"/>
                  </a:cubicBezTo>
                  <a:lnTo>
                    <a:pt x="1" y="4423"/>
                  </a:lnTo>
                  <a:lnTo>
                    <a:pt x="2667" y="4423"/>
                  </a:lnTo>
                  <a:lnTo>
                    <a:pt x="2667" y="1008"/>
                  </a:lnTo>
                  <a:cubicBezTo>
                    <a:pt x="2667" y="846"/>
                    <a:pt x="2505" y="683"/>
                    <a:pt x="2342" y="683"/>
                  </a:cubicBezTo>
                  <a:lnTo>
                    <a:pt x="2277" y="683"/>
                  </a:lnTo>
                  <a:cubicBezTo>
                    <a:pt x="2017" y="683"/>
                    <a:pt x="1854" y="520"/>
                    <a:pt x="1854" y="293"/>
                  </a:cubicBezTo>
                  <a:lnTo>
                    <a:pt x="18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8804545" y="1359052"/>
              <a:ext cx="45878" cy="11786"/>
            </a:xfrm>
            <a:custGeom>
              <a:rect b="b" l="l" r="r" t="t"/>
              <a:pathLst>
                <a:path extrusionOk="0" h="326" w="1269">
                  <a:moveTo>
                    <a:pt x="33" y="1"/>
                  </a:moveTo>
                  <a:cubicBezTo>
                    <a:pt x="33" y="1"/>
                    <a:pt x="1" y="1"/>
                    <a:pt x="1" y="66"/>
                  </a:cubicBezTo>
                  <a:lnTo>
                    <a:pt x="1" y="293"/>
                  </a:lnTo>
                  <a:cubicBezTo>
                    <a:pt x="1" y="293"/>
                    <a:pt x="1" y="326"/>
                    <a:pt x="33" y="326"/>
                  </a:cubicBezTo>
                  <a:lnTo>
                    <a:pt x="1204" y="326"/>
                  </a:lnTo>
                  <a:cubicBezTo>
                    <a:pt x="1269" y="326"/>
                    <a:pt x="1269" y="293"/>
                    <a:pt x="1269" y="293"/>
                  </a:cubicBezTo>
                  <a:lnTo>
                    <a:pt x="1269" y="66"/>
                  </a:lnTo>
                  <a:cubicBezTo>
                    <a:pt x="1269" y="66"/>
                    <a:pt x="1269" y="1"/>
                    <a:pt x="12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8803388" y="1413136"/>
              <a:ext cx="62327" cy="69413"/>
            </a:xfrm>
            <a:custGeom>
              <a:rect b="b" l="l" r="r" t="t"/>
              <a:pathLst>
                <a:path extrusionOk="0" h="1920" w="1724">
                  <a:moveTo>
                    <a:pt x="0" y="0"/>
                  </a:moveTo>
                  <a:lnTo>
                    <a:pt x="0" y="1919"/>
                  </a:lnTo>
                  <a:lnTo>
                    <a:pt x="1724" y="1919"/>
                  </a:lnTo>
                  <a:lnTo>
                    <a:pt x="17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8657585" y="787698"/>
              <a:ext cx="124654" cy="223386"/>
            </a:xfrm>
            <a:custGeom>
              <a:rect b="b" l="l" r="r" t="t"/>
              <a:pathLst>
                <a:path extrusionOk="0" h="6179" w="3448">
                  <a:moveTo>
                    <a:pt x="1041" y="0"/>
                  </a:moveTo>
                  <a:lnTo>
                    <a:pt x="1041" y="423"/>
                  </a:lnTo>
                  <a:cubicBezTo>
                    <a:pt x="1041" y="683"/>
                    <a:pt x="814" y="943"/>
                    <a:pt x="521" y="943"/>
                  </a:cubicBezTo>
                  <a:lnTo>
                    <a:pt x="391" y="943"/>
                  </a:lnTo>
                  <a:cubicBezTo>
                    <a:pt x="163" y="943"/>
                    <a:pt x="1" y="1138"/>
                    <a:pt x="1" y="1333"/>
                  </a:cubicBezTo>
                  <a:lnTo>
                    <a:pt x="1" y="5789"/>
                  </a:lnTo>
                  <a:cubicBezTo>
                    <a:pt x="1" y="6016"/>
                    <a:pt x="196" y="6179"/>
                    <a:pt x="391" y="6179"/>
                  </a:cubicBezTo>
                  <a:lnTo>
                    <a:pt x="3057" y="6179"/>
                  </a:lnTo>
                  <a:cubicBezTo>
                    <a:pt x="3285" y="6179"/>
                    <a:pt x="3448" y="5984"/>
                    <a:pt x="3448" y="5789"/>
                  </a:cubicBezTo>
                  <a:lnTo>
                    <a:pt x="3448" y="1333"/>
                  </a:lnTo>
                  <a:cubicBezTo>
                    <a:pt x="3448" y="1106"/>
                    <a:pt x="3253" y="943"/>
                    <a:pt x="3057" y="943"/>
                  </a:cubicBezTo>
                  <a:lnTo>
                    <a:pt x="2927" y="943"/>
                  </a:lnTo>
                  <a:cubicBezTo>
                    <a:pt x="2635" y="943"/>
                    <a:pt x="2407" y="683"/>
                    <a:pt x="2407" y="423"/>
                  </a:cubicBezTo>
                  <a:lnTo>
                    <a:pt x="24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8689327" y="785348"/>
              <a:ext cx="61170" cy="14136"/>
            </a:xfrm>
            <a:custGeom>
              <a:rect b="b" l="l" r="r" t="t"/>
              <a:pathLst>
                <a:path extrusionOk="0" h="391" w="1692">
                  <a:moveTo>
                    <a:pt x="66" y="0"/>
                  </a:moveTo>
                  <a:cubicBezTo>
                    <a:pt x="66" y="0"/>
                    <a:pt x="1" y="0"/>
                    <a:pt x="1" y="33"/>
                  </a:cubicBezTo>
                  <a:lnTo>
                    <a:pt x="1" y="358"/>
                  </a:lnTo>
                  <a:cubicBezTo>
                    <a:pt x="1" y="358"/>
                    <a:pt x="1" y="390"/>
                    <a:pt x="66" y="390"/>
                  </a:cubicBezTo>
                  <a:lnTo>
                    <a:pt x="1594" y="390"/>
                  </a:lnTo>
                  <a:cubicBezTo>
                    <a:pt x="1627" y="390"/>
                    <a:pt x="1692" y="358"/>
                    <a:pt x="1627" y="358"/>
                  </a:cubicBezTo>
                  <a:lnTo>
                    <a:pt x="1627" y="33"/>
                  </a:lnTo>
                  <a:cubicBezTo>
                    <a:pt x="1627" y="33"/>
                    <a:pt x="1627" y="0"/>
                    <a:pt x="1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8674035" y="869981"/>
              <a:ext cx="91755" cy="82319"/>
            </a:xfrm>
            <a:custGeom>
              <a:rect b="b" l="l" r="r" t="t"/>
              <a:pathLst>
                <a:path extrusionOk="0" h="2277" w="2538">
                  <a:moveTo>
                    <a:pt x="1" y="0"/>
                  </a:moveTo>
                  <a:lnTo>
                    <a:pt x="1" y="2277"/>
                  </a:lnTo>
                  <a:lnTo>
                    <a:pt x="2537" y="2277"/>
                  </a:lnTo>
                  <a:lnTo>
                    <a:pt x="25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9433527" y="1194450"/>
              <a:ext cx="183438" cy="329241"/>
            </a:xfrm>
            <a:custGeom>
              <a:rect b="b" l="l" r="r" t="t"/>
              <a:pathLst>
                <a:path extrusionOk="0" h="9107" w="5074">
                  <a:moveTo>
                    <a:pt x="1529" y="1"/>
                  </a:moveTo>
                  <a:lnTo>
                    <a:pt x="1529" y="586"/>
                  </a:lnTo>
                  <a:cubicBezTo>
                    <a:pt x="1529" y="976"/>
                    <a:pt x="1204" y="1367"/>
                    <a:pt x="781" y="1367"/>
                  </a:cubicBezTo>
                  <a:lnTo>
                    <a:pt x="618" y="1367"/>
                  </a:lnTo>
                  <a:cubicBezTo>
                    <a:pt x="293" y="1367"/>
                    <a:pt x="1" y="1627"/>
                    <a:pt x="1" y="1952"/>
                  </a:cubicBezTo>
                  <a:lnTo>
                    <a:pt x="1" y="8488"/>
                  </a:lnTo>
                  <a:cubicBezTo>
                    <a:pt x="1" y="8814"/>
                    <a:pt x="293" y="9106"/>
                    <a:pt x="618" y="9106"/>
                  </a:cubicBezTo>
                  <a:lnTo>
                    <a:pt x="4456" y="9106"/>
                  </a:lnTo>
                  <a:cubicBezTo>
                    <a:pt x="4781" y="9106"/>
                    <a:pt x="5074" y="8814"/>
                    <a:pt x="5074" y="8488"/>
                  </a:cubicBezTo>
                  <a:lnTo>
                    <a:pt x="5074" y="1952"/>
                  </a:lnTo>
                  <a:cubicBezTo>
                    <a:pt x="5074" y="1627"/>
                    <a:pt x="4781" y="1367"/>
                    <a:pt x="4456" y="1367"/>
                  </a:cubicBezTo>
                  <a:lnTo>
                    <a:pt x="4293" y="1367"/>
                  </a:lnTo>
                  <a:cubicBezTo>
                    <a:pt x="3903" y="1367"/>
                    <a:pt x="3545" y="1041"/>
                    <a:pt x="3545" y="586"/>
                  </a:cubicBezTo>
                  <a:lnTo>
                    <a:pt x="35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9480561" y="1187400"/>
              <a:ext cx="88212" cy="23571"/>
            </a:xfrm>
            <a:custGeom>
              <a:rect b="b" l="l" r="r" t="t"/>
              <a:pathLst>
                <a:path extrusionOk="0" h="652" w="2440">
                  <a:moveTo>
                    <a:pt x="65" y="1"/>
                  </a:moveTo>
                  <a:cubicBezTo>
                    <a:pt x="33" y="1"/>
                    <a:pt x="0" y="33"/>
                    <a:pt x="0" y="98"/>
                  </a:cubicBezTo>
                  <a:lnTo>
                    <a:pt x="0" y="586"/>
                  </a:lnTo>
                  <a:cubicBezTo>
                    <a:pt x="0" y="619"/>
                    <a:pt x="33" y="651"/>
                    <a:pt x="65" y="651"/>
                  </a:cubicBezTo>
                  <a:lnTo>
                    <a:pt x="2342" y="651"/>
                  </a:lnTo>
                  <a:cubicBezTo>
                    <a:pt x="2407" y="651"/>
                    <a:pt x="2439" y="619"/>
                    <a:pt x="2439" y="586"/>
                  </a:cubicBezTo>
                  <a:lnTo>
                    <a:pt x="2439" y="98"/>
                  </a:lnTo>
                  <a:cubicBezTo>
                    <a:pt x="2439" y="33"/>
                    <a:pt x="2407" y="1"/>
                    <a:pt x="234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9457026" y="1315561"/>
              <a:ext cx="136440" cy="119954"/>
            </a:xfrm>
            <a:custGeom>
              <a:rect b="b" l="l" r="r" t="t"/>
              <a:pathLst>
                <a:path extrusionOk="0" h="3318" w="3774">
                  <a:moveTo>
                    <a:pt x="1" y="0"/>
                  </a:moveTo>
                  <a:lnTo>
                    <a:pt x="1" y="3317"/>
                  </a:lnTo>
                  <a:lnTo>
                    <a:pt x="3773" y="3317"/>
                  </a:lnTo>
                  <a:lnTo>
                    <a:pt x="37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9232482" y="839396"/>
              <a:ext cx="51770" cy="42371"/>
            </a:xfrm>
            <a:custGeom>
              <a:rect b="b" l="l" r="r" t="t"/>
              <a:pathLst>
                <a:path extrusionOk="0" h="1172" w="1432">
                  <a:moveTo>
                    <a:pt x="163" y="1"/>
                  </a:moveTo>
                  <a:cubicBezTo>
                    <a:pt x="66" y="1"/>
                    <a:pt x="1" y="66"/>
                    <a:pt x="1" y="163"/>
                  </a:cubicBezTo>
                  <a:lnTo>
                    <a:pt x="1" y="1009"/>
                  </a:lnTo>
                  <a:cubicBezTo>
                    <a:pt x="1" y="1107"/>
                    <a:pt x="66" y="1172"/>
                    <a:pt x="163" y="1172"/>
                  </a:cubicBezTo>
                  <a:lnTo>
                    <a:pt x="1301" y="1172"/>
                  </a:lnTo>
                  <a:cubicBezTo>
                    <a:pt x="1367" y="1172"/>
                    <a:pt x="1432" y="1107"/>
                    <a:pt x="1432" y="1009"/>
                  </a:cubicBezTo>
                  <a:lnTo>
                    <a:pt x="1432" y="163"/>
                  </a:lnTo>
                  <a:cubicBezTo>
                    <a:pt x="1432" y="66"/>
                    <a:pt x="1367" y="1"/>
                    <a:pt x="13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9244232" y="800605"/>
              <a:ext cx="30621" cy="68220"/>
            </a:xfrm>
            <a:custGeom>
              <a:rect b="b" l="l" r="r" t="t"/>
              <a:pathLst>
                <a:path extrusionOk="0" h="1887" w="847">
                  <a:moveTo>
                    <a:pt x="98" y="1"/>
                  </a:moveTo>
                  <a:cubicBezTo>
                    <a:pt x="33" y="1"/>
                    <a:pt x="1" y="98"/>
                    <a:pt x="1" y="131"/>
                  </a:cubicBezTo>
                  <a:lnTo>
                    <a:pt x="1" y="1887"/>
                  </a:lnTo>
                  <a:lnTo>
                    <a:pt x="846" y="1887"/>
                  </a:lnTo>
                  <a:lnTo>
                    <a:pt x="846" y="131"/>
                  </a:lnTo>
                  <a:cubicBezTo>
                    <a:pt x="846" y="66"/>
                    <a:pt x="749" y="1"/>
                    <a:pt x="7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9218383" y="875874"/>
              <a:ext cx="81162" cy="131704"/>
            </a:xfrm>
            <a:custGeom>
              <a:rect b="b" l="l" r="r" t="t"/>
              <a:pathLst>
                <a:path extrusionOk="0" h="3643" w="2245">
                  <a:moveTo>
                    <a:pt x="293" y="0"/>
                  </a:moveTo>
                  <a:cubicBezTo>
                    <a:pt x="131" y="0"/>
                    <a:pt x="0" y="130"/>
                    <a:pt x="0" y="293"/>
                  </a:cubicBezTo>
                  <a:lnTo>
                    <a:pt x="0" y="3382"/>
                  </a:lnTo>
                  <a:cubicBezTo>
                    <a:pt x="0" y="3545"/>
                    <a:pt x="131" y="3642"/>
                    <a:pt x="293" y="3642"/>
                  </a:cubicBezTo>
                  <a:lnTo>
                    <a:pt x="1952" y="3642"/>
                  </a:lnTo>
                  <a:cubicBezTo>
                    <a:pt x="2114" y="3642"/>
                    <a:pt x="2244" y="3545"/>
                    <a:pt x="2244" y="3382"/>
                  </a:cubicBezTo>
                  <a:lnTo>
                    <a:pt x="2244" y="293"/>
                  </a:lnTo>
                  <a:cubicBezTo>
                    <a:pt x="2244" y="130"/>
                    <a:pt x="2114" y="0"/>
                    <a:pt x="19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9358293" y="839396"/>
              <a:ext cx="52927" cy="42371"/>
            </a:xfrm>
            <a:custGeom>
              <a:rect b="b" l="l" r="r" t="t"/>
              <a:pathLst>
                <a:path extrusionOk="0" h="1172" w="1464">
                  <a:moveTo>
                    <a:pt x="163" y="1"/>
                  </a:moveTo>
                  <a:cubicBezTo>
                    <a:pt x="98" y="1"/>
                    <a:pt x="0" y="66"/>
                    <a:pt x="0" y="163"/>
                  </a:cubicBezTo>
                  <a:lnTo>
                    <a:pt x="0" y="1009"/>
                  </a:lnTo>
                  <a:cubicBezTo>
                    <a:pt x="0" y="1107"/>
                    <a:pt x="98" y="1172"/>
                    <a:pt x="163" y="1172"/>
                  </a:cubicBezTo>
                  <a:lnTo>
                    <a:pt x="1301" y="1172"/>
                  </a:lnTo>
                  <a:cubicBezTo>
                    <a:pt x="1399" y="1172"/>
                    <a:pt x="1431" y="1107"/>
                    <a:pt x="1464" y="1009"/>
                  </a:cubicBezTo>
                  <a:lnTo>
                    <a:pt x="1464" y="163"/>
                  </a:lnTo>
                  <a:cubicBezTo>
                    <a:pt x="1464" y="66"/>
                    <a:pt x="1399" y="1"/>
                    <a:pt x="13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9370043" y="800605"/>
              <a:ext cx="30585" cy="68220"/>
            </a:xfrm>
            <a:custGeom>
              <a:rect b="b" l="l" r="r" t="t"/>
              <a:pathLst>
                <a:path extrusionOk="0" h="1887" w="846">
                  <a:moveTo>
                    <a:pt x="131" y="1"/>
                  </a:moveTo>
                  <a:cubicBezTo>
                    <a:pt x="33" y="1"/>
                    <a:pt x="0" y="98"/>
                    <a:pt x="0" y="131"/>
                  </a:cubicBezTo>
                  <a:lnTo>
                    <a:pt x="0" y="1887"/>
                  </a:lnTo>
                  <a:lnTo>
                    <a:pt x="846" y="1887"/>
                  </a:lnTo>
                  <a:lnTo>
                    <a:pt x="846" y="131"/>
                  </a:lnTo>
                  <a:cubicBezTo>
                    <a:pt x="846" y="66"/>
                    <a:pt x="781" y="1"/>
                    <a:pt x="74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9343001" y="875874"/>
              <a:ext cx="81162" cy="131704"/>
            </a:xfrm>
            <a:custGeom>
              <a:rect b="b" l="l" r="r" t="t"/>
              <a:pathLst>
                <a:path extrusionOk="0" h="3643" w="2245">
                  <a:moveTo>
                    <a:pt x="293" y="0"/>
                  </a:moveTo>
                  <a:cubicBezTo>
                    <a:pt x="131" y="0"/>
                    <a:pt x="1" y="130"/>
                    <a:pt x="1" y="293"/>
                  </a:cubicBezTo>
                  <a:lnTo>
                    <a:pt x="1" y="3382"/>
                  </a:lnTo>
                  <a:cubicBezTo>
                    <a:pt x="1" y="3545"/>
                    <a:pt x="131" y="3642"/>
                    <a:pt x="293" y="3642"/>
                  </a:cubicBezTo>
                  <a:lnTo>
                    <a:pt x="1984" y="3642"/>
                  </a:lnTo>
                  <a:cubicBezTo>
                    <a:pt x="2147" y="3642"/>
                    <a:pt x="2244" y="3545"/>
                    <a:pt x="2244" y="3382"/>
                  </a:cubicBezTo>
                  <a:lnTo>
                    <a:pt x="2244" y="293"/>
                  </a:lnTo>
                  <a:cubicBezTo>
                    <a:pt x="2244" y="130"/>
                    <a:pt x="2147" y="0"/>
                    <a:pt x="19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a:off x="9138450" y="499635"/>
              <a:ext cx="32935" cy="238715"/>
            </a:xfrm>
            <a:custGeom>
              <a:rect b="b" l="l" r="r" t="t"/>
              <a:pathLst>
                <a:path extrusionOk="0" h="6603" w="911">
                  <a:moveTo>
                    <a:pt x="0" y="1"/>
                  </a:moveTo>
                  <a:lnTo>
                    <a:pt x="0" y="6602"/>
                  </a:lnTo>
                  <a:cubicBezTo>
                    <a:pt x="325" y="6537"/>
                    <a:pt x="585" y="6537"/>
                    <a:pt x="911" y="6505"/>
                  </a:cubicBezTo>
                  <a:lnTo>
                    <a:pt x="9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a:off x="9137257" y="864088"/>
              <a:ext cx="34128" cy="700744"/>
            </a:xfrm>
            <a:custGeom>
              <a:rect b="b" l="l" r="r" t="t"/>
              <a:pathLst>
                <a:path extrusionOk="0" h="19383" w="944">
                  <a:moveTo>
                    <a:pt x="944" y="1"/>
                  </a:moveTo>
                  <a:cubicBezTo>
                    <a:pt x="618" y="98"/>
                    <a:pt x="293" y="163"/>
                    <a:pt x="1" y="293"/>
                  </a:cubicBezTo>
                  <a:lnTo>
                    <a:pt x="1" y="19382"/>
                  </a:lnTo>
                  <a:lnTo>
                    <a:pt x="944" y="19382"/>
                  </a:lnTo>
                  <a:lnTo>
                    <a:pt x="94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1"/>
            <p:cNvSpPr/>
            <p:nvPr/>
          </p:nvSpPr>
          <p:spPr>
            <a:xfrm>
              <a:off x="8442442" y="1053383"/>
              <a:ext cx="510256" cy="372732"/>
            </a:xfrm>
            <a:custGeom>
              <a:rect b="b" l="l" r="r" t="t"/>
              <a:pathLst>
                <a:path extrusionOk="0" h="10310" w="14114">
                  <a:moveTo>
                    <a:pt x="7838" y="0"/>
                  </a:moveTo>
                  <a:cubicBezTo>
                    <a:pt x="6602" y="1236"/>
                    <a:pt x="5269" y="2277"/>
                    <a:pt x="3675" y="2895"/>
                  </a:cubicBezTo>
                  <a:cubicBezTo>
                    <a:pt x="2472" y="3350"/>
                    <a:pt x="1236" y="3545"/>
                    <a:pt x="0" y="3968"/>
                  </a:cubicBezTo>
                  <a:lnTo>
                    <a:pt x="0" y="10309"/>
                  </a:lnTo>
                  <a:cubicBezTo>
                    <a:pt x="1009" y="9334"/>
                    <a:pt x="1757" y="8065"/>
                    <a:pt x="2862" y="7155"/>
                  </a:cubicBezTo>
                  <a:cubicBezTo>
                    <a:pt x="5074" y="5366"/>
                    <a:pt x="8391" y="5529"/>
                    <a:pt x="10764" y="3968"/>
                  </a:cubicBezTo>
                  <a:cubicBezTo>
                    <a:pt x="12228" y="2992"/>
                    <a:pt x="13171" y="1529"/>
                    <a:pt x="141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p:nvPr/>
          </p:nvSpPr>
          <p:spPr>
            <a:xfrm>
              <a:off x="8769261" y="738314"/>
              <a:ext cx="368032" cy="272771"/>
            </a:xfrm>
            <a:custGeom>
              <a:rect b="b" l="l" r="r" t="t"/>
              <a:pathLst>
                <a:path extrusionOk="0" h="7545" w="10180">
                  <a:moveTo>
                    <a:pt x="10180" y="0"/>
                  </a:moveTo>
                  <a:cubicBezTo>
                    <a:pt x="9594" y="33"/>
                    <a:pt x="8976" y="163"/>
                    <a:pt x="8424" y="390"/>
                  </a:cubicBezTo>
                  <a:cubicBezTo>
                    <a:pt x="4814" y="1496"/>
                    <a:pt x="2537" y="4748"/>
                    <a:pt x="1" y="7545"/>
                  </a:cubicBezTo>
                  <a:lnTo>
                    <a:pt x="5854" y="7545"/>
                  </a:lnTo>
                  <a:cubicBezTo>
                    <a:pt x="6505" y="6569"/>
                    <a:pt x="7188" y="5626"/>
                    <a:pt x="8131" y="4943"/>
                  </a:cubicBezTo>
                  <a:cubicBezTo>
                    <a:pt x="8716" y="4455"/>
                    <a:pt x="9464" y="4098"/>
                    <a:pt x="10180" y="3805"/>
                  </a:cubicBezTo>
                  <a:lnTo>
                    <a:pt x="1018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9171349" y="539620"/>
              <a:ext cx="690151" cy="324505"/>
            </a:xfrm>
            <a:custGeom>
              <a:rect b="b" l="l" r="r" t="t"/>
              <a:pathLst>
                <a:path extrusionOk="0" h="8976" w="19090">
                  <a:moveTo>
                    <a:pt x="11708" y="0"/>
                  </a:moveTo>
                  <a:cubicBezTo>
                    <a:pt x="11057" y="813"/>
                    <a:pt x="10407" y="1626"/>
                    <a:pt x="9626" y="2309"/>
                  </a:cubicBezTo>
                  <a:cubicBezTo>
                    <a:pt x="8228" y="3610"/>
                    <a:pt x="6472" y="4521"/>
                    <a:pt x="4618" y="4911"/>
                  </a:cubicBezTo>
                  <a:cubicBezTo>
                    <a:pt x="3090" y="5236"/>
                    <a:pt x="1562" y="5236"/>
                    <a:pt x="1" y="5366"/>
                  </a:cubicBezTo>
                  <a:lnTo>
                    <a:pt x="1" y="8976"/>
                  </a:lnTo>
                  <a:cubicBezTo>
                    <a:pt x="1594" y="8586"/>
                    <a:pt x="3318" y="8423"/>
                    <a:pt x="4944" y="8195"/>
                  </a:cubicBezTo>
                  <a:cubicBezTo>
                    <a:pt x="7708" y="7838"/>
                    <a:pt x="10732" y="6992"/>
                    <a:pt x="12130" y="4553"/>
                  </a:cubicBezTo>
                  <a:cubicBezTo>
                    <a:pt x="12586" y="3773"/>
                    <a:pt x="12813" y="2895"/>
                    <a:pt x="13464" y="2277"/>
                  </a:cubicBezTo>
                  <a:cubicBezTo>
                    <a:pt x="14082" y="1691"/>
                    <a:pt x="14895" y="1496"/>
                    <a:pt x="15675" y="1334"/>
                  </a:cubicBezTo>
                  <a:lnTo>
                    <a:pt x="19090" y="521"/>
                  </a:lnTo>
                  <a:lnTo>
                    <a:pt x="190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9284217" y="1252077"/>
              <a:ext cx="577283" cy="271614"/>
            </a:xfrm>
            <a:custGeom>
              <a:rect b="b" l="l" r="r" t="t"/>
              <a:pathLst>
                <a:path extrusionOk="0" h="7513" w="15968">
                  <a:moveTo>
                    <a:pt x="15968" y="0"/>
                  </a:moveTo>
                  <a:cubicBezTo>
                    <a:pt x="14829" y="1626"/>
                    <a:pt x="13691" y="3252"/>
                    <a:pt x="11968" y="4228"/>
                  </a:cubicBezTo>
                  <a:cubicBezTo>
                    <a:pt x="9204" y="5886"/>
                    <a:pt x="5659" y="5464"/>
                    <a:pt x="2537" y="6374"/>
                  </a:cubicBezTo>
                  <a:cubicBezTo>
                    <a:pt x="1627" y="6667"/>
                    <a:pt x="781" y="7024"/>
                    <a:pt x="1" y="7512"/>
                  </a:cubicBezTo>
                  <a:lnTo>
                    <a:pt x="15090" y="7512"/>
                  </a:lnTo>
                  <a:lnTo>
                    <a:pt x="15968" y="6927"/>
                  </a:lnTo>
                  <a:lnTo>
                    <a:pt x="159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31"/>
          <p:cNvGrpSpPr/>
          <p:nvPr/>
        </p:nvGrpSpPr>
        <p:grpSpPr>
          <a:xfrm>
            <a:off x="7536873" y="1017762"/>
            <a:ext cx="1267977" cy="3819071"/>
            <a:chOff x="5633790" y="1627774"/>
            <a:chExt cx="1026369" cy="3091364"/>
          </a:xfrm>
        </p:grpSpPr>
        <p:grpSp>
          <p:nvGrpSpPr>
            <p:cNvPr id="648" name="Google Shape;648;p31"/>
            <p:cNvGrpSpPr/>
            <p:nvPr/>
          </p:nvGrpSpPr>
          <p:grpSpPr>
            <a:xfrm>
              <a:off x="6029986" y="4626696"/>
              <a:ext cx="539648" cy="92442"/>
              <a:chOff x="6029986" y="4626696"/>
              <a:chExt cx="539648" cy="92442"/>
            </a:xfrm>
          </p:grpSpPr>
          <p:sp>
            <p:nvSpPr>
              <p:cNvPr id="649" name="Google Shape;649;p31"/>
              <p:cNvSpPr/>
              <p:nvPr/>
            </p:nvSpPr>
            <p:spPr>
              <a:xfrm>
                <a:off x="6029986" y="4626696"/>
                <a:ext cx="269264" cy="92442"/>
              </a:xfrm>
              <a:custGeom>
                <a:rect b="b" l="l" r="r" t="t"/>
                <a:pathLst>
                  <a:path extrusionOk="0" h="2557" w="7448">
                    <a:moveTo>
                      <a:pt x="4151" y="0"/>
                    </a:moveTo>
                    <a:cubicBezTo>
                      <a:pt x="4108" y="0"/>
                      <a:pt x="4068" y="8"/>
                      <a:pt x="4033" y="20"/>
                    </a:cubicBezTo>
                    <a:cubicBezTo>
                      <a:pt x="3642" y="117"/>
                      <a:pt x="3317" y="377"/>
                      <a:pt x="2992" y="605"/>
                    </a:cubicBezTo>
                    <a:cubicBezTo>
                      <a:pt x="2634" y="800"/>
                      <a:pt x="2244" y="963"/>
                      <a:pt x="1854" y="1125"/>
                    </a:cubicBezTo>
                    <a:cubicBezTo>
                      <a:pt x="1529" y="1255"/>
                      <a:pt x="1171" y="1320"/>
                      <a:pt x="846" y="1483"/>
                    </a:cubicBezTo>
                    <a:cubicBezTo>
                      <a:pt x="651" y="1581"/>
                      <a:pt x="325" y="1776"/>
                      <a:pt x="163" y="1971"/>
                    </a:cubicBezTo>
                    <a:cubicBezTo>
                      <a:pt x="33" y="2198"/>
                      <a:pt x="0" y="2361"/>
                      <a:pt x="130" y="2524"/>
                    </a:cubicBezTo>
                    <a:lnTo>
                      <a:pt x="7447" y="2556"/>
                    </a:lnTo>
                    <a:lnTo>
                      <a:pt x="7447" y="2394"/>
                    </a:lnTo>
                    <a:lnTo>
                      <a:pt x="7447" y="2036"/>
                    </a:lnTo>
                    <a:cubicBezTo>
                      <a:pt x="7447" y="1581"/>
                      <a:pt x="7317" y="1125"/>
                      <a:pt x="7122" y="768"/>
                    </a:cubicBezTo>
                    <a:cubicBezTo>
                      <a:pt x="7057" y="670"/>
                      <a:pt x="6992" y="605"/>
                      <a:pt x="6894" y="572"/>
                    </a:cubicBezTo>
                    <a:cubicBezTo>
                      <a:pt x="6871" y="557"/>
                      <a:pt x="6847" y="551"/>
                      <a:pt x="6824" y="551"/>
                    </a:cubicBezTo>
                    <a:cubicBezTo>
                      <a:pt x="6748" y="551"/>
                      <a:pt x="6668" y="613"/>
                      <a:pt x="6569" y="637"/>
                    </a:cubicBezTo>
                    <a:cubicBezTo>
                      <a:pt x="6325" y="771"/>
                      <a:pt x="6004" y="874"/>
                      <a:pt x="5691" y="874"/>
                    </a:cubicBezTo>
                    <a:cubicBezTo>
                      <a:pt x="5546" y="874"/>
                      <a:pt x="5402" y="852"/>
                      <a:pt x="5268" y="800"/>
                    </a:cubicBezTo>
                    <a:cubicBezTo>
                      <a:pt x="5041" y="735"/>
                      <a:pt x="4781" y="507"/>
                      <a:pt x="4618" y="312"/>
                    </a:cubicBezTo>
                    <a:cubicBezTo>
                      <a:pt x="4553" y="247"/>
                      <a:pt x="4455" y="117"/>
                      <a:pt x="4390" y="85"/>
                    </a:cubicBezTo>
                    <a:cubicBezTo>
                      <a:pt x="4308" y="23"/>
                      <a:pt x="4225" y="0"/>
                      <a:pt x="4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p:nvPr/>
            </p:nvSpPr>
            <p:spPr>
              <a:xfrm>
                <a:off x="6029986" y="4697916"/>
                <a:ext cx="269264" cy="21222"/>
              </a:xfrm>
              <a:custGeom>
                <a:rect b="b" l="l" r="r" t="t"/>
                <a:pathLst>
                  <a:path extrusionOk="0" h="587" w="7448">
                    <a:moveTo>
                      <a:pt x="130" y="1"/>
                    </a:moveTo>
                    <a:cubicBezTo>
                      <a:pt x="33" y="228"/>
                      <a:pt x="0" y="391"/>
                      <a:pt x="130" y="554"/>
                    </a:cubicBezTo>
                    <a:lnTo>
                      <a:pt x="7447" y="586"/>
                    </a:lnTo>
                    <a:lnTo>
                      <a:pt x="7447" y="424"/>
                    </a:lnTo>
                    <a:lnTo>
                      <a:pt x="7447" y="66"/>
                    </a:lnTo>
                    <a:lnTo>
                      <a:pt x="1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1"/>
              <p:cNvSpPr/>
              <p:nvPr/>
            </p:nvSpPr>
            <p:spPr>
              <a:xfrm>
                <a:off x="6091119" y="4635011"/>
                <a:ext cx="84669" cy="65544"/>
              </a:xfrm>
              <a:custGeom>
                <a:rect b="b" l="l" r="r" t="t"/>
                <a:pathLst>
                  <a:path extrusionOk="0" h="1813" w="2342">
                    <a:moveTo>
                      <a:pt x="2191" y="1"/>
                    </a:moveTo>
                    <a:cubicBezTo>
                      <a:pt x="2171" y="1"/>
                      <a:pt x="2147" y="17"/>
                      <a:pt x="2114" y="50"/>
                    </a:cubicBezTo>
                    <a:cubicBezTo>
                      <a:pt x="1919" y="180"/>
                      <a:pt x="1691" y="342"/>
                      <a:pt x="1464" y="440"/>
                    </a:cubicBezTo>
                    <a:cubicBezTo>
                      <a:pt x="1073" y="700"/>
                      <a:pt x="651" y="895"/>
                      <a:pt x="260" y="1058"/>
                    </a:cubicBezTo>
                    <a:cubicBezTo>
                      <a:pt x="163" y="1058"/>
                      <a:pt x="98" y="1090"/>
                      <a:pt x="65" y="1188"/>
                    </a:cubicBezTo>
                    <a:cubicBezTo>
                      <a:pt x="0" y="1253"/>
                      <a:pt x="98" y="1351"/>
                      <a:pt x="98" y="1513"/>
                    </a:cubicBezTo>
                    <a:cubicBezTo>
                      <a:pt x="130" y="1546"/>
                      <a:pt x="130" y="1578"/>
                      <a:pt x="163" y="1611"/>
                    </a:cubicBezTo>
                    <a:cubicBezTo>
                      <a:pt x="214" y="1662"/>
                      <a:pt x="325" y="1813"/>
                      <a:pt x="402" y="1813"/>
                    </a:cubicBezTo>
                    <a:cubicBezTo>
                      <a:pt x="423" y="1813"/>
                      <a:pt x="441" y="1801"/>
                      <a:pt x="455" y="1773"/>
                    </a:cubicBezTo>
                    <a:cubicBezTo>
                      <a:pt x="553" y="1708"/>
                      <a:pt x="293" y="1448"/>
                      <a:pt x="260" y="1383"/>
                    </a:cubicBezTo>
                    <a:cubicBezTo>
                      <a:pt x="228" y="1351"/>
                      <a:pt x="163" y="1253"/>
                      <a:pt x="228" y="1220"/>
                    </a:cubicBezTo>
                    <a:cubicBezTo>
                      <a:pt x="260" y="1188"/>
                      <a:pt x="325" y="1155"/>
                      <a:pt x="390" y="1155"/>
                    </a:cubicBezTo>
                    <a:cubicBezTo>
                      <a:pt x="586" y="1058"/>
                      <a:pt x="813" y="993"/>
                      <a:pt x="1041" y="863"/>
                    </a:cubicBezTo>
                    <a:cubicBezTo>
                      <a:pt x="1464" y="668"/>
                      <a:pt x="1886" y="407"/>
                      <a:pt x="2277" y="115"/>
                    </a:cubicBezTo>
                    <a:cubicBezTo>
                      <a:pt x="2342" y="82"/>
                      <a:pt x="2277" y="50"/>
                      <a:pt x="2244" y="50"/>
                    </a:cubicBezTo>
                    <a:cubicBezTo>
                      <a:pt x="2228" y="17"/>
                      <a:pt x="2212" y="1"/>
                      <a:pt x="21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p:nvPr/>
            </p:nvSpPr>
            <p:spPr>
              <a:xfrm>
                <a:off x="6248636" y="4653268"/>
                <a:ext cx="35321" cy="45371"/>
              </a:xfrm>
              <a:custGeom>
                <a:rect b="b" l="l" r="r" t="t"/>
                <a:pathLst>
                  <a:path extrusionOk="0" h="1255" w="977">
                    <a:moveTo>
                      <a:pt x="814" y="0"/>
                    </a:moveTo>
                    <a:cubicBezTo>
                      <a:pt x="359" y="228"/>
                      <a:pt x="131" y="715"/>
                      <a:pt x="1" y="1203"/>
                    </a:cubicBezTo>
                    <a:cubicBezTo>
                      <a:pt x="1" y="1223"/>
                      <a:pt x="61" y="1255"/>
                      <a:pt x="115" y="1255"/>
                    </a:cubicBezTo>
                    <a:cubicBezTo>
                      <a:pt x="150" y="1255"/>
                      <a:pt x="183" y="1242"/>
                      <a:pt x="196" y="1203"/>
                    </a:cubicBezTo>
                    <a:cubicBezTo>
                      <a:pt x="294" y="748"/>
                      <a:pt x="521" y="325"/>
                      <a:pt x="944" y="65"/>
                    </a:cubicBezTo>
                    <a:cubicBezTo>
                      <a:pt x="976" y="33"/>
                      <a:pt x="976" y="0"/>
                      <a:pt x="9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1"/>
              <p:cNvSpPr/>
              <p:nvPr/>
            </p:nvSpPr>
            <p:spPr>
              <a:xfrm>
                <a:off x="6099326" y="4660318"/>
                <a:ext cx="14172" cy="12943"/>
              </a:xfrm>
              <a:custGeom>
                <a:rect b="b" l="l" r="r" t="t"/>
                <a:pathLst>
                  <a:path extrusionOk="0" h="358" w="392">
                    <a:moveTo>
                      <a:pt x="33" y="0"/>
                    </a:moveTo>
                    <a:cubicBezTo>
                      <a:pt x="1" y="0"/>
                      <a:pt x="1" y="33"/>
                      <a:pt x="33" y="65"/>
                    </a:cubicBezTo>
                    <a:lnTo>
                      <a:pt x="163" y="195"/>
                    </a:lnTo>
                    <a:cubicBezTo>
                      <a:pt x="196" y="195"/>
                      <a:pt x="196" y="228"/>
                      <a:pt x="196" y="228"/>
                    </a:cubicBezTo>
                    <a:cubicBezTo>
                      <a:pt x="196" y="293"/>
                      <a:pt x="228" y="293"/>
                      <a:pt x="228" y="325"/>
                    </a:cubicBezTo>
                    <a:cubicBezTo>
                      <a:pt x="261" y="358"/>
                      <a:pt x="326" y="358"/>
                      <a:pt x="359" y="358"/>
                    </a:cubicBezTo>
                    <a:cubicBezTo>
                      <a:pt x="359" y="325"/>
                      <a:pt x="391" y="325"/>
                      <a:pt x="391" y="325"/>
                    </a:cubicBezTo>
                    <a:lnTo>
                      <a:pt x="391" y="293"/>
                    </a:lnTo>
                    <a:cubicBezTo>
                      <a:pt x="326" y="195"/>
                      <a:pt x="228" y="65"/>
                      <a:pt x="1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1"/>
              <p:cNvSpPr/>
              <p:nvPr/>
            </p:nvSpPr>
            <p:spPr>
              <a:xfrm>
                <a:off x="6300370" y="4626696"/>
                <a:ext cx="269264" cy="92442"/>
              </a:xfrm>
              <a:custGeom>
                <a:rect b="b" l="l" r="r" t="t"/>
                <a:pathLst>
                  <a:path extrusionOk="0" h="2557" w="7448">
                    <a:moveTo>
                      <a:pt x="4152" y="0"/>
                    </a:moveTo>
                    <a:cubicBezTo>
                      <a:pt x="4109" y="0"/>
                      <a:pt x="4069" y="8"/>
                      <a:pt x="4033" y="20"/>
                    </a:cubicBezTo>
                    <a:cubicBezTo>
                      <a:pt x="3643" y="117"/>
                      <a:pt x="3318" y="377"/>
                      <a:pt x="2993" y="605"/>
                    </a:cubicBezTo>
                    <a:cubicBezTo>
                      <a:pt x="2635" y="800"/>
                      <a:pt x="2245" y="963"/>
                      <a:pt x="1854" y="1125"/>
                    </a:cubicBezTo>
                    <a:cubicBezTo>
                      <a:pt x="1529" y="1255"/>
                      <a:pt x="1171" y="1320"/>
                      <a:pt x="846" y="1483"/>
                    </a:cubicBezTo>
                    <a:cubicBezTo>
                      <a:pt x="651" y="1581"/>
                      <a:pt x="326" y="1776"/>
                      <a:pt x="163" y="1971"/>
                    </a:cubicBezTo>
                    <a:cubicBezTo>
                      <a:pt x="33" y="2198"/>
                      <a:pt x="1" y="2361"/>
                      <a:pt x="131" y="2524"/>
                    </a:cubicBezTo>
                    <a:lnTo>
                      <a:pt x="7448" y="2556"/>
                    </a:lnTo>
                    <a:lnTo>
                      <a:pt x="7448" y="2394"/>
                    </a:lnTo>
                    <a:lnTo>
                      <a:pt x="7448" y="2036"/>
                    </a:lnTo>
                    <a:cubicBezTo>
                      <a:pt x="7448" y="1581"/>
                      <a:pt x="7318" y="1125"/>
                      <a:pt x="7123" y="768"/>
                    </a:cubicBezTo>
                    <a:cubicBezTo>
                      <a:pt x="7057" y="670"/>
                      <a:pt x="6992" y="605"/>
                      <a:pt x="6895" y="572"/>
                    </a:cubicBezTo>
                    <a:cubicBezTo>
                      <a:pt x="6871" y="557"/>
                      <a:pt x="6848" y="551"/>
                      <a:pt x="6824" y="551"/>
                    </a:cubicBezTo>
                    <a:cubicBezTo>
                      <a:pt x="6749" y="551"/>
                      <a:pt x="6668" y="613"/>
                      <a:pt x="6570" y="637"/>
                    </a:cubicBezTo>
                    <a:cubicBezTo>
                      <a:pt x="6325" y="771"/>
                      <a:pt x="6005" y="874"/>
                      <a:pt x="5692" y="874"/>
                    </a:cubicBezTo>
                    <a:cubicBezTo>
                      <a:pt x="5547" y="874"/>
                      <a:pt x="5403" y="852"/>
                      <a:pt x="5269" y="800"/>
                    </a:cubicBezTo>
                    <a:cubicBezTo>
                      <a:pt x="5041" y="735"/>
                      <a:pt x="4781" y="507"/>
                      <a:pt x="4618" y="312"/>
                    </a:cubicBezTo>
                    <a:cubicBezTo>
                      <a:pt x="4553" y="247"/>
                      <a:pt x="4456" y="117"/>
                      <a:pt x="4391" y="85"/>
                    </a:cubicBezTo>
                    <a:cubicBezTo>
                      <a:pt x="4308" y="23"/>
                      <a:pt x="4226" y="0"/>
                      <a:pt x="4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1"/>
              <p:cNvSpPr/>
              <p:nvPr/>
            </p:nvSpPr>
            <p:spPr>
              <a:xfrm>
                <a:off x="6300370" y="4697916"/>
                <a:ext cx="269264" cy="21222"/>
              </a:xfrm>
              <a:custGeom>
                <a:rect b="b" l="l" r="r" t="t"/>
                <a:pathLst>
                  <a:path extrusionOk="0" h="587" w="7448">
                    <a:moveTo>
                      <a:pt x="131" y="1"/>
                    </a:moveTo>
                    <a:cubicBezTo>
                      <a:pt x="33" y="228"/>
                      <a:pt x="1" y="391"/>
                      <a:pt x="131" y="554"/>
                    </a:cubicBezTo>
                    <a:lnTo>
                      <a:pt x="7448" y="586"/>
                    </a:lnTo>
                    <a:lnTo>
                      <a:pt x="7448" y="424"/>
                    </a:lnTo>
                    <a:lnTo>
                      <a:pt x="7448" y="66"/>
                    </a:lnTo>
                    <a:lnTo>
                      <a:pt x="13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1"/>
              <p:cNvSpPr/>
              <p:nvPr/>
            </p:nvSpPr>
            <p:spPr>
              <a:xfrm>
                <a:off x="6363854" y="4635011"/>
                <a:ext cx="83512" cy="65544"/>
              </a:xfrm>
              <a:custGeom>
                <a:rect b="b" l="l" r="r" t="t"/>
                <a:pathLst>
                  <a:path extrusionOk="0" h="1813" w="2310">
                    <a:moveTo>
                      <a:pt x="2163" y="1"/>
                    </a:moveTo>
                    <a:cubicBezTo>
                      <a:pt x="2147" y="1"/>
                      <a:pt x="2131" y="17"/>
                      <a:pt x="2115" y="50"/>
                    </a:cubicBezTo>
                    <a:cubicBezTo>
                      <a:pt x="1887" y="180"/>
                      <a:pt x="1659" y="342"/>
                      <a:pt x="1464" y="440"/>
                    </a:cubicBezTo>
                    <a:cubicBezTo>
                      <a:pt x="1041" y="700"/>
                      <a:pt x="651" y="895"/>
                      <a:pt x="228" y="1058"/>
                    </a:cubicBezTo>
                    <a:cubicBezTo>
                      <a:pt x="163" y="1058"/>
                      <a:pt x="66" y="1090"/>
                      <a:pt x="33" y="1188"/>
                    </a:cubicBezTo>
                    <a:cubicBezTo>
                      <a:pt x="1" y="1253"/>
                      <a:pt x="33" y="1351"/>
                      <a:pt x="66" y="1513"/>
                    </a:cubicBezTo>
                    <a:cubicBezTo>
                      <a:pt x="98" y="1546"/>
                      <a:pt x="98" y="1578"/>
                      <a:pt x="163" y="1611"/>
                    </a:cubicBezTo>
                    <a:cubicBezTo>
                      <a:pt x="189" y="1662"/>
                      <a:pt x="294" y="1813"/>
                      <a:pt x="370" y="1813"/>
                    </a:cubicBezTo>
                    <a:cubicBezTo>
                      <a:pt x="391" y="1813"/>
                      <a:pt x="410" y="1801"/>
                      <a:pt x="424" y="1773"/>
                    </a:cubicBezTo>
                    <a:cubicBezTo>
                      <a:pt x="521" y="1708"/>
                      <a:pt x="261" y="1448"/>
                      <a:pt x="228" y="1383"/>
                    </a:cubicBezTo>
                    <a:cubicBezTo>
                      <a:pt x="196" y="1351"/>
                      <a:pt x="163" y="1253"/>
                      <a:pt x="196" y="1220"/>
                    </a:cubicBezTo>
                    <a:cubicBezTo>
                      <a:pt x="228" y="1188"/>
                      <a:pt x="326" y="1155"/>
                      <a:pt x="358" y="1155"/>
                    </a:cubicBezTo>
                    <a:cubicBezTo>
                      <a:pt x="554" y="1058"/>
                      <a:pt x="814" y="993"/>
                      <a:pt x="1009" y="863"/>
                    </a:cubicBezTo>
                    <a:cubicBezTo>
                      <a:pt x="1464" y="668"/>
                      <a:pt x="1854" y="407"/>
                      <a:pt x="2277" y="115"/>
                    </a:cubicBezTo>
                    <a:cubicBezTo>
                      <a:pt x="2310" y="82"/>
                      <a:pt x="2277" y="50"/>
                      <a:pt x="2212" y="50"/>
                    </a:cubicBezTo>
                    <a:cubicBezTo>
                      <a:pt x="2196" y="17"/>
                      <a:pt x="2180" y="1"/>
                      <a:pt x="2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1"/>
              <p:cNvSpPr/>
              <p:nvPr/>
            </p:nvSpPr>
            <p:spPr>
              <a:xfrm>
                <a:off x="6519527" y="4653268"/>
                <a:ext cx="36008" cy="45371"/>
              </a:xfrm>
              <a:custGeom>
                <a:rect b="b" l="l" r="r" t="t"/>
                <a:pathLst>
                  <a:path extrusionOk="0" h="1255" w="996">
                    <a:moveTo>
                      <a:pt x="833" y="0"/>
                    </a:moveTo>
                    <a:cubicBezTo>
                      <a:pt x="410" y="228"/>
                      <a:pt x="150" y="715"/>
                      <a:pt x="20" y="1203"/>
                    </a:cubicBezTo>
                    <a:cubicBezTo>
                      <a:pt x="0" y="1223"/>
                      <a:pt x="52" y="1255"/>
                      <a:pt x="118" y="1255"/>
                    </a:cubicBezTo>
                    <a:cubicBezTo>
                      <a:pt x="161" y="1255"/>
                      <a:pt x="209" y="1242"/>
                      <a:pt x="248" y="1203"/>
                    </a:cubicBezTo>
                    <a:cubicBezTo>
                      <a:pt x="313" y="748"/>
                      <a:pt x="573" y="325"/>
                      <a:pt x="963" y="65"/>
                    </a:cubicBezTo>
                    <a:cubicBezTo>
                      <a:pt x="995" y="33"/>
                      <a:pt x="995" y="0"/>
                      <a:pt x="9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1"/>
              <p:cNvSpPr/>
              <p:nvPr/>
            </p:nvSpPr>
            <p:spPr>
              <a:xfrm>
                <a:off x="6369747" y="4660318"/>
                <a:ext cx="15329" cy="12943"/>
              </a:xfrm>
              <a:custGeom>
                <a:rect b="b" l="l" r="r" t="t"/>
                <a:pathLst>
                  <a:path extrusionOk="0" h="358" w="424">
                    <a:moveTo>
                      <a:pt x="65" y="0"/>
                    </a:moveTo>
                    <a:cubicBezTo>
                      <a:pt x="33" y="0"/>
                      <a:pt x="0" y="33"/>
                      <a:pt x="65" y="65"/>
                    </a:cubicBezTo>
                    <a:lnTo>
                      <a:pt x="195" y="195"/>
                    </a:lnTo>
                    <a:cubicBezTo>
                      <a:pt x="228" y="195"/>
                      <a:pt x="228" y="228"/>
                      <a:pt x="228" y="228"/>
                    </a:cubicBezTo>
                    <a:cubicBezTo>
                      <a:pt x="228" y="293"/>
                      <a:pt x="261" y="293"/>
                      <a:pt x="261" y="325"/>
                    </a:cubicBezTo>
                    <a:cubicBezTo>
                      <a:pt x="326" y="358"/>
                      <a:pt x="358" y="358"/>
                      <a:pt x="391" y="358"/>
                    </a:cubicBezTo>
                    <a:cubicBezTo>
                      <a:pt x="391" y="325"/>
                      <a:pt x="423" y="325"/>
                      <a:pt x="423" y="325"/>
                    </a:cubicBezTo>
                    <a:lnTo>
                      <a:pt x="423" y="293"/>
                    </a:lnTo>
                    <a:cubicBezTo>
                      <a:pt x="358" y="195"/>
                      <a:pt x="261" y="65"/>
                      <a:pt x="19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31"/>
            <p:cNvGrpSpPr/>
            <p:nvPr/>
          </p:nvGrpSpPr>
          <p:grpSpPr>
            <a:xfrm>
              <a:off x="5633790" y="1627774"/>
              <a:ext cx="1026369" cy="3046101"/>
              <a:chOff x="5633790" y="1627774"/>
              <a:chExt cx="1026369" cy="3046101"/>
            </a:xfrm>
          </p:grpSpPr>
          <p:grpSp>
            <p:nvGrpSpPr>
              <p:cNvPr id="660" name="Google Shape;660;p31"/>
              <p:cNvGrpSpPr/>
              <p:nvPr/>
            </p:nvGrpSpPr>
            <p:grpSpPr>
              <a:xfrm>
                <a:off x="5633790" y="1627774"/>
                <a:ext cx="1026369" cy="3046101"/>
                <a:chOff x="5633790" y="1627774"/>
                <a:chExt cx="1026369" cy="3046101"/>
              </a:xfrm>
            </p:grpSpPr>
            <p:sp>
              <p:nvSpPr>
                <p:cNvPr id="661" name="Google Shape;661;p31"/>
                <p:cNvSpPr/>
                <p:nvPr/>
              </p:nvSpPr>
              <p:spPr>
                <a:xfrm>
                  <a:off x="6069934" y="3679790"/>
                  <a:ext cx="266914" cy="994085"/>
                </a:xfrm>
                <a:custGeom>
                  <a:rect b="b" l="l" r="r" t="t"/>
                  <a:pathLst>
                    <a:path extrusionOk="0" h="27497" w="7383">
                      <a:moveTo>
                        <a:pt x="7383" y="1"/>
                      </a:moveTo>
                      <a:lnTo>
                        <a:pt x="1" y="131"/>
                      </a:lnTo>
                      <a:cubicBezTo>
                        <a:pt x="163" y="4846"/>
                        <a:pt x="391" y="9594"/>
                        <a:pt x="586" y="14309"/>
                      </a:cubicBezTo>
                      <a:cubicBezTo>
                        <a:pt x="716" y="17269"/>
                        <a:pt x="781" y="20228"/>
                        <a:pt x="846" y="23220"/>
                      </a:cubicBezTo>
                      <a:cubicBezTo>
                        <a:pt x="879" y="23935"/>
                        <a:pt x="879" y="24716"/>
                        <a:pt x="879" y="25431"/>
                      </a:cubicBezTo>
                      <a:cubicBezTo>
                        <a:pt x="879" y="25854"/>
                        <a:pt x="684" y="26960"/>
                        <a:pt x="1074" y="27187"/>
                      </a:cubicBezTo>
                      <a:cubicBezTo>
                        <a:pt x="1497" y="27480"/>
                        <a:pt x="2505" y="27382"/>
                        <a:pt x="2993" y="27447"/>
                      </a:cubicBezTo>
                      <a:cubicBezTo>
                        <a:pt x="3367" y="27480"/>
                        <a:pt x="3724" y="27496"/>
                        <a:pt x="4074" y="27496"/>
                      </a:cubicBezTo>
                      <a:cubicBezTo>
                        <a:pt x="4424" y="27496"/>
                        <a:pt x="4765" y="27480"/>
                        <a:pt x="5106" y="27447"/>
                      </a:cubicBezTo>
                      <a:cubicBezTo>
                        <a:pt x="5627" y="27415"/>
                        <a:pt x="6212" y="27480"/>
                        <a:pt x="6732" y="27350"/>
                      </a:cubicBezTo>
                      <a:cubicBezTo>
                        <a:pt x="6765" y="26699"/>
                        <a:pt x="6797" y="26049"/>
                        <a:pt x="6797" y="25399"/>
                      </a:cubicBezTo>
                      <a:lnTo>
                        <a:pt x="6928" y="19805"/>
                      </a:lnTo>
                      <a:cubicBezTo>
                        <a:pt x="6993" y="16521"/>
                        <a:pt x="7025" y="13269"/>
                        <a:pt x="6928" y="9952"/>
                      </a:cubicBezTo>
                      <a:cubicBezTo>
                        <a:pt x="6895" y="9236"/>
                        <a:pt x="6765" y="8423"/>
                        <a:pt x="6895" y="7676"/>
                      </a:cubicBezTo>
                      <a:cubicBezTo>
                        <a:pt x="6960" y="7058"/>
                        <a:pt x="7058" y="6537"/>
                        <a:pt x="7090" y="5887"/>
                      </a:cubicBezTo>
                      <a:cubicBezTo>
                        <a:pt x="7155" y="4261"/>
                        <a:pt x="7253" y="2635"/>
                        <a:pt x="7350" y="1009"/>
                      </a:cubicBezTo>
                      <a:cubicBezTo>
                        <a:pt x="7350" y="684"/>
                        <a:pt x="7383" y="326"/>
                        <a:pt x="73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1"/>
                <p:cNvSpPr/>
                <p:nvPr/>
              </p:nvSpPr>
              <p:spPr>
                <a:xfrm>
                  <a:off x="5930060" y="1828131"/>
                  <a:ext cx="249271" cy="205925"/>
                </a:xfrm>
                <a:custGeom>
                  <a:rect b="b" l="l" r="r" t="t"/>
                  <a:pathLst>
                    <a:path extrusionOk="0" h="5696" w="6895">
                      <a:moveTo>
                        <a:pt x="3122" y="1"/>
                      </a:moveTo>
                      <a:cubicBezTo>
                        <a:pt x="2959" y="1"/>
                        <a:pt x="2894" y="196"/>
                        <a:pt x="2797" y="326"/>
                      </a:cubicBezTo>
                      <a:cubicBezTo>
                        <a:pt x="2472" y="749"/>
                        <a:pt x="2146" y="1171"/>
                        <a:pt x="1724" y="1529"/>
                      </a:cubicBezTo>
                      <a:cubicBezTo>
                        <a:pt x="1496" y="1757"/>
                        <a:pt x="1333" y="1757"/>
                        <a:pt x="1041" y="1887"/>
                      </a:cubicBezTo>
                      <a:cubicBezTo>
                        <a:pt x="813" y="1984"/>
                        <a:pt x="650" y="2277"/>
                        <a:pt x="488" y="2472"/>
                      </a:cubicBezTo>
                      <a:cubicBezTo>
                        <a:pt x="325" y="2732"/>
                        <a:pt x="0" y="3220"/>
                        <a:pt x="0" y="3513"/>
                      </a:cubicBezTo>
                      <a:cubicBezTo>
                        <a:pt x="0" y="3741"/>
                        <a:pt x="358" y="3968"/>
                        <a:pt x="618" y="4196"/>
                      </a:cubicBezTo>
                      <a:cubicBezTo>
                        <a:pt x="650" y="4228"/>
                        <a:pt x="715" y="4261"/>
                        <a:pt x="780" y="4326"/>
                      </a:cubicBezTo>
                      <a:cubicBezTo>
                        <a:pt x="1171" y="4684"/>
                        <a:pt x="1626" y="5009"/>
                        <a:pt x="2016" y="5366"/>
                      </a:cubicBezTo>
                      <a:cubicBezTo>
                        <a:pt x="2146" y="5497"/>
                        <a:pt x="2276" y="5659"/>
                        <a:pt x="2439" y="5692"/>
                      </a:cubicBezTo>
                      <a:cubicBezTo>
                        <a:pt x="2454" y="5694"/>
                        <a:pt x="2469" y="5695"/>
                        <a:pt x="2485" y="5695"/>
                      </a:cubicBezTo>
                      <a:cubicBezTo>
                        <a:pt x="2673" y="5695"/>
                        <a:pt x="2907" y="5524"/>
                        <a:pt x="3057" y="5464"/>
                      </a:cubicBezTo>
                      <a:cubicBezTo>
                        <a:pt x="3935" y="4814"/>
                        <a:pt x="5008" y="4423"/>
                        <a:pt x="5984" y="3903"/>
                      </a:cubicBezTo>
                      <a:cubicBezTo>
                        <a:pt x="6179" y="3773"/>
                        <a:pt x="6504" y="3675"/>
                        <a:pt x="6667" y="3513"/>
                      </a:cubicBezTo>
                      <a:cubicBezTo>
                        <a:pt x="6894" y="3285"/>
                        <a:pt x="6797" y="3220"/>
                        <a:pt x="6536" y="3025"/>
                      </a:cubicBezTo>
                      <a:cubicBezTo>
                        <a:pt x="6244" y="2732"/>
                        <a:pt x="5886" y="2472"/>
                        <a:pt x="5561" y="2245"/>
                      </a:cubicBezTo>
                      <a:cubicBezTo>
                        <a:pt x="4845" y="1627"/>
                        <a:pt x="4130" y="976"/>
                        <a:pt x="3480" y="326"/>
                      </a:cubicBezTo>
                      <a:cubicBezTo>
                        <a:pt x="3415" y="261"/>
                        <a:pt x="3252" y="1"/>
                        <a:pt x="3122" y="1"/>
                      </a:cubicBezTo>
                      <a:close/>
                    </a:path>
                  </a:pathLst>
                </a:custGeom>
                <a:solidFill>
                  <a:srgbClr val="FC9F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1"/>
                <p:cNvSpPr/>
                <p:nvPr/>
              </p:nvSpPr>
              <p:spPr>
                <a:xfrm>
                  <a:off x="5952366" y="1930587"/>
                  <a:ext cx="67569" cy="95117"/>
                </a:xfrm>
                <a:custGeom>
                  <a:rect b="b" l="l" r="r" t="t"/>
                  <a:pathLst>
                    <a:path extrusionOk="0" h="2631" w="1869">
                      <a:moveTo>
                        <a:pt x="1003" y="0"/>
                      </a:moveTo>
                      <a:cubicBezTo>
                        <a:pt x="907" y="0"/>
                        <a:pt x="801" y="19"/>
                        <a:pt x="684" y="61"/>
                      </a:cubicBezTo>
                      <a:cubicBezTo>
                        <a:pt x="229" y="224"/>
                        <a:pt x="98" y="581"/>
                        <a:pt x="66" y="1004"/>
                      </a:cubicBezTo>
                      <a:cubicBezTo>
                        <a:pt x="33" y="1134"/>
                        <a:pt x="1" y="1264"/>
                        <a:pt x="1" y="1362"/>
                      </a:cubicBezTo>
                      <a:cubicBezTo>
                        <a:pt x="33" y="1394"/>
                        <a:pt x="98" y="1427"/>
                        <a:pt x="163" y="1492"/>
                      </a:cubicBezTo>
                      <a:cubicBezTo>
                        <a:pt x="586" y="1850"/>
                        <a:pt x="1042" y="2240"/>
                        <a:pt x="1497" y="2630"/>
                      </a:cubicBezTo>
                      <a:cubicBezTo>
                        <a:pt x="1627" y="2467"/>
                        <a:pt x="1692" y="2207"/>
                        <a:pt x="1724" y="1915"/>
                      </a:cubicBezTo>
                      <a:cubicBezTo>
                        <a:pt x="1868" y="1110"/>
                        <a:pt x="1732" y="0"/>
                        <a:pt x="1003" y="0"/>
                      </a:cubicBezTo>
                      <a:close/>
                    </a:path>
                  </a:pathLst>
                </a:custGeom>
                <a:solidFill>
                  <a:srgbClr val="E861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1"/>
                <p:cNvSpPr/>
                <p:nvPr/>
              </p:nvSpPr>
              <p:spPr>
                <a:xfrm>
                  <a:off x="5738416" y="1718806"/>
                  <a:ext cx="313948" cy="361489"/>
                </a:xfrm>
                <a:custGeom>
                  <a:rect b="b" l="l" r="r" t="t"/>
                  <a:pathLst>
                    <a:path extrusionOk="0" h="9999" w="8684">
                      <a:moveTo>
                        <a:pt x="4195" y="0"/>
                      </a:moveTo>
                      <a:cubicBezTo>
                        <a:pt x="3155" y="65"/>
                        <a:pt x="2082" y="326"/>
                        <a:pt x="1269" y="1041"/>
                      </a:cubicBezTo>
                      <a:cubicBezTo>
                        <a:pt x="586" y="1626"/>
                        <a:pt x="130" y="2537"/>
                        <a:pt x="65" y="3480"/>
                      </a:cubicBezTo>
                      <a:cubicBezTo>
                        <a:pt x="0" y="3935"/>
                        <a:pt x="65" y="4358"/>
                        <a:pt x="228" y="4748"/>
                      </a:cubicBezTo>
                      <a:cubicBezTo>
                        <a:pt x="423" y="5269"/>
                        <a:pt x="748" y="5724"/>
                        <a:pt x="1204" y="6114"/>
                      </a:cubicBezTo>
                      <a:cubicBezTo>
                        <a:pt x="1431" y="6309"/>
                        <a:pt x="1626" y="6472"/>
                        <a:pt x="1789" y="6765"/>
                      </a:cubicBezTo>
                      <a:cubicBezTo>
                        <a:pt x="1952" y="6992"/>
                        <a:pt x="1919" y="7252"/>
                        <a:pt x="1886" y="7512"/>
                      </a:cubicBezTo>
                      <a:cubicBezTo>
                        <a:pt x="1821" y="7708"/>
                        <a:pt x="1821" y="7903"/>
                        <a:pt x="1886" y="8098"/>
                      </a:cubicBezTo>
                      <a:cubicBezTo>
                        <a:pt x="1886" y="8260"/>
                        <a:pt x="1919" y="8423"/>
                        <a:pt x="2049" y="8553"/>
                      </a:cubicBezTo>
                      <a:cubicBezTo>
                        <a:pt x="2098" y="8618"/>
                        <a:pt x="2179" y="8634"/>
                        <a:pt x="2273" y="8634"/>
                      </a:cubicBezTo>
                      <a:cubicBezTo>
                        <a:pt x="2366" y="8634"/>
                        <a:pt x="2472" y="8618"/>
                        <a:pt x="2569" y="8618"/>
                      </a:cubicBezTo>
                      <a:cubicBezTo>
                        <a:pt x="2624" y="8607"/>
                        <a:pt x="2674" y="8600"/>
                        <a:pt x="2724" y="8600"/>
                      </a:cubicBezTo>
                      <a:cubicBezTo>
                        <a:pt x="2822" y="8600"/>
                        <a:pt x="2916" y="8629"/>
                        <a:pt x="3025" y="8716"/>
                      </a:cubicBezTo>
                      <a:cubicBezTo>
                        <a:pt x="3187" y="8846"/>
                        <a:pt x="3317" y="9008"/>
                        <a:pt x="3415" y="9106"/>
                      </a:cubicBezTo>
                      <a:cubicBezTo>
                        <a:pt x="3675" y="9399"/>
                        <a:pt x="3968" y="9659"/>
                        <a:pt x="4293" y="9886"/>
                      </a:cubicBezTo>
                      <a:cubicBezTo>
                        <a:pt x="4325" y="9919"/>
                        <a:pt x="4390" y="9984"/>
                        <a:pt x="4456" y="9984"/>
                      </a:cubicBezTo>
                      <a:cubicBezTo>
                        <a:pt x="4487" y="9994"/>
                        <a:pt x="4523" y="9999"/>
                        <a:pt x="4561" y="9999"/>
                      </a:cubicBezTo>
                      <a:cubicBezTo>
                        <a:pt x="4762" y="9999"/>
                        <a:pt x="5040" y="9876"/>
                        <a:pt x="5203" y="9821"/>
                      </a:cubicBezTo>
                      <a:cubicBezTo>
                        <a:pt x="5854" y="9431"/>
                        <a:pt x="6374" y="8911"/>
                        <a:pt x="6667" y="8260"/>
                      </a:cubicBezTo>
                      <a:cubicBezTo>
                        <a:pt x="6829" y="7935"/>
                        <a:pt x="6927" y="7577"/>
                        <a:pt x="6992" y="7252"/>
                      </a:cubicBezTo>
                      <a:cubicBezTo>
                        <a:pt x="7057" y="6830"/>
                        <a:pt x="7220" y="6472"/>
                        <a:pt x="7220" y="6017"/>
                      </a:cubicBezTo>
                      <a:cubicBezTo>
                        <a:pt x="7220" y="5821"/>
                        <a:pt x="7155" y="5626"/>
                        <a:pt x="7252" y="5431"/>
                      </a:cubicBezTo>
                      <a:cubicBezTo>
                        <a:pt x="7382" y="5171"/>
                        <a:pt x="7610" y="5041"/>
                        <a:pt x="7773" y="4878"/>
                      </a:cubicBezTo>
                      <a:cubicBezTo>
                        <a:pt x="8390" y="4391"/>
                        <a:pt x="8683" y="3545"/>
                        <a:pt x="8553" y="2765"/>
                      </a:cubicBezTo>
                      <a:cubicBezTo>
                        <a:pt x="8423" y="2017"/>
                        <a:pt x="7968" y="1301"/>
                        <a:pt x="7317" y="878"/>
                      </a:cubicBezTo>
                      <a:cubicBezTo>
                        <a:pt x="6829" y="553"/>
                        <a:pt x="6309" y="293"/>
                        <a:pt x="5756" y="228"/>
                      </a:cubicBezTo>
                      <a:cubicBezTo>
                        <a:pt x="5269" y="131"/>
                        <a:pt x="4716" y="0"/>
                        <a:pt x="4195" y="0"/>
                      </a:cubicBezTo>
                      <a:close/>
                    </a:path>
                  </a:pathLst>
                </a:custGeom>
                <a:solidFill>
                  <a:srgbClr val="FC9F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1"/>
                <p:cNvSpPr/>
                <p:nvPr/>
              </p:nvSpPr>
              <p:spPr>
                <a:xfrm>
                  <a:off x="5785450" y="1903653"/>
                  <a:ext cx="51734" cy="24439"/>
                </a:xfrm>
                <a:custGeom>
                  <a:rect b="b" l="l" r="r" t="t"/>
                  <a:pathLst>
                    <a:path extrusionOk="0" h="676" w="1431">
                      <a:moveTo>
                        <a:pt x="1039" y="1"/>
                      </a:moveTo>
                      <a:cubicBezTo>
                        <a:pt x="783" y="1"/>
                        <a:pt x="518" y="68"/>
                        <a:pt x="325" y="188"/>
                      </a:cubicBezTo>
                      <a:cubicBezTo>
                        <a:pt x="260" y="286"/>
                        <a:pt x="98" y="351"/>
                        <a:pt x="65" y="481"/>
                      </a:cubicBezTo>
                      <a:cubicBezTo>
                        <a:pt x="0" y="546"/>
                        <a:pt x="0" y="643"/>
                        <a:pt x="130" y="676"/>
                      </a:cubicBezTo>
                      <a:cubicBezTo>
                        <a:pt x="163" y="676"/>
                        <a:pt x="228" y="676"/>
                        <a:pt x="260" y="643"/>
                      </a:cubicBezTo>
                      <a:cubicBezTo>
                        <a:pt x="390" y="546"/>
                        <a:pt x="455" y="448"/>
                        <a:pt x="585" y="351"/>
                      </a:cubicBezTo>
                      <a:cubicBezTo>
                        <a:pt x="813" y="188"/>
                        <a:pt x="1106" y="123"/>
                        <a:pt x="1431" y="123"/>
                      </a:cubicBezTo>
                      <a:cubicBezTo>
                        <a:pt x="1398" y="58"/>
                        <a:pt x="1366" y="26"/>
                        <a:pt x="1301" y="26"/>
                      </a:cubicBezTo>
                      <a:cubicBezTo>
                        <a:pt x="1217" y="9"/>
                        <a:pt x="1129"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1"/>
                <p:cNvSpPr/>
                <p:nvPr/>
              </p:nvSpPr>
              <p:spPr>
                <a:xfrm>
                  <a:off x="5812492" y="1934238"/>
                  <a:ext cx="28235" cy="26789"/>
                </a:xfrm>
                <a:custGeom>
                  <a:rect b="b" l="l" r="r" t="t"/>
                  <a:pathLst>
                    <a:path extrusionOk="0" h="741" w="781">
                      <a:moveTo>
                        <a:pt x="305" y="1"/>
                      </a:moveTo>
                      <a:cubicBezTo>
                        <a:pt x="276" y="1"/>
                        <a:pt x="244" y="9"/>
                        <a:pt x="195" y="25"/>
                      </a:cubicBezTo>
                      <a:cubicBezTo>
                        <a:pt x="130" y="58"/>
                        <a:pt x="33" y="155"/>
                        <a:pt x="33" y="220"/>
                      </a:cubicBezTo>
                      <a:cubicBezTo>
                        <a:pt x="0" y="285"/>
                        <a:pt x="33" y="318"/>
                        <a:pt x="33" y="350"/>
                      </a:cubicBezTo>
                      <a:lnTo>
                        <a:pt x="33" y="415"/>
                      </a:lnTo>
                      <a:cubicBezTo>
                        <a:pt x="65" y="480"/>
                        <a:pt x="130" y="513"/>
                        <a:pt x="195" y="513"/>
                      </a:cubicBezTo>
                      <a:lnTo>
                        <a:pt x="325" y="643"/>
                      </a:lnTo>
                      <a:lnTo>
                        <a:pt x="358" y="643"/>
                      </a:lnTo>
                      <a:lnTo>
                        <a:pt x="390" y="675"/>
                      </a:lnTo>
                      <a:cubicBezTo>
                        <a:pt x="390" y="740"/>
                        <a:pt x="455" y="740"/>
                        <a:pt x="488" y="740"/>
                      </a:cubicBezTo>
                      <a:lnTo>
                        <a:pt x="520" y="740"/>
                      </a:lnTo>
                      <a:cubicBezTo>
                        <a:pt x="618" y="675"/>
                        <a:pt x="683" y="643"/>
                        <a:pt x="715" y="578"/>
                      </a:cubicBezTo>
                      <a:cubicBezTo>
                        <a:pt x="781" y="480"/>
                        <a:pt x="715" y="448"/>
                        <a:pt x="683" y="350"/>
                      </a:cubicBezTo>
                      <a:lnTo>
                        <a:pt x="683" y="318"/>
                      </a:lnTo>
                      <a:cubicBezTo>
                        <a:pt x="650" y="220"/>
                        <a:pt x="618" y="188"/>
                        <a:pt x="553" y="155"/>
                      </a:cubicBezTo>
                      <a:cubicBezTo>
                        <a:pt x="520" y="123"/>
                        <a:pt x="455" y="58"/>
                        <a:pt x="390" y="25"/>
                      </a:cubicBezTo>
                      <a:cubicBezTo>
                        <a:pt x="358" y="9"/>
                        <a:pt x="333" y="1"/>
                        <a:pt x="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31"/>
                <p:cNvGrpSpPr/>
                <p:nvPr/>
              </p:nvGrpSpPr>
              <p:grpSpPr>
                <a:xfrm>
                  <a:off x="5794850" y="1852064"/>
                  <a:ext cx="210480" cy="231376"/>
                  <a:chOff x="5794850" y="1852064"/>
                  <a:chExt cx="210480" cy="231376"/>
                </a:xfrm>
              </p:grpSpPr>
              <p:sp>
                <p:nvSpPr>
                  <p:cNvPr id="668" name="Google Shape;668;p31"/>
                  <p:cNvSpPr/>
                  <p:nvPr/>
                </p:nvSpPr>
                <p:spPr>
                  <a:xfrm>
                    <a:off x="5794850" y="1852064"/>
                    <a:ext cx="210480" cy="231376"/>
                  </a:xfrm>
                  <a:custGeom>
                    <a:rect b="b" l="l" r="r" t="t"/>
                    <a:pathLst>
                      <a:path extrusionOk="0" h="6400" w="5822">
                        <a:moveTo>
                          <a:pt x="3652" y="0"/>
                        </a:moveTo>
                        <a:cubicBezTo>
                          <a:pt x="3621" y="0"/>
                          <a:pt x="3591" y="8"/>
                          <a:pt x="3577" y="22"/>
                        </a:cubicBezTo>
                        <a:cubicBezTo>
                          <a:pt x="3317" y="607"/>
                          <a:pt x="3122" y="1160"/>
                          <a:pt x="2927" y="1745"/>
                        </a:cubicBezTo>
                        <a:cubicBezTo>
                          <a:pt x="2764" y="1875"/>
                          <a:pt x="2569" y="2200"/>
                          <a:pt x="2472" y="2266"/>
                        </a:cubicBezTo>
                        <a:cubicBezTo>
                          <a:pt x="1951" y="2851"/>
                          <a:pt x="1366" y="3436"/>
                          <a:pt x="716" y="3891"/>
                        </a:cubicBezTo>
                        <a:cubicBezTo>
                          <a:pt x="618" y="3989"/>
                          <a:pt x="456" y="4087"/>
                          <a:pt x="358" y="4217"/>
                        </a:cubicBezTo>
                        <a:cubicBezTo>
                          <a:pt x="0" y="4737"/>
                          <a:pt x="781" y="5192"/>
                          <a:pt x="1203" y="5485"/>
                        </a:cubicBezTo>
                        <a:cubicBezTo>
                          <a:pt x="1659" y="5810"/>
                          <a:pt x="2179" y="6038"/>
                          <a:pt x="2667" y="6298"/>
                        </a:cubicBezTo>
                        <a:cubicBezTo>
                          <a:pt x="2826" y="6368"/>
                          <a:pt x="2985" y="6400"/>
                          <a:pt x="3143" y="6400"/>
                        </a:cubicBezTo>
                        <a:cubicBezTo>
                          <a:pt x="3859" y="6400"/>
                          <a:pt x="4538" y="5758"/>
                          <a:pt x="4911" y="5225"/>
                        </a:cubicBezTo>
                        <a:cubicBezTo>
                          <a:pt x="5203" y="4770"/>
                          <a:pt x="5399" y="4249"/>
                          <a:pt x="5561" y="3729"/>
                        </a:cubicBezTo>
                        <a:cubicBezTo>
                          <a:pt x="5724" y="3241"/>
                          <a:pt x="5821" y="2786"/>
                          <a:pt x="5724" y="2298"/>
                        </a:cubicBezTo>
                        <a:lnTo>
                          <a:pt x="5594" y="1583"/>
                        </a:lnTo>
                        <a:cubicBezTo>
                          <a:pt x="5529" y="1127"/>
                          <a:pt x="5464" y="640"/>
                          <a:pt x="5333" y="217"/>
                        </a:cubicBezTo>
                        <a:cubicBezTo>
                          <a:pt x="5316" y="208"/>
                          <a:pt x="5292" y="204"/>
                          <a:pt x="5266" y="204"/>
                        </a:cubicBezTo>
                        <a:cubicBezTo>
                          <a:pt x="5198" y="204"/>
                          <a:pt x="5123" y="234"/>
                          <a:pt x="5171" y="282"/>
                        </a:cubicBezTo>
                        <a:cubicBezTo>
                          <a:pt x="5333" y="672"/>
                          <a:pt x="5366" y="1160"/>
                          <a:pt x="5431" y="1615"/>
                        </a:cubicBezTo>
                        <a:cubicBezTo>
                          <a:pt x="5496" y="1908"/>
                          <a:pt x="5561" y="2233"/>
                          <a:pt x="5561" y="2558"/>
                        </a:cubicBezTo>
                        <a:lnTo>
                          <a:pt x="5496" y="2558"/>
                        </a:lnTo>
                        <a:cubicBezTo>
                          <a:pt x="4846" y="2461"/>
                          <a:pt x="4260" y="2266"/>
                          <a:pt x="3708" y="1973"/>
                        </a:cubicBezTo>
                        <a:cubicBezTo>
                          <a:pt x="3577" y="1940"/>
                          <a:pt x="3480" y="1843"/>
                          <a:pt x="3382" y="1810"/>
                        </a:cubicBezTo>
                        <a:cubicBezTo>
                          <a:pt x="3285" y="1778"/>
                          <a:pt x="3220" y="1778"/>
                          <a:pt x="3122" y="1745"/>
                        </a:cubicBezTo>
                        <a:cubicBezTo>
                          <a:pt x="3317" y="1160"/>
                          <a:pt x="3545" y="607"/>
                          <a:pt x="3740" y="54"/>
                        </a:cubicBezTo>
                        <a:cubicBezTo>
                          <a:pt x="3740" y="16"/>
                          <a:pt x="3695" y="0"/>
                          <a:pt x="36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1"/>
                  <p:cNvSpPr/>
                  <p:nvPr/>
                </p:nvSpPr>
                <p:spPr>
                  <a:xfrm>
                    <a:off x="5834798" y="1937890"/>
                    <a:ext cx="84705" cy="91032"/>
                  </a:xfrm>
                  <a:custGeom>
                    <a:rect b="b" l="l" r="r" t="t"/>
                    <a:pathLst>
                      <a:path extrusionOk="0" h="2518" w="2343">
                        <a:moveTo>
                          <a:pt x="2254" y="0"/>
                        </a:moveTo>
                        <a:cubicBezTo>
                          <a:pt x="2223" y="0"/>
                          <a:pt x="2193" y="8"/>
                          <a:pt x="2180" y="22"/>
                        </a:cubicBezTo>
                        <a:cubicBezTo>
                          <a:pt x="1659" y="965"/>
                          <a:pt x="911" y="1810"/>
                          <a:pt x="33" y="2461"/>
                        </a:cubicBezTo>
                        <a:cubicBezTo>
                          <a:pt x="1" y="2461"/>
                          <a:pt x="33" y="2493"/>
                          <a:pt x="66" y="2493"/>
                        </a:cubicBezTo>
                        <a:cubicBezTo>
                          <a:pt x="82" y="2509"/>
                          <a:pt x="107" y="2517"/>
                          <a:pt x="131" y="2517"/>
                        </a:cubicBezTo>
                        <a:cubicBezTo>
                          <a:pt x="155" y="2517"/>
                          <a:pt x="180" y="2509"/>
                          <a:pt x="196" y="2493"/>
                        </a:cubicBezTo>
                        <a:cubicBezTo>
                          <a:pt x="1042" y="1843"/>
                          <a:pt x="1822" y="1030"/>
                          <a:pt x="2342" y="54"/>
                        </a:cubicBezTo>
                        <a:cubicBezTo>
                          <a:pt x="2342" y="16"/>
                          <a:pt x="2298" y="0"/>
                          <a:pt x="22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1"/>
                  <p:cNvSpPr/>
                  <p:nvPr/>
                </p:nvSpPr>
                <p:spPr>
                  <a:xfrm>
                    <a:off x="5871276" y="1961389"/>
                    <a:ext cx="67027" cy="87814"/>
                  </a:xfrm>
                  <a:custGeom>
                    <a:rect b="b" l="l" r="r" t="t"/>
                    <a:pathLst>
                      <a:path extrusionOk="0" h="2429" w="1854">
                        <a:moveTo>
                          <a:pt x="1752" y="1"/>
                        </a:moveTo>
                        <a:cubicBezTo>
                          <a:pt x="1719" y="1"/>
                          <a:pt x="1691" y="9"/>
                          <a:pt x="1691" y="22"/>
                        </a:cubicBezTo>
                        <a:cubicBezTo>
                          <a:pt x="1333" y="900"/>
                          <a:pt x="781" y="1713"/>
                          <a:pt x="33" y="2331"/>
                        </a:cubicBezTo>
                        <a:cubicBezTo>
                          <a:pt x="0" y="2363"/>
                          <a:pt x="163" y="2428"/>
                          <a:pt x="195" y="2428"/>
                        </a:cubicBezTo>
                        <a:cubicBezTo>
                          <a:pt x="943" y="1746"/>
                          <a:pt x="1496" y="933"/>
                          <a:pt x="1854" y="55"/>
                        </a:cubicBezTo>
                        <a:cubicBezTo>
                          <a:pt x="1854" y="16"/>
                          <a:pt x="1798" y="1"/>
                          <a:pt x="17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1"/>
                  <p:cNvSpPr/>
                  <p:nvPr/>
                </p:nvSpPr>
                <p:spPr>
                  <a:xfrm>
                    <a:off x="5915635" y="1993203"/>
                    <a:ext cx="40310" cy="56687"/>
                  </a:xfrm>
                  <a:custGeom>
                    <a:rect b="b" l="l" r="r" t="t"/>
                    <a:pathLst>
                      <a:path extrusionOk="0" h="1568" w="1115">
                        <a:moveTo>
                          <a:pt x="1001" y="1"/>
                        </a:moveTo>
                        <a:cubicBezTo>
                          <a:pt x="974" y="1"/>
                          <a:pt x="952" y="8"/>
                          <a:pt x="952" y="20"/>
                        </a:cubicBezTo>
                        <a:cubicBezTo>
                          <a:pt x="757" y="605"/>
                          <a:pt x="432" y="1093"/>
                          <a:pt x="41" y="1483"/>
                        </a:cubicBezTo>
                        <a:cubicBezTo>
                          <a:pt x="0" y="1545"/>
                          <a:pt x="37" y="1568"/>
                          <a:pt x="95" y="1568"/>
                        </a:cubicBezTo>
                        <a:cubicBezTo>
                          <a:pt x="128" y="1568"/>
                          <a:pt x="168" y="1560"/>
                          <a:pt x="204" y="1548"/>
                        </a:cubicBezTo>
                        <a:cubicBezTo>
                          <a:pt x="594" y="1126"/>
                          <a:pt x="919" y="605"/>
                          <a:pt x="1114" y="85"/>
                        </a:cubicBezTo>
                        <a:cubicBezTo>
                          <a:pt x="1114" y="23"/>
                          <a:pt x="1049" y="1"/>
                          <a:pt x="10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1"/>
                <p:cNvSpPr/>
                <p:nvPr/>
              </p:nvSpPr>
              <p:spPr>
                <a:xfrm>
                  <a:off x="5719616" y="1627774"/>
                  <a:ext cx="438530" cy="275663"/>
                </a:xfrm>
                <a:custGeom>
                  <a:rect b="b" l="l" r="r" t="t"/>
                  <a:pathLst>
                    <a:path extrusionOk="0" h="7625" w="12130">
                      <a:moveTo>
                        <a:pt x="6430" y="0"/>
                      </a:moveTo>
                      <a:cubicBezTo>
                        <a:pt x="6294" y="0"/>
                        <a:pt x="6157" y="4"/>
                        <a:pt x="6016" y="14"/>
                      </a:cubicBezTo>
                      <a:cubicBezTo>
                        <a:pt x="4520" y="112"/>
                        <a:pt x="3089" y="795"/>
                        <a:pt x="1886" y="1738"/>
                      </a:cubicBezTo>
                      <a:cubicBezTo>
                        <a:pt x="1593" y="1933"/>
                        <a:pt x="1333" y="2161"/>
                        <a:pt x="1138" y="2421"/>
                      </a:cubicBezTo>
                      <a:cubicBezTo>
                        <a:pt x="488" y="3136"/>
                        <a:pt x="0" y="4242"/>
                        <a:pt x="33" y="5218"/>
                      </a:cubicBezTo>
                      <a:cubicBezTo>
                        <a:pt x="33" y="5575"/>
                        <a:pt x="130" y="5998"/>
                        <a:pt x="260" y="6356"/>
                      </a:cubicBezTo>
                      <a:cubicBezTo>
                        <a:pt x="260" y="6388"/>
                        <a:pt x="293" y="6486"/>
                        <a:pt x="293" y="6518"/>
                      </a:cubicBezTo>
                      <a:cubicBezTo>
                        <a:pt x="423" y="6876"/>
                        <a:pt x="488" y="7266"/>
                        <a:pt x="618" y="7624"/>
                      </a:cubicBezTo>
                      <a:cubicBezTo>
                        <a:pt x="520" y="7331"/>
                        <a:pt x="2959" y="6941"/>
                        <a:pt x="3057" y="6876"/>
                      </a:cubicBezTo>
                      <a:cubicBezTo>
                        <a:pt x="4000" y="6713"/>
                        <a:pt x="4845" y="6616"/>
                        <a:pt x="5723" y="6453"/>
                      </a:cubicBezTo>
                      <a:cubicBezTo>
                        <a:pt x="6309" y="6356"/>
                        <a:pt x="6829" y="6258"/>
                        <a:pt x="7447" y="6258"/>
                      </a:cubicBezTo>
                      <a:cubicBezTo>
                        <a:pt x="7837" y="6258"/>
                        <a:pt x="8260" y="6226"/>
                        <a:pt x="8650" y="6226"/>
                      </a:cubicBezTo>
                      <a:cubicBezTo>
                        <a:pt x="8704" y="6226"/>
                        <a:pt x="8766" y="6222"/>
                        <a:pt x="8827" y="6222"/>
                      </a:cubicBezTo>
                      <a:cubicBezTo>
                        <a:pt x="8950" y="6222"/>
                        <a:pt x="9073" y="6237"/>
                        <a:pt x="9138" y="6323"/>
                      </a:cubicBezTo>
                      <a:cubicBezTo>
                        <a:pt x="9301" y="6388"/>
                        <a:pt x="9431" y="6518"/>
                        <a:pt x="9593" y="6616"/>
                      </a:cubicBezTo>
                      <a:cubicBezTo>
                        <a:pt x="10092" y="6878"/>
                        <a:pt x="10633" y="6993"/>
                        <a:pt x="11166" y="6993"/>
                      </a:cubicBezTo>
                      <a:cubicBezTo>
                        <a:pt x="11293" y="6993"/>
                        <a:pt x="11419" y="6986"/>
                        <a:pt x="11544" y="6974"/>
                      </a:cubicBezTo>
                      <a:cubicBezTo>
                        <a:pt x="11675" y="6974"/>
                        <a:pt x="11805" y="6941"/>
                        <a:pt x="11902" y="6876"/>
                      </a:cubicBezTo>
                      <a:cubicBezTo>
                        <a:pt x="12000" y="6844"/>
                        <a:pt x="12032" y="6811"/>
                        <a:pt x="12065" y="6713"/>
                      </a:cubicBezTo>
                      <a:cubicBezTo>
                        <a:pt x="12130" y="6648"/>
                        <a:pt x="12065" y="6551"/>
                        <a:pt x="12000" y="6486"/>
                      </a:cubicBezTo>
                      <a:cubicBezTo>
                        <a:pt x="11837" y="6193"/>
                        <a:pt x="11512" y="6063"/>
                        <a:pt x="11219" y="5966"/>
                      </a:cubicBezTo>
                      <a:cubicBezTo>
                        <a:pt x="10764" y="5803"/>
                        <a:pt x="10244" y="5673"/>
                        <a:pt x="9756" y="5673"/>
                      </a:cubicBezTo>
                      <a:cubicBezTo>
                        <a:pt x="9724" y="5578"/>
                        <a:pt x="9164" y="4240"/>
                        <a:pt x="8987" y="4240"/>
                      </a:cubicBezTo>
                      <a:cubicBezTo>
                        <a:pt x="8983" y="4240"/>
                        <a:pt x="8979" y="4241"/>
                        <a:pt x="8975" y="4242"/>
                      </a:cubicBezTo>
                      <a:cubicBezTo>
                        <a:pt x="9528" y="4014"/>
                        <a:pt x="9951" y="3527"/>
                        <a:pt x="10114" y="2974"/>
                      </a:cubicBezTo>
                      <a:cubicBezTo>
                        <a:pt x="10374" y="2161"/>
                        <a:pt x="10179" y="1413"/>
                        <a:pt x="9463" y="925"/>
                      </a:cubicBezTo>
                      <a:cubicBezTo>
                        <a:pt x="8780" y="437"/>
                        <a:pt x="8097" y="47"/>
                        <a:pt x="7252" y="14"/>
                      </a:cubicBezTo>
                      <a:cubicBezTo>
                        <a:pt x="6970" y="14"/>
                        <a:pt x="6703" y="0"/>
                        <a:pt x="64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1"/>
                <p:cNvSpPr/>
                <p:nvPr/>
              </p:nvSpPr>
              <p:spPr>
                <a:xfrm>
                  <a:off x="5729450" y="1774047"/>
                  <a:ext cx="306429" cy="41503"/>
                </a:xfrm>
                <a:custGeom>
                  <a:rect b="b" l="l" r="r" t="t"/>
                  <a:pathLst>
                    <a:path extrusionOk="0" h="1148" w="8476">
                      <a:moveTo>
                        <a:pt x="8313" y="1"/>
                      </a:moveTo>
                      <a:cubicBezTo>
                        <a:pt x="7663" y="66"/>
                        <a:pt x="7045" y="131"/>
                        <a:pt x="6427" y="163"/>
                      </a:cubicBezTo>
                      <a:cubicBezTo>
                        <a:pt x="4281" y="294"/>
                        <a:pt x="2102" y="229"/>
                        <a:pt x="53" y="1041"/>
                      </a:cubicBezTo>
                      <a:cubicBezTo>
                        <a:pt x="0" y="1095"/>
                        <a:pt x="55" y="1148"/>
                        <a:pt x="113" y="1148"/>
                      </a:cubicBezTo>
                      <a:cubicBezTo>
                        <a:pt x="126" y="1148"/>
                        <a:pt x="139" y="1145"/>
                        <a:pt x="151" y="1139"/>
                      </a:cubicBezTo>
                      <a:cubicBezTo>
                        <a:pt x="704" y="879"/>
                        <a:pt x="1289" y="716"/>
                        <a:pt x="1874" y="586"/>
                      </a:cubicBezTo>
                      <a:cubicBezTo>
                        <a:pt x="4053" y="196"/>
                        <a:pt x="6199" y="359"/>
                        <a:pt x="8346" y="66"/>
                      </a:cubicBezTo>
                      <a:cubicBezTo>
                        <a:pt x="8476" y="66"/>
                        <a:pt x="8378" y="1"/>
                        <a:pt x="83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1"/>
                <p:cNvSpPr/>
                <p:nvPr/>
              </p:nvSpPr>
              <p:spPr>
                <a:xfrm>
                  <a:off x="5976191" y="1733664"/>
                  <a:ext cx="65581" cy="29862"/>
                </a:xfrm>
                <a:custGeom>
                  <a:rect b="b" l="l" r="r" t="t"/>
                  <a:pathLst>
                    <a:path extrusionOk="0" h="826" w="1814">
                      <a:moveTo>
                        <a:pt x="103" y="0"/>
                      </a:moveTo>
                      <a:cubicBezTo>
                        <a:pt x="49" y="0"/>
                        <a:pt x="0" y="37"/>
                        <a:pt x="25" y="110"/>
                      </a:cubicBezTo>
                      <a:cubicBezTo>
                        <a:pt x="513" y="467"/>
                        <a:pt x="1065" y="695"/>
                        <a:pt x="1683" y="825"/>
                      </a:cubicBezTo>
                      <a:cubicBezTo>
                        <a:pt x="1781" y="825"/>
                        <a:pt x="1813" y="793"/>
                        <a:pt x="1716" y="760"/>
                      </a:cubicBezTo>
                      <a:cubicBezTo>
                        <a:pt x="1163" y="598"/>
                        <a:pt x="643" y="337"/>
                        <a:pt x="155" y="12"/>
                      </a:cubicBezTo>
                      <a:cubicBezTo>
                        <a:pt x="139" y="4"/>
                        <a:pt x="120" y="0"/>
                        <a:pt x="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1"/>
                <p:cNvSpPr/>
                <p:nvPr/>
              </p:nvSpPr>
              <p:spPr>
                <a:xfrm>
                  <a:off x="5917117" y="1835868"/>
                  <a:ext cx="70570" cy="91249"/>
                </a:xfrm>
                <a:custGeom>
                  <a:rect b="b" l="l" r="r" t="t"/>
                  <a:pathLst>
                    <a:path extrusionOk="0" h="2524" w="1952">
                      <a:moveTo>
                        <a:pt x="806" y="1"/>
                      </a:moveTo>
                      <a:cubicBezTo>
                        <a:pt x="683" y="1"/>
                        <a:pt x="554" y="35"/>
                        <a:pt x="423" y="112"/>
                      </a:cubicBezTo>
                      <a:cubicBezTo>
                        <a:pt x="260" y="242"/>
                        <a:pt x="163" y="470"/>
                        <a:pt x="98" y="697"/>
                      </a:cubicBezTo>
                      <a:cubicBezTo>
                        <a:pt x="0" y="1120"/>
                        <a:pt x="260" y="1868"/>
                        <a:pt x="586" y="2226"/>
                      </a:cubicBezTo>
                      <a:cubicBezTo>
                        <a:pt x="731" y="2401"/>
                        <a:pt x="982" y="2523"/>
                        <a:pt x="1220" y="2523"/>
                      </a:cubicBezTo>
                      <a:cubicBezTo>
                        <a:pt x="1247" y="2523"/>
                        <a:pt x="1274" y="2522"/>
                        <a:pt x="1301" y="2518"/>
                      </a:cubicBezTo>
                      <a:cubicBezTo>
                        <a:pt x="1691" y="2421"/>
                        <a:pt x="1886" y="2031"/>
                        <a:pt x="1886" y="1640"/>
                      </a:cubicBezTo>
                      <a:cubicBezTo>
                        <a:pt x="1951" y="1510"/>
                        <a:pt x="1951" y="1315"/>
                        <a:pt x="1886" y="1153"/>
                      </a:cubicBezTo>
                      <a:cubicBezTo>
                        <a:pt x="1807" y="674"/>
                        <a:pt x="1358" y="1"/>
                        <a:pt x="806" y="1"/>
                      </a:cubicBezTo>
                      <a:close/>
                    </a:path>
                  </a:pathLst>
                </a:custGeom>
                <a:solidFill>
                  <a:srgbClr val="FC9F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a:off x="6340355" y="3677440"/>
                  <a:ext cx="266914" cy="993760"/>
                </a:xfrm>
                <a:custGeom>
                  <a:rect b="b" l="l" r="r" t="t"/>
                  <a:pathLst>
                    <a:path extrusionOk="0" h="27488" w="7383">
                      <a:moveTo>
                        <a:pt x="7382" y="1"/>
                      </a:moveTo>
                      <a:lnTo>
                        <a:pt x="0" y="98"/>
                      </a:lnTo>
                      <a:cubicBezTo>
                        <a:pt x="163" y="4814"/>
                        <a:pt x="391" y="9529"/>
                        <a:pt x="586" y="14277"/>
                      </a:cubicBezTo>
                      <a:cubicBezTo>
                        <a:pt x="716" y="17269"/>
                        <a:pt x="781" y="20228"/>
                        <a:pt x="846" y="23187"/>
                      </a:cubicBezTo>
                      <a:cubicBezTo>
                        <a:pt x="878" y="23935"/>
                        <a:pt x="878" y="24683"/>
                        <a:pt x="878" y="25431"/>
                      </a:cubicBezTo>
                      <a:cubicBezTo>
                        <a:pt x="878" y="25821"/>
                        <a:pt x="683" y="26927"/>
                        <a:pt x="1074" y="27187"/>
                      </a:cubicBezTo>
                      <a:cubicBezTo>
                        <a:pt x="1391" y="27407"/>
                        <a:pt x="2037" y="27407"/>
                        <a:pt x="2546" y="27407"/>
                      </a:cubicBezTo>
                      <a:cubicBezTo>
                        <a:pt x="2716" y="27407"/>
                        <a:pt x="2870" y="27407"/>
                        <a:pt x="2992" y="27415"/>
                      </a:cubicBezTo>
                      <a:cubicBezTo>
                        <a:pt x="3366" y="27464"/>
                        <a:pt x="3724" y="27488"/>
                        <a:pt x="4073" y="27488"/>
                      </a:cubicBezTo>
                      <a:cubicBezTo>
                        <a:pt x="4423" y="27488"/>
                        <a:pt x="4765" y="27464"/>
                        <a:pt x="5106" y="27415"/>
                      </a:cubicBezTo>
                      <a:cubicBezTo>
                        <a:pt x="5189" y="27410"/>
                        <a:pt x="5275" y="27408"/>
                        <a:pt x="5361" y="27408"/>
                      </a:cubicBezTo>
                      <a:cubicBezTo>
                        <a:pt x="5579" y="27408"/>
                        <a:pt x="5805" y="27420"/>
                        <a:pt x="6030" y="27420"/>
                      </a:cubicBezTo>
                      <a:cubicBezTo>
                        <a:pt x="6269" y="27420"/>
                        <a:pt x="6507" y="27406"/>
                        <a:pt x="6732" y="27350"/>
                      </a:cubicBezTo>
                      <a:cubicBezTo>
                        <a:pt x="6764" y="26699"/>
                        <a:pt x="6797" y="26049"/>
                        <a:pt x="6797" y="25399"/>
                      </a:cubicBezTo>
                      <a:lnTo>
                        <a:pt x="6927" y="19773"/>
                      </a:lnTo>
                      <a:cubicBezTo>
                        <a:pt x="6992" y="16488"/>
                        <a:pt x="7025" y="13236"/>
                        <a:pt x="6927" y="9952"/>
                      </a:cubicBezTo>
                      <a:cubicBezTo>
                        <a:pt x="6895" y="9204"/>
                        <a:pt x="6764" y="8391"/>
                        <a:pt x="6895" y="7675"/>
                      </a:cubicBezTo>
                      <a:cubicBezTo>
                        <a:pt x="6960" y="7058"/>
                        <a:pt x="7057" y="6537"/>
                        <a:pt x="7090" y="5887"/>
                      </a:cubicBezTo>
                      <a:cubicBezTo>
                        <a:pt x="7122" y="4261"/>
                        <a:pt x="7252" y="2635"/>
                        <a:pt x="7350" y="1009"/>
                      </a:cubicBezTo>
                      <a:cubicBezTo>
                        <a:pt x="7350" y="684"/>
                        <a:pt x="7382" y="326"/>
                        <a:pt x="73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p:nvPr/>
              </p:nvSpPr>
              <p:spPr>
                <a:xfrm>
                  <a:off x="5970009" y="1938758"/>
                  <a:ext cx="690151" cy="1888028"/>
                </a:xfrm>
                <a:custGeom>
                  <a:rect b="b" l="l" r="r" t="t"/>
                  <a:pathLst>
                    <a:path extrusionOk="0" h="52224" w="19090">
                      <a:moveTo>
                        <a:pt x="5218" y="1"/>
                      </a:moveTo>
                      <a:cubicBezTo>
                        <a:pt x="5103" y="1"/>
                        <a:pt x="4990" y="10"/>
                        <a:pt x="4879" y="30"/>
                      </a:cubicBezTo>
                      <a:cubicBezTo>
                        <a:pt x="4586" y="63"/>
                        <a:pt x="4326" y="160"/>
                        <a:pt x="4098" y="258"/>
                      </a:cubicBezTo>
                      <a:cubicBezTo>
                        <a:pt x="2765" y="843"/>
                        <a:pt x="651" y="1526"/>
                        <a:pt x="261" y="3119"/>
                      </a:cubicBezTo>
                      <a:cubicBezTo>
                        <a:pt x="66" y="3932"/>
                        <a:pt x="33" y="4745"/>
                        <a:pt x="33" y="5591"/>
                      </a:cubicBezTo>
                      <a:cubicBezTo>
                        <a:pt x="1" y="8713"/>
                        <a:pt x="521" y="11802"/>
                        <a:pt x="1009" y="14859"/>
                      </a:cubicBezTo>
                      <a:cubicBezTo>
                        <a:pt x="1529" y="17948"/>
                        <a:pt x="1887" y="21038"/>
                        <a:pt x="2049" y="24127"/>
                      </a:cubicBezTo>
                      <a:cubicBezTo>
                        <a:pt x="2212" y="27086"/>
                        <a:pt x="2114" y="30111"/>
                        <a:pt x="1984" y="33102"/>
                      </a:cubicBezTo>
                      <a:cubicBezTo>
                        <a:pt x="1952" y="33265"/>
                        <a:pt x="1952" y="33493"/>
                        <a:pt x="1952" y="33655"/>
                      </a:cubicBezTo>
                      <a:cubicBezTo>
                        <a:pt x="1789" y="37135"/>
                        <a:pt x="1789" y="40810"/>
                        <a:pt x="1822" y="44387"/>
                      </a:cubicBezTo>
                      <a:cubicBezTo>
                        <a:pt x="1854" y="46240"/>
                        <a:pt x="1854" y="48159"/>
                        <a:pt x="1887" y="50013"/>
                      </a:cubicBezTo>
                      <a:cubicBezTo>
                        <a:pt x="1887" y="50403"/>
                        <a:pt x="1789" y="51541"/>
                        <a:pt x="1822" y="52224"/>
                      </a:cubicBezTo>
                      <a:lnTo>
                        <a:pt x="18732" y="52224"/>
                      </a:lnTo>
                      <a:lnTo>
                        <a:pt x="18732" y="52094"/>
                      </a:lnTo>
                      <a:cubicBezTo>
                        <a:pt x="18927" y="45850"/>
                        <a:pt x="19090" y="39574"/>
                        <a:pt x="18602" y="33363"/>
                      </a:cubicBezTo>
                      <a:cubicBezTo>
                        <a:pt x="17984" y="25590"/>
                        <a:pt x="16000" y="18241"/>
                        <a:pt x="13431" y="10924"/>
                      </a:cubicBezTo>
                      <a:cubicBezTo>
                        <a:pt x="12293" y="7640"/>
                        <a:pt x="11057" y="3412"/>
                        <a:pt x="8131" y="1233"/>
                      </a:cubicBezTo>
                      <a:cubicBezTo>
                        <a:pt x="7343" y="708"/>
                        <a:pt x="6216" y="1"/>
                        <a:pt x="52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1"/>
                <p:cNvSpPr/>
                <p:nvPr/>
              </p:nvSpPr>
              <p:spPr>
                <a:xfrm>
                  <a:off x="5633790" y="2841232"/>
                  <a:ext cx="216337" cy="161963"/>
                </a:xfrm>
                <a:custGeom>
                  <a:rect b="b" l="l" r="r" t="t"/>
                  <a:pathLst>
                    <a:path extrusionOk="0" h="4480" w="5984">
                      <a:moveTo>
                        <a:pt x="4159" y="1"/>
                      </a:moveTo>
                      <a:cubicBezTo>
                        <a:pt x="3800" y="1"/>
                        <a:pt x="3429" y="62"/>
                        <a:pt x="3089" y="107"/>
                      </a:cubicBezTo>
                      <a:cubicBezTo>
                        <a:pt x="2797" y="140"/>
                        <a:pt x="2472" y="205"/>
                        <a:pt x="2146" y="270"/>
                      </a:cubicBezTo>
                      <a:cubicBezTo>
                        <a:pt x="1951" y="302"/>
                        <a:pt x="943" y="530"/>
                        <a:pt x="1268" y="725"/>
                      </a:cubicBezTo>
                      <a:cubicBezTo>
                        <a:pt x="1442" y="819"/>
                        <a:pt x="1639" y="846"/>
                        <a:pt x="1841" y="846"/>
                      </a:cubicBezTo>
                      <a:cubicBezTo>
                        <a:pt x="2130" y="846"/>
                        <a:pt x="2431" y="790"/>
                        <a:pt x="2699" y="790"/>
                      </a:cubicBezTo>
                      <a:cubicBezTo>
                        <a:pt x="2764" y="790"/>
                        <a:pt x="2862" y="790"/>
                        <a:pt x="2862" y="888"/>
                      </a:cubicBezTo>
                      <a:cubicBezTo>
                        <a:pt x="2862" y="953"/>
                        <a:pt x="2764" y="1018"/>
                        <a:pt x="2732" y="1018"/>
                      </a:cubicBezTo>
                      <a:cubicBezTo>
                        <a:pt x="2439" y="1115"/>
                        <a:pt x="2179" y="1213"/>
                        <a:pt x="1919" y="1343"/>
                      </a:cubicBezTo>
                      <a:cubicBezTo>
                        <a:pt x="1756" y="1408"/>
                        <a:pt x="1431" y="1701"/>
                        <a:pt x="1268" y="1701"/>
                      </a:cubicBezTo>
                      <a:cubicBezTo>
                        <a:pt x="878" y="1928"/>
                        <a:pt x="455" y="2221"/>
                        <a:pt x="98" y="2514"/>
                      </a:cubicBezTo>
                      <a:cubicBezTo>
                        <a:pt x="0" y="2546"/>
                        <a:pt x="130" y="2709"/>
                        <a:pt x="163" y="2741"/>
                      </a:cubicBezTo>
                      <a:cubicBezTo>
                        <a:pt x="249" y="2828"/>
                        <a:pt x="336" y="2857"/>
                        <a:pt x="423" y="2857"/>
                      </a:cubicBezTo>
                      <a:cubicBezTo>
                        <a:pt x="466" y="2857"/>
                        <a:pt x="510" y="2850"/>
                        <a:pt x="553" y="2839"/>
                      </a:cubicBezTo>
                      <a:cubicBezTo>
                        <a:pt x="781" y="2741"/>
                        <a:pt x="1041" y="2579"/>
                        <a:pt x="1268" y="2449"/>
                      </a:cubicBezTo>
                      <a:cubicBezTo>
                        <a:pt x="1561" y="2286"/>
                        <a:pt x="1854" y="2188"/>
                        <a:pt x="2114" y="2058"/>
                      </a:cubicBezTo>
                      <a:lnTo>
                        <a:pt x="2179" y="2091"/>
                      </a:lnTo>
                      <a:cubicBezTo>
                        <a:pt x="1789" y="2286"/>
                        <a:pt x="1463" y="2514"/>
                        <a:pt x="1106" y="2709"/>
                      </a:cubicBezTo>
                      <a:cubicBezTo>
                        <a:pt x="813" y="2871"/>
                        <a:pt x="553" y="3001"/>
                        <a:pt x="293" y="3164"/>
                      </a:cubicBezTo>
                      <a:cubicBezTo>
                        <a:pt x="228" y="3196"/>
                        <a:pt x="163" y="3229"/>
                        <a:pt x="130" y="3261"/>
                      </a:cubicBezTo>
                      <a:cubicBezTo>
                        <a:pt x="98" y="3359"/>
                        <a:pt x="98" y="3392"/>
                        <a:pt x="130" y="3489"/>
                      </a:cubicBezTo>
                      <a:cubicBezTo>
                        <a:pt x="163" y="3554"/>
                        <a:pt x="260" y="3619"/>
                        <a:pt x="325" y="3619"/>
                      </a:cubicBezTo>
                      <a:cubicBezTo>
                        <a:pt x="423" y="3619"/>
                        <a:pt x="520" y="3554"/>
                        <a:pt x="585" y="3554"/>
                      </a:cubicBezTo>
                      <a:cubicBezTo>
                        <a:pt x="976" y="3457"/>
                        <a:pt x="1366" y="3327"/>
                        <a:pt x="1691" y="3131"/>
                      </a:cubicBezTo>
                      <a:cubicBezTo>
                        <a:pt x="1756" y="3066"/>
                        <a:pt x="2537" y="2676"/>
                        <a:pt x="2537" y="2676"/>
                      </a:cubicBezTo>
                      <a:cubicBezTo>
                        <a:pt x="2537" y="2709"/>
                        <a:pt x="2569" y="2709"/>
                        <a:pt x="2569" y="2741"/>
                      </a:cubicBezTo>
                      <a:cubicBezTo>
                        <a:pt x="2341" y="2871"/>
                        <a:pt x="2146" y="3034"/>
                        <a:pt x="1886" y="3164"/>
                      </a:cubicBezTo>
                      <a:cubicBezTo>
                        <a:pt x="1529" y="3359"/>
                        <a:pt x="1171" y="3522"/>
                        <a:pt x="846" y="3717"/>
                      </a:cubicBezTo>
                      <a:cubicBezTo>
                        <a:pt x="748" y="3814"/>
                        <a:pt x="683" y="3847"/>
                        <a:pt x="683" y="3977"/>
                      </a:cubicBezTo>
                      <a:cubicBezTo>
                        <a:pt x="683" y="4140"/>
                        <a:pt x="878" y="4205"/>
                        <a:pt x="1008" y="4205"/>
                      </a:cubicBezTo>
                      <a:cubicBezTo>
                        <a:pt x="1203" y="4205"/>
                        <a:pt x="1398" y="4140"/>
                        <a:pt x="1594" y="4042"/>
                      </a:cubicBezTo>
                      <a:cubicBezTo>
                        <a:pt x="1691" y="4009"/>
                        <a:pt x="3024" y="3359"/>
                        <a:pt x="2992" y="3327"/>
                      </a:cubicBezTo>
                      <a:lnTo>
                        <a:pt x="2992" y="3327"/>
                      </a:lnTo>
                      <a:lnTo>
                        <a:pt x="3024" y="3359"/>
                      </a:lnTo>
                      <a:cubicBezTo>
                        <a:pt x="3057" y="3359"/>
                        <a:pt x="2016" y="4042"/>
                        <a:pt x="1886" y="4074"/>
                      </a:cubicBezTo>
                      <a:cubicBezTo>
                        <a:pt x="1854" y="4140"/>
                        <a:pt x="1756" y="4172"/>
                        <a:pt x="1724" y="4205"/>
                      </a:cubicBezTo>
                      <a:cubicBezTo>
                        <a:pt x="1691" y="4302"/>
                        <a:pt x="1691" y="4367"/>
                        <a:pt x="1724" y="4432"/>
                      </a:cubicBezTo>
                      <a:cubicBezTo>
                        <a:pt x="1724" y="4432"/>
                        <a:pt x="1756" y="4465"/>
                        <a:pt x="1821" y="4465"/>
                      </a:cubicBezTo>
                      <a:cubicBezTo>
                        <a:pt x="1854" y="4476"/>
                        <a:pt x="1890" y="4479"/>
                        <a:pt x="1928" y="4479"/>
                      </a:cubicBezTo>
                      <a:cubicBezTo>
                        <a:pt x="2005" y="4479"/>
                        <a:pt x="2092" y="4465"/>
                        <a:pt x="2179" y="4465"/>
                      </a:cubicBezTo>
                      <a:cubicBezTo>
                        <a:pt x="2894" y="4335"/>
                        <a:pt x="3447" y="3879"/>
                        <a:pt x="4000" y="3489"/>
                      </a:cubicBezTo>
                      <a:cubicBezTo>
                        <a:pt x="4585" y="3066"/>
                        <a:pt x="5301" y="2644"/>
                        <a:pt x="5756" y="2091"/>
                      </a:cubicBezTo>
                      <a:cubicBezTo>
                        <a:pt x="5984" y="1766"/>
                        <a:pt x="5919" y="1570"/>
                        <a:pt x="5789" y="1245"/>
                      </a:cubicBezTo>
                      <a:lnTo>
                        <a:pt x="5561" y="757"/>
                      </a:lnTo>
                      <a:cubicBezTo>
                        <a:pt x="5333" y="400"/>
                        <a:pt x="5138" y="205"/>
                        <a:pt x="4780" y="75"/>
                      </a:cubicBezTo>
                      <a:cubicBezTo>
                        <a:pt x="4748" y="42"/>
                        <a:pt x="4650" y="42"/>
                        <a:pt x="4618" y="42"/>
                      </a:cubicBezTo>
                      <a:cubicBezTo>
                        <a:pt x="4470" y="12"/>
                        <a:pt x="4315" y="1"/>
                        <a:pt x="41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a:off x="5796007" y="2591672"/>
                  <a:ext cx="462065" cy="332061"/>
                </a:xfrm>
                <a:custGeom>
                  <a:rect b="b" l="l" r="r" t="t"/>
                  <a:pathLst>
                    <a:path extrusionOk="0" h="9185" w="12781">
                      <a:moveTo>
                        <a:pt x="9123" y="0"/>
                      </a:moveTo>
                      <a:cubicBezTo>
                        <a:pt x="8651" y="0"/>
                        <a:pt x="8185" y="83"/>
                        <a:pt x="7740" y="279"/>
                      </a:cubicBezTo>
                      <a:cubicBezTo>
                        <a:pt x="6700" y="669"/>
                        <a:pt x="5984" y="1579"/>
                        <a:pt x="5204" y="2295"/>
                      </a:cubicBezTo>
                      <a:cubicBezTo>
                        <a:pt x="3773" y="3628"/>
                        <a:pt x="2082" y="4669"/>
                        <a:pt x="619" y="6002"/>
                      </a:cubicBezTo>
                      <a:cubicBezTo>
                        <a:pt x="424" y="6165"/>
                        <a:pt x="261" y="6360"/>
                        <a:pt x="131" y="6555"/>
                      </a:cubicBezTo>
                      <a:cubicBezTo>
                        <a:pt x="33" y="6685"/>
                        <a:pt x="1" y="6848"/>
                        <a:pt x="1" y="7010"/>
                      </a:cubicBezTo>
                      <a:cubicBezTo>
                        <a:pt x="1" y="7335"/>
                        <a:pt x="131" y="7660"/>
                        <a:pt x="196" y="7953"/>
                      </a:cubicBezTo>
                      <a:cubicBezTo>
                        <a:pt x="293" y="8246"/>
                        <a:pt x="456" y="8571"/>
                        <a:pt x="651" y="8766"/>
                      </a:cubicBezTo>
                      <a:cubicBezTo>
                        <a:pt x="960" y="9075"/>
                        <a:pt x="1390" y="9184"/>
                        <a:pt x="1858" y="9184"/>
                      </a:cubicBezTo>
                      <a:cubicBezTo>
                        <a:pt x="2671" y="9184"/>
                        <a:pt x="3597" y="8854"/>
                        <a:pt x="4196" y="8669"/>
                      </a:cubicBezTo>
                      <a:cubicBezTo>
                        <a:pt x="7155" y="7791"/>
                        <a:pt x="10505" y="5904"/>
                        <a:pt x="12228" y="3238"/>
                      </a:cubicBezTo>
                      <a:cubicBezTo>
                        <a:pt x="12391" y="2945"/>
                        <a:pt x="12618" y="2652"/>
                        <a:pt x="12651" y="2295"/>
                      </a:cubicBezTo>
                      <a:cubicBezTo>
                        <a:pt x="12781" y="1677"/>
                        <a:pt x="12488" y="1027"/>
                        <a:pt x="11903" y="766"/>
                      </a:cubicBezTo>
                      <a:cubicBezTo>
                        <a:pt x="11036" y="333"/>
                        <a:pt x="10067" y="0"/>
                        <a:pt x="9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1"/>
                <p:cNvSpPr/>
                <p:nvPr/>
              </p:nvSpPr>
              <p:spPr>
                <a:xfrm>
                  <a:off x="5997051" y="2061604"/>
                  <a:ext cx="108204" cy="561304"/>
                </a:xfrm>
                <a:custGeom>
                  <a:rect b="b" l="l" r="r" t="t"/>
                  <a:pathLst>
                    <a:path extrusionOk="0" h="15526" w="2993">
                      <a:moveTo>
                        <a:pt x="925" y="1"/>
                      </a:moveTo>
                      <a:cubicBezTo>
                        <a:pt x="906" y="1"/>
                        <a:pt x="888" y="5"/>
                        <a:pt x="879" y="14"/>
                      </a:cubicBezTo>
                      <a:cubicBezTo>
                        <a:pt x="293" y="697"/>
                        <a:pt x="98" y="1543"/>
                        <a:pt x="66" y="2421"/>
                      </a:cubicBezTo>
                      <a:cubicBezTo>
                        <a:pt x="1" y="2843"/>
                        <a:pt x="66" y="3331"/>
                        <a:pt x="66" y="3786"/>
                      </a:cubicBezTo>
                      <a:cubicBezTo>
                        <a:pt x="98" y="4307"/>
                        <a:pt x="131" y="4892"/>
                        <a:pt x="163" y="5412"/>
                      </a:cubicBezTo>
                      <a:cubicBezTo>
                        <a:pt x="391" y="7559"/>
                        <a:pt x="716" y="9737"/>
                        <a:pt x="1074" y="11884"/>
                      </a:cubicBezTo>
                      <a:cubicBezTo>
                        <a:pt x="1269" y="13054"/>
                        <a:pt x="1562" y="14290"/>
                        <a:pt x="1366" y="15461"/>
                      </a:cubicBezTo>
                      <a:cubicBezTo>
                        <a:pt x="1366" y="15493"/>
                        <a:pt x="1366" y="15493"/>
                        <a:pt x="1399" y="15493"/>
                      </a:cubicBezTo>
                      <a:lnTo>
                        <a:pt x="1432" y="15493"/>
                      </a:lnTo>
                      <a:cubicBezTo>
                        <a:pt x="1636" y="15464"/>
                        <a:pt x="1847" y="15448"/>
                        <a:pt x="2062" y="15448"/>
                      </a:cubicBezTo>
                      <a:cubicBezTo>
                        <a:pt x="2325" y="15448"/>
                        <a:pt x="2594" y="15472"/>
                        <a:pt x="2862" y="15526"/>
                      </a:cubicBezTo>
                      <a:lnTo>
                        <a:pt x="2992" y="15526"/>
                      </a:lnTo>
                      <a:lnTo>
                        <a:pt x="2895" y="15461"/>
                      </a:lnTo>
                      <a:cubicBezTo>
                        <a:pt x="2591" y="15374"/>
                        <a:pt x="2273" y="15331"/>
                        <a:pt x="1951" y="15331"/>
                      </a:cubicBezTo>
                      <a:cubicBezTo>
                        <a:pt x="1789" y="15331"/>
                        <a:pt x="1627" y="15342"/>
                        <a:pt x="1464" y="15363"/>
                      </a:cubicBezTo>
                      <a:cubicBezTo>
                        <a:pt x="1627" y="14323"/>
                        <a:pt x="1432" y="13250"/>
                        <a:pt x="1269" y="12241"/>
                      </a:cubicBezTo>
                      <a:cubicBezTo>
                        <a:pt x="1074" y="11201"/>
                        <a:pt x="911" y="10128"/>
                        <a:pt x="749" y="9087"/>
                      </a:cubicBezTo>
                      <a:cubicBezTo>
                        <a:pt x="586" y="8014"/>
                        <a:pt x="456" y="6908"/>
                        <a:pt x="326" y="5868"/>
                      </a:cubicBezTo>
                      <a:cubicBezTo>
                        <a:pt x="261" y="4860"/>
                        <a:pt x="131" y="3819"/>
                        <a:pt x="163" y="2811"/>
                      </a:cubicBezTo>
                      <a:cubicBezTo>
                        <a:pt x="163" y="1835"/>
                        <a:pt x="326" y="827"/>
                        <a:pt x="976" y="47"/>
                      </a:cubicBezTo>
                      <a:cubicBezTo>
                        <a:pt x="1022" y="24"/>
                        <a:pt x="971" y="1"/>
                        <a:pt x="92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1"/>
                <p:cNvSpPr/>
                <p:nvPr/>
              </p:nvSpPr>
              <p:spPr>
                <a:xfrm>
                  <a:off x="6048243" y="2249308"/>
                  <a:ext cx="207479" cy="618605"/>
                </a:xfrm>
                <a:custGeom>
                  <a:rect b="b" l="l" r="r" t="t"/>
                  <a:pathLst>
                    <a:path extrusionOk="0" h="17111" w="5739">
                      <a:moveTo>
                        <a:pt x="4845" y="1"/>
                      </a:moveTo>
                      <a:cubicBezTo>
                        <a:pt x="4804" y="1"/>
                        <a:pt x="4763" y="9"/>
                        <a:pt x="4763" y="25"/>
                      </a:cubicBezTo>
                      <a:cubicBezTo>
                        <a:pt x="4861" y="1326"/>
                        <a:pt x="4991" y="2659"/>
                        <a:pt x="5056" y="3960"/>
                      </a:cubicBezTo>
                      <a:lnTo>
                        <a:pt x="5349" y="7960"/>
                      </a:lnTo>
                      <a:lnTo>
                        <a:pt x="5479" y="9944"/>
                      </a:lnTo>
                      <a:cubicBezTo>
                        <a:pt x="5511" y="10562"/>
                        <a:pt x="5576" y="11212"/>
                        <a:pt x="5511" y="11862"/>
                      </a:cubicBezTo>
                      <a:cubicBezTo>
                        <a:pt x="5349" y="13033"/>
                        <a:pt x="4438" y="13911"/>
                        <a:pt x="3560" y="14659"/>
                      </a:cubicBezTo>
                      <a:cubicBezTo>
                        <a:pt x="2585" y="15439"/>
                        <a:pt x="1511" y="16122"/>
                        <a:pt x="471" y="16773"/>
                      </a:cubicBezTo>
                      <a:cubicBezTo>
                        <a:pt x="341" y="16838"/>
                        <a:pt x="178" y="16935"/>
                        <a:pt x="48" y="17033"/>
                      </a:cubicBezTo>
                      <a:cubicBezTo>
                        <a:pt x="0" y="17081"/>
                        <a:pt x="75" y="17111"/>
                        <a:pt x="131" y="17111"/>
                      </a:cubicBezTo>
                      <a:cubicBezTo>
                        <a:pt x="151" y="17111"/>
                        <a:pt x="169" y="17107"/>
                        <a:pt x="178" y="17098"/>
                      </a:cubicBezTo>
                      <a:cubicBezTo>
                        <a:pt x="1251" y="16383"/>
                        <a:pt x="2292" y="15700"/>
                        <a:pt x="3300" y="14984"/>
                      </a:cubicBezTo>
                      <a:cubicBezTo>
                        <a:pt x="3788" y="14594"/>
                        <a:pt x="4243" y="14236"/>
                        <a:pt x="4666" y="13781"/>
                      </a:cubicBezTo>
                      <a:cubicBezTo>
                        <a:pt x="5024" y="13391"/>
                        <a:pt x="5349" y="12935"/>
                        <a:pt x="5544" y="12415"/>
                      </a:cubicBezTo>
                      <a:cubicBezTo>
                        <a:pt x="5739" y="11765"/>
                        <a:pt x="5739" y="11147"/>
                        <a:pt x="5674" y="10562"/>
                      </a:cubicBezTo>
                      <a:cubicBezTo>
                        <a:pt x="5641" y="9911"/>
                        <a:pt x="5576" y="9196"/>
                        <a:pt x="5544" y="8545"/>
                      </a:cubicBezTo>
                      <a:cubicBezTo>
                        <a:pt x="5479" y="7212"/>
                        <a:pt x="5349" y="5879"/>
                        <a:pt x="5251" y="4545"/>
                      </a:cubicBezTo>
                      <a:cubicBezTo>
                        <a:pt x="5186" y="3180"/>
                        <a:pt x="5056" y="1846"/>
                        <a:pt x="4991" y="513"/>
                      </a:cubicBezTo>
                      <a:lnTo>
                        <a:pt x="4926" y="25"/>
                      </a:lnTo>
                      <a:cubicBezTo>
                        <a:pt x="4926" y="9"/>
                        <a:pt x="4885" y="1"/>
                        <a:pt x="48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5987651" y="1957195"/>
                  <a:ext cx="196019" cy="82319"/>
                </a:xfrm>
                <a:custGeom>
                  <a:rect b="b" l="l" r="r" t="t"/>
                  <a:pathLst>
                    <a:path extrusionOk="0" h="2277" w="5422">
                      <a:moveTo>
                        <a:pt x="5179" y="0"/>
                      </a:moveTo>
                      <a:cubicBezTo>
                        <a:pt x="4462" y="0"/>
                        <a:pt x="3753" y="329"/>
                        <a:pt x="3155" y="658"/>
                      </a:cubicBezTo>
                      <a:cubicBezTo>
                        <a:pt x="2505" y="1016"/>
                        <a:pt x="1887" y="1439"/>
                        <a:pt x="1204" y="1764"/>
                      </a:cubicBezTo>
                      <a:cubicBezTo>
                        <a:pt x="846" y="1959"/>
                        <a:pt x="423" y="2089"/>
                        <a:pt x="33" y="2187"/>
                      </a:cubicBezTo>
                      <a:cubicBezTo>
                        <a:pt x="0" y="2187"/>
                        <a:pt x="0" y="2252"/>
                        <a:pt x="0" y="2252"/>
                      </a:cubicBezTo>
                      <a:cubicBezTo>
                        <a:pt x="0" y="2268"/>
                        <a:pt x="17" y="2276"/>
                        <a:pt x="37" y="2276"/>
                      </a:cubicBezTo>
                      <a:cubicBezTo>
                        <a:pt x="57" y="2276"/>
                        <a:pt x="82" y="2268"/>
                        <a:pt x="98" y="2252"/>
                      </a:cubicBezTo>
                      <a:cubicBezTo>
                        <a:pt x="1529" y="1927"/>
                        <a:pt x="2635" y="951"/>
                        <a:pt x="3968" y="366"/>
                      </a:cubicBezTo>
                      <a:cubicBezTo>
                        <a:pt x="4354" y="217"/>
                        <a:pt x="4794" y="69"/>
                        <a:pt x="5189" y="69"/>
                      </a:cubicBezTo>
                      <a:cubicBezTo>
                        <a:pt x="5227" y="69"/>
                        <a:pt x="5264" y="70"/>
                        <a:pt x="5301" y="73"/>
                      </a:cubicBezTo>
                      <a:cubicBezTo>
                        <a:pt x="5315" y="78"/>
                        <a:pt x="5328" y="80"/>
                        <a:pt x="5339" y="80"/>
                      </a:cubicBezTo>
                      <a:cubicBezTo>
                        <a:pt x="5406" y="80"/>
                        <a:pt x="5422" y="8"/>
                        <a:pt x="5366" y="8"/>
                      </a:cubicBezTo>
                      <a:cubicBezTo>
                        <a:pt x="5304" y="3"/>
                        <a:pt x="5241" y="0"/>
                        <a:pt x="51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31"/>
              <p:cNvSpPr/>
              <p:nvPr/>
            </p:nvSpPr>
            <p:spPr>
              <a:xfrm>
                <a:off x="5993544" y="2032320"/>
                <a:ext cx="259828" cy="688344"/>
              </a:xfrm>
              <a:custGeom>
                <a:rect b="b" l="l" r="r" t="t"/>
                <a:pathLst>
                  <a:path extrusionOk="0" h="19040" w="7187">
                    <a:moveTo>
                      <a:pt x="2726" y="0"/>
                    </a:moveTo>
                    <a:cubicBezTo>
                      <a:pt x="1583" y="0"/>
                      <a:pt x="612" y="862"/>
                      <a:pt x="260" y="2092"/>
                    </a:cubicBezTo>
                    <a:cubicBezTo>
                      <a:pt x="0" y="3068"/>
                      <a:pt x="98" y="4109"/>
                      <a:pt x="228" y="5117"/>
                    </a:cubicBezTo>
                    <a:cubicBezTo>
                      <a:pt x="650" y="8466"/>
                      <a:pt x="1041" y="11783"/>
                      <a:pt x="1496" y="15100"/>
                    </a:cubicBezTo>
                    <a:cubicBezTo>
                      <a:pt x="1626" y="15946"/>
                      <a:pt x="1691" y="16791"/>
                      <a:pt x="2179" y="17539"/>
                    </a:cubicBezTo>
                    <a:cubicBezTo>
                      <a:pt x="2504" y="18027"/>
                      <a:pt x="2959" y="18385"/>
                      <a:pt x="3447" y="18677"/>
                    </a:cubicBezTo>
                    <a:cubicBezTo>
                      <a:pt x="3893" y="18885"/>
                      <a:pt x="4448" y="19039"/>
                      <a:pt x="4962" y="19039"/>
                    </a:cubicBezTo>
                    <a:cubicBezTo>
                      <a:pt x="5010" y="19039"/>
                      <a:pt x="5058" y="19038"/>
                      <a:pt x="5106" y="19035"/>
                    </a:cubicBezTo>
                    <a:cubicBezTo>
                      <a:pt x="5691" y="19003"/>
                      <a:pt x="6244" y="18710"/>
                      <a:pt x="6569" y="18255"/>
                    </a:cubicBezTo>
                    <a:cubicBezTo>
                      <a:pt x="6992" y="17734"/>
                      <a:pt x="7024" y="17051"/>
                      <a:pt x="7057" y="16401"/>
                    </a:cubicBezTo>
                    <a:cubicBezTo>
                      <a:pt x="7187" y="13669"/>
                      <a:pt x="6992" y="10970"/>
                      <a:pt x="6699" y="8271"/>
                    </a:cubicBezTo>
                    <a:cubicBezTo>
                      <a:pt x="6569" y="7003"/>
                      <a:pt x="6406" y="5735"/>
                      <a:pt x="6081" y="4466"/>
                    </a:cubicBezTo>
                    <a:cubicBezTo>
                      <a:pt x="5854" y="3491"/>
                      <a:pt x="5756" y="2613"/>
                      <a:pt x="5236" y="1670"/>
                    </a:cubicBezTo>
                    <a:cubicBezTo>
                      <a:pt x="5073" y="1344"/>
                      <a:pt x="4878" y="1052"/>
                      <a:pt x="4618" y="824"/>
                    </a:cubicBezTo>
                    <a:cubicBezTo>
                      <a:pt x="4390" y="564"/>
                      <a:pt x="4065" y="401"/>
                      <a:pt x="3772" y="239"/>
                    </a:cubicBezTo>
                    <a:cubicBezTo>
                      <a:pt x="3416" y="76"/>
                      <a:pt x="3064" y="0"/>
                      <a:pt x="2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4" name="Google Shape;684;p31"/>
          <p:cNvSpPr txBox="1"/>
          <p:nvPr/>
        </p:nvSpPr>
        <p:spPr>
          <a:xfrm>
            <a:off x="479744" y="457500"/>
            <a:ext cx="1898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The Problem</a:t>
            </a:r>
            <a:endParaRPr sz="2800">
              <a:solidFill>
                <a:srgbClr val="27275E"/>
              </a:solidFill>
              <a:latin typeface="Jockey One"/>
              <a:ea typeface="Jockey One"/>
              <a:cs typeface="Jockey One"/>
              <a:sym typeface="Jockey One"/>
            </a:endParaRPr>
          </a:p>
        </p:txBody>
      </p:sp>
      <p:sp>
        <p:nvSpPr>
          <p:cNvPr id="685" name="Google Shape;685;p31"/>
          <p:cNvSpPr txBox="1"/>
          <p:nvPr>
            <p:ph idx="4294967295" type="body"/>
          </p:nvPr>
        </p:nvSpPr>
        <p:spPr>
          <a:xfrm>
            <a:off x="479750" y="3407625"/>
            <a:ext cx="5364000" cy="845100"/>
          </a:xfrm>
          <a:prstGeom prst="rect">
            <a:avLst/>
          </a:prstGeom>
        </p:spPr>
        <p:txBody>
          <a:bodyPr anchorCtr="0" anchor="t" bIns="91425" lIns="91425" spcFirstLastPara="1" rIns="91425" wrap="square" tIns="91425">
            <a:spAutoFit/>
          </a:bodyPr>
          <a:lstStyle/>
          <a:p>
            <a:pPr indent="0" lvl="0" marL="0" rtl="0" algn="l">
              <a:spcBef>
                <a:spcPts val="0"/>
              </a:spcBef>
              <a:spcAft>
                <a:spcPts val="1100"/>
              </a:spcAft>
              <a:buNone/>
            </a:pPr>
            <a:r>
              <a:rPr lang="en" sz="1300"/>
              <a:t>Early identification of patients facing a high risk of readmission can allow healthcare providers to conduct additional investigations and possibly prevent future readmissions.</a:t>
            </a:r>
            <a:endParaRPr sz="1300"/>
          </a:p>
        </p:txBody>
      </p:sp>
      <p:sp>
        <p:nvSpPr>
          <p:cNvPr id="686" name="Google Shape;686;p31"/>
          <p:cNvSpPr txBox="1"/>
          <p:nvPr>
            <p:ph idx="4294967295" type="body"/>
          </p:nvPr>
        </p:nvSpPr>
        <p:spPr>
          <a:xfrm>
            <a:off x="38175" y="942300"/>
            <a:ext cx="5364000" cy="1765500"/>
          </a:xfrm>
          <a:prstGeom prst="rect">
            <a:avLst/>
          </a:prstGeom>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SzPts val="1300"/>
              <a:buChar char="➢"/>
            </a:pPr>
            <a:r>
              <a:rPr lang="en" sz="1300"/>
              <a:t>Diabetes is the 7th leading cause of death and affects about 37.3 million people in the U.S.</a:t>
            </a:r>
            <a:endParaRPr sz="1300"/>
          </a:p>
          <a:p>
            <a:pPr indent="-311150" lvl="0" marL="457200" rtl="0" algn="l">
              <a:spcBef>
                <a:spcPts val="0"/>
              </a:spcBef>
              <a:spcAft>
                <a:spcPts val="0"/>
              </a:spcAft>
              <a:buSzPts val="1300"/>
              <a:buChar char="➢"/>
            </a:pPr>
            <a:r>
              <a:rPr lang="en" sz="1300"/>
              <a:t>Cost for hospital readmissions &lt;30 days is ~$25 billion per year in the U.S.</a:t>
            </a:r>
            <a:endParaRPr sz="1300"/>
          </a:p>
          <a:p>
            <a:pPr indent="-311150" lvl="0" marL="457200" marR="0" rtl="0" algn="l">
              <a:lnSpc>
                <a:spcPct val="115000"/>
              </a:lnSpc>
              <a:spcBef>
                <a:spcPts val="0"/>
              </a:spcBef>
              <a:spcAft>
                <a:spcPts val="0"/>
              </a:spcAft>
              <a:buSzPts val="1300"/>
              <a:buChar char="➢"/>
            </a:pPr>
            <a:r>
              <a:rPr lang="en" sz="1300"/>
              <a:t>&lt;30  day readmission rates for diabetes are reported to be between 14.4% and 22.7%, much higher than the rate for all hospitalized patients (8.5%–13.5%)</a:t>
            </a:r>
            <a:endParaRPr sz="1300"/>
          </a:p>
        </p:txBody>
      </p:sp>
      <p:sp>
        <p:nvSpPr>
          <p:cNvPr id="687" name="Google Shape;687;p31"/>
          <p:cNvSpPr txBox="1"/>
          <p:nvPr/>
        </p:nvSpPr>
        <p:spPr>
          <a:xfrm>
            <a:off x="479750" y="2922825"/>
            <a:ext cx="2573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The Opportunity</a:t>
            </a:r>
            <a:endParaRPr sz="2800">
              <a:solidFill>
                <a:srgbClr val="27275E"/>
              </a:solidFill>
              <a:latin typeface="Jockey One"/>
              <a:ea typeface="Jockey One"/>
              <a:cs typeface="Jockey One"/>
              <a:sym typeface="Jockey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2"/>
          <p:cNvSpPr txBox="1"/>
          <p:nvPr/>
        </p:nvSpPr>
        <p:spPr>
          <a:xfrm>
            <a:off x="479744" y="457500"/>
            <a:ext cx="1898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Hypothesis</a:t>
            </a:r>
            <a:endParaRPr sz="2800">
              <a:solidFill>
                <a:srgbClr val="27275E"/>
              </a:solidFill>
              <a:latin typeface="Jockey One"/>
              <a:ea typeface="Jockey One"/>
              <a:cs typeface="Jockey One"/>
              <a:sym typeface="Jockey One"/>
            </a:endParaRPr>
          </a:p>
        </p:txBody>
      </p:sp>
      <p:sp>
        <p:nvSpPr>
          <p:cNvPr id="693" name="Google Shape;693;p32"/>
          <p:cNvSpPr txBox="1"/>
          <p:nvPr>
            <p:ph idx="4294967295" type="body"/>
          </p:nvPr>
        </p:nvSpPr>
        <p:spPr>
          <a:xfrm>
            <a:off x="479750" y="1027475"/>
            <a:ext cx="4527900" cy="1075200"/>
          </a:xfrm>
          <a:prstGeom prst="rect">
            <a:avLst/>
          </a:prstGeom>
        </p:spPr>
        <p:txBody>
          <a:bodyPr anchorCtr="0" anchor="t" bIns="91425" lIns="91425" spcFirstLastPara="1" rIns="91425" wrap="square" tIns="91425">
            <a:spAutoFit/>
          </a:bodyPr>
          <a:lstStyle/>
          <a:p>
            <a:pPr indent="0" lvl="0" marL="0" marR="0" rtl="0" algn="l">
              <a:lnSpc>
                <a:spcPct val="115000"/>
              </a:lnSpc>
              <a:spcBef>
                <a:spcPts val="0"/>
              </a:spcBef>
              <a:spcAft>
                <a:spcPts val="1600"/>
              </a:spcAft>
              <a:buNone/>
            </a:pPr>
            <a:r>
              <a:rPr lang="en" sz="1300"/>
              <a:t>Patients with higher age, history of a higher number of emergency visits, higher number of diagnoses, no medication prescription, and a change in medication are more likely to get readmitted within 30 days.</a:t>
            </a:r>
            <a:endParaRPr sz="1300"/>
          </a:p>
        </p:txBody>
      </p:sp>
      <p:grpSp>
        <p:nvGrpSpPr>
          <p:cNvPr id="694" name="Google Shape;694;p32"/>
          <p:cNvGrpSpPr/>
          <p:nvPr/>
        </p:nvGrpSpPr>
        <p:grpSpPr>
          <a:xfrm flipH="1">
            <a:off x="5281753" y="1320173"/>
            <a:ext cx="1186865" cy="3517350"/>
            <a:chOff x="2918646" y="1250005"/>
            <a:chExt cx="1242401" cy="3681932"/>
          </a:xfrm>
        </p:grpSpPr>
        <p:sp>
          <p:nvSpPr>
            <p:cNvPr id="695" name="Google Shape;695;p32"/>
            <p:cNvSpPr/>
            <p:nvPr/>
          </p:nvSpPr>
          <p:spPr>
            <a:xfrm>
              <a:off x="3250267" y="4708793"/>
              <a:ext cx="158539" cy="173153"/>
            </a:xfrm>
            <a:custGeom>
              <a:rect b="b" l="l" r="r" t="t"/>
              <a:pathLst>
                <a:path extrusionOk="0" h="5403" w="4947">
                  <a:moveTo>
                    <a:pt x="3082" y="0"/>
                  </a:moveTo>
                  <a:cubicBezTo>
                    <a:pt x="2588" y="38"/>
                    <a:pt x="2055" y="76"/>
                    <a:pt x="1561" y="190"/>
                  </a:cubicBezTo>
                  <a:cubicBezTo>
                    <a:pt x="1066" y="267"/>
                    <a:pt x="1294" y="2359"/>
                    <a:pt x="1256" y="2854"/>
                  </a:cubicBezTo>
                  <a:cubicBezTo>
                    <a:pt x="1218" y="3500"/>
                    <a:pt x="1142" y="4261"/>
                    <a:pt x="533" y="4642"/>
                  </a:cubicBezTo>
                  <a:cubicBezTo>
                    <a:pt x="343" y="4756"/>
                    <a:pt x="1" y="4946"/>
                    <a:pt x="191" y="5212"/>
                  </a:cubicBezTo>
                  <a:cubicBezTo>
                    <a:pt x="305" y="5364"/>
                    <a:pt x="495" y="5403"/>
                    <a:pt x="686" y="5403"/>
                  </a:cubicBezTo>
                  <a:cubicBezTo>
                    <a:pt x="1408" y="5403"/>
                    <a:pt x="2055" y="5403"/>
                    <a:pt x="2778" y="5326"/>
                  </a:cubicBezTo>
                  <a:cubicBezTo>
                    <a:pt x="3425" y="5250"/>
                    <a:pt x="3995" y="5060"/>
                    <a:pt x="4680" y="5060"/>
                  </a:cubicBezTo>
                  <a:lnTo>
                    <a:pt x="4756" y="5060"/>
                  </a:lnTo>
                  <a:cubicBezTo>
                    <a:pt x="4947" y="4946"/>
                    <a:pt x="4528" y="3995"/>
                    <a:pt x="4490" y="3805"/>
                  </a:cubicBezTo>
                  <a:cubicBezTo>
                    <a:pt x="4376" y="3158"/>
                    <a:pt x="4376" y="2587"/>
                    <a:pt x="4414" y="2093"/>
                  </a:cubicBezTo>
                  <a:cubicBezTo>
                    <a:pt x="4490" y="1598"/>
                    <a:pt x="4680" y="837"/>
                    <a:pt x="4376" y="419"/>
                  </a:cubicBezTo>
                  <a:cubicBezTo>
                    <a:pt x="4148" y="38"/>
                    <a:pt x="3539" y="0"/>
                    <a:pt x="3082"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3119836" y="4831436"/>
              <a:ext cx="302400" cy="100501"/>
            </a:xfrm>
            <a:custGeom>
              <a:rect b="b" l="l" r="r" t="t"/>
              <a:pathLst>
                <a:path extrusionOk="0" h="3136" w="9436">
                  <a:moveTo>
                    <a:pt x="5034" y="1"/>
                  </a:moveTo>
                  <a:cubicBezTo>
                    <a:pt x="4904" y="1"/>
                    <a:pt x="4767" y="29"/>
                    <a:pt x="4642" y="92"/>
                  </a:cubicBezTo>
                  <a:cubicBezTo>
                    <a:pt x="4033" y="472"/>
                    <a:pt x="3500" y="967"/>
                    <a:pt x="2891" y="1347"/>
                  </a:cubicBezTo>
                  <a:cubicBezTo>
                    <a:pt x="2093" y="1766"/>
                    <a:pt x="1141" y="1956"/>
                    <a:pt x="304" y="2374"/>
                  </a:cubicBezTo>
                  <a:cubicBezTo>
                    <a:pt x="190" y="2489"/>
                    <a:pt x="76" y="2565"/>
                    <a:pt x="0" y="2717"/>
                  </a:cubicBezTo>
                  <a:cubicBezTo>
                    <a:pt x="0" y="2831"/>
                    <a:pt x="0" y="3021"/>
                    <a:pt x="38" y="3135"/>
                  </a:cubicBezTo>
                  <a:lnTo>
                    <a:pt x="5555" y="3135"/>
                  </a:lnTo>
                  <a:cubicBezTo>
                    <a:pt x="5973" y="3097"/>
                    <a:pt x="6468" y="3021"/>
                    <a:pt x="6924" y="2945"/>
                  </a:cubicBezTo>
                  <a:cubicBezTo>
                    <a:pt x="6988" y="2932"/>
                    <a:pt x="7059" y="2924"/>
                    <a:pt x="7131" y="2924"/>
                  </a:cubicBezTo>
                  <a:cubicBezTo>
                    <a:pt x="7275" y="2924"/>
                    <a:pt x="7419" y="2958"/>
                    <a:pt x="7495" y="3059"/>
                  </a:cubicBezTo>
                  <a:cubicBezTo>
                    <a:pt x="7571" y="3097"/>
                    <a:pt x="7609" y="3097"/>
                    <a:pt x="7609" y="3135"/>
                  </a:cubicBezTo>
                  <a:lnTo>
                    <a:pt x="9283" y="3135"/>
                  </a:lnTo>
                  <a:cubicBezTo>
                    <a:pt x="9321" y="3059"/>
                    <a:pt x="9321" y="2869"/>
                    <a:pt x="9321" y="2717"/>
                  </a:cubicBezTo>
                  <a:cubicBezTo>
                    <a:pt x="9321" y="2641"/>
                    <a:pt x="9321" y="2565"/>
                    <a:pt x="9359" y="2489"/>
                  </a:cubicBezTo>
                  <a:cubicBezTo>
                    <a:pt x="9397" y="2374"/>
                    <a:pt x="9397" y="2336"/>
                    <a:pt x="9435" y="2260"/>
                  </a:cubicBezTo>
                  <a:lnTo>
                    <a:pt x="9435" y="1994"/>
                  </a:lnTo>
                  <a:cubicBezTo>
                    <a:pt x="9397" y="1690"/>
                    <a:pt x="9245" y="853"/>
                    <a:pt x="8864" y="662"/>
                  </a:cubicBezTo>
                  <a:cubicBezTo>
                    <a:pt x="8788" y="624"/>
                    <a:pt x="8674" y="624"/>
                    <a:pt x="8598" y="624"/>
                  </a:cubicBezTo>
                  <a:cubicBezTo>
                    <a:pt x="7457" y="929"/>
                    <a:pt x="6353" y="1195"/>
                    <a:pt x="5212" y="1423"/>
                  </a:cubicBezTo>
                  <a:cubicBezTo>
                    <a:pt x="5402" y="1195"/>
                    <a:pt x="5593" y="929"/>
                    <a:pt x="5555" y="586"/>
                  </a:cubicBezTo>
                  <a:cubicBezTo>
                    <a:pt x="5555" y="358"/>
                    <a:pt x="5478" y="168"/>
                    <a:pt x="5326" y="54"/>
                  </a:cubicBezTo>
                  <a:cubicBezTo>
                    <a:pt x="5241" y="20"/>
                    <a:pt x="5140" y="1"/>
                    <a:pt x="5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3210048" y="4859477"/>
              <a:ext cx="56115" cy="41982"/>
            </a:xfrm>
            <a:custGeom>
              <a:rect b="b" l="l" r="r" t="t"/>
              <a:pathLst>
                <a:path extrusionOk="0" h="1310" w="1751">
                  <a:moveTo>
                    <a:pt x="443" y="1"/>
                  </a:moveTo>
                  <a:cubicBezTo>
                    <a:pt x="373" y="1"/>
                    <a:pt x="297" y="20"/>
                    <a:pt x="229" y="54"/>
                  </a:cubicBezTo>
                  <a:cubicBezTo>
                    <a:pt x="191" y="54"/>
                    <a:pt x="0" y="168"/>
                    <a:pt x="76" y="244"/>
                  </a:cubicBezTo>
                  <a:cubicBezTo>
                    <a:pt x="457" y="472"/>
                    <a:pt x="799" y="815"/>
                    <a:pt x="1028" y="1195"/>
                  </a:cubicBezTo>
                  <a:cubicBezTo>
                    <a:pt x="1066" y="1309"/>
                    <a:pt x="1256" y="1309"/>
                    <a:pt x="1408" y="1309"/>
                  </a:cubicBezTo>
                  <a:cubicBezTo>
                    <a:pt x="1522" y="1309"/>
                    <a:pt x="1750" y="1271"/>
                    <a:pt x="1636" y="1119"/>
                  </a:cubicBezTo>
                  <a:cubicBezTo>
                    <a:pt x="1370" y="739"/>
                    <a:pt x="1028" y="358"/>
                    <a:pt x="647" y="92"/>
                  </a:cubicBezTo>
                  <a:cubicBezTo>
                    <a:pt x="605" y="29"/>
                    <a:pt x="529" y="1"/>
                    <a:pt x="4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3530709" y="4669567"/>
              <a:ext cx="158507" cy="211161"/>
            </a:xfrm>
            <a:custGeom>
              <a:rect b="b" l="l" r="r" t="t"/>
              <a:pathLst>
                <a:path extrusionOk="0" h="6589" w="4946">
                  <a:moveTo>
                    <a:pt x="3465" y="1"/>
                  </a:moveTo>
                  <a:cubicBezTo>
                    <a:pt x="3267" y="1"/>
                    <a:pt x="3073" y="23"/>
                    <a:pt x="2853" y="45"/>
                  </a:cubicBezTo>
                  <a:cubicBezTo>
                    <a:pt x="2625" y="121"/>
                    <a:pt x="2359" y="159"/>
                    <a:pt x="2054" y="197"/>
                  </a:cubicBezTo>
                  <a:cubicBezTo>
                    <a:pt x="1826" y="273"/>
                    <a:pt x="1598" y="311"/>
                    <a:pt x="1446" y="501"/>
                  </a:cubicBezTo>
                  <a:cubicBezTo>
                    <a:pt x="1294" y="692"/>
                    <a:pt x="1294" y="958"/>
                    <a:pt x="1294" y="1262"/>
                  </a:cubicBezTo>
                  <a:cubicBezTo>
                    <a:pt x="1332" y="2099"/>
                    <a:pt x="1294" y="2936"/>
                    <a:pt x="1217" y="3773"/>
                  </a:cubicBezTo>
                  <a:cubicBezTo>
                    <a:pt x="1103" y="4458"/>
                    <a:pt x="1141" y="5447"/>
                    <a:pt x="533" y="5828"/>
                  </a:cubicBezTo>
                  <a:cubicBezTo>
                    <a:pt x="342" y="5904"/>
                    <a:pt x="0" y="6094"/>
                    <a:pt x="190" y="6398"/>
                  </a:cubicBezTo>
                  <a:cubicBezTo>
                    <a:pt x="304" y="6512"/>
                    <a:pt x="495" y="6588"/>
                    <a:pt x="685" y="6588"/>
                  </a:cubicBezTo>
                  <a:cubicBezTo>
                    <a:pt x="1408" y="6588"/>
                    <a:pt x="2054" y="6588"/>
                    <a:pt x="2777" y="6474"/>
                  </a:cubicBezTo>
                  <a:cubicBezTo>
                    <a:pt x="3424" y="6436"/>
                    <a:pt x="3995" y="6246"/>
                    <a:pt x="4679" y="6246"/>
                  </a:cubicBezTo>
                  <a:lnTo>
                    <a:pt x="4756" y="6246"/>
                  </a:lnTo>
                  <a:cubicBezTo>
                    <a:pt x="4946" y="6170"/>
                    <a:pt x="4679" y="5333"/>
                    <a:pt x="4679" y="5143"/>
                  </a:cubicBezTo>
                  <a:lnTo>
                    <a:pt x="4679" y="4953"/>
                  </a:lnTo>
                  <a:cubicBezTo>
                    <a:pt x="4641" y="4572"/>
                    <a:pt x="4641" y="4154"/>
                    <a:pt x="4527" y="3773"/>
                  </a:cubicBezTo>
                  <a:cubicBezTo>
                    <a:pt x="4527" y="2822"/>
                    <a:pt x="4565" y="1871"/>
                    <a:pt x="4603" y="920"/>
                  </a:cubicBezTo>
                  <a:cubicBezTo>
                    <a:pt x="4679" y="730"/>
                    <a:pt x="4679" y="539"/>
                    <a:pt x="4565" y="349"/>
                  </a:cubicBezTo>
                  <a:cubicBezTo>
                    <a:pt x="4413" y="45"/>
                    <a:pt x="4147" y="121"/>
                    <a:pt x="3919" y="45"/>
                  </a:cubicBezTo>
                  <a:cubicBezTo>
                    <a:pt x="3758" y="13"/>
                    <a:pt x="3611" y="1"/>
                    <a:pt x="3465"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3401464" y="4831436"/>
              <a:ext cx="303618" cy="100501"/>
            </a:xfrm>
            <a:custGeom>
              <a:rect b="b" l="l" r="r" t="t"/>
              <a:pathLst>
                <a:path extrusionOk="0" h="3136" w="9474">
                  <a:moveTo>
                    <a:pt x="5047" y="1"/>
                  </a:moveTo>
                  <a:cubicBezTo>
                    <a:pt x="4923" y="1"/>
                    <a:pt x="4788" y="29"/>
                    <a:pt x="4642" y="92"/>
                  </a:cubicBezTo>
                  <a:cubicBezTo>
                    <a:pt x="4033" y="472"/>
                    <a:pt x="3500" y="967"/>
                    <a:pt x="2892" y="1347"/>
                  </a:cubicBezTo>
                  <a:cubicBezTo>
                    <a:pt x="2093" y="1766"/>
                    <a:pt x="1142" y="1956"/>
                    <a:pt x="343" y="2374"/>
                  </a:cubicBezTo>
                  <a:cubicBezTo>
                    <a:pt x="191" y="2489"/>
                    <a:pt x="76" y="2565"/>
                    <a:pt x="0" y="2717"/>
                  </a:cubicBezTo>
                  <a:cubicBezTo>
                    <a:pt x="0" y="2831"/>
                    <a:pt x="0" y="3021"/>
                    <a:pt x="38" y="3135"/>
                  </a:cubicBezTo>
                  <a:lnTo>
                    <a:pt x="5555" y="3135"/>
                  </a:lnTo>
                  <a:cubicBezTo>
                    <a:pt x="6011" y="3097"/>
                    <a:pt x="6468" y="3021"/>
                    <a:pt x="6962" y="2945"/>
                  </a:cubicBezTo>
                  <a:cubicBezTo>
                    <a:pt x="7026" y="2932"/>
                    <a:pt x="7093" y="2924"/>
                    <a:pt x="7161" y="2924"/>
                  </a:cubicBezTo>
                  <a:cubicBezTo>
                    <a:pt x="7296" y="2924"/>
                    <a:pt x="7432" y="2958"/>
                    <a:pt x="7533" y="3059"/>
                  </a:cubicBezTo>
                  <a:cubicBezTo>
                    <a:pt x="7571" y="3097"/>
                    <a:pt x="7609" y="3097"/>
                    <a:pt x="7609" y="3135"/>
                  </a:cubicBezTo>
                  <a:lnTo>
                    <a:pt x="9283" y="3135"/>
                  </a:lnTo>
                  <a:cubicBezTo>
                    <a:pt x="9321" y="3059"/>
                    <a:pt x="9321" y="2869"/>
                    <a:pt x="9321" y="2717"/>
                  </a:cubicBezTo>
                  <a:cubicBezTo>
                    <a:pt x="9321" y="2641"/>
                    <a:pt x="9321" y="2565"/>
                    <a:pt x="9359" y="2489"/>
                  </a:cubicBezTo>
                  <a:cubicBezTo>
                    <a:pt x="9397" y="2374"/>
                    <a:pt x="9397" y="2336"/>
                    <a:pt x="9473" y="2260"/>
                  </a:cubicBezTo>
                  <a:lnTo>
                    <a:pt x="9473" y="1994"/>
                  </a:lnTo>
                  <a:cubicBezTo>
                    <a:pt x="9397" y="1690"/>
                    <a:pt x="9283" y="853"/>
                    <a:pt x="8903" y="662"/>
                  </a:cubicBezTo>
                  <a:cubicBezTo>
                    <a:pt x="8789" y="624"/>
                    <a:pt x="8712" y="624"/>
                    <a:pt x="8598" y="624"/>
                  </a:cubicBezTo>
                  <a:cubicBezTo>
                    <a:pt x="7457" y="929"/>
                    <a:pt x="6392" y="1195"/>
                    <a:pt x="5250" y="1423"/>
                  </a:cubicBezTo>
                  <a:cubicBezTo>
                    <a:pt x="5441" y="1195"/>
                    <a:pt x="5631" y="929"/>
                    <a:pt x="5555" y="586"/>
                  </a:cubicBezTo>
                  <a:cubicBezTo>
                    <a:pt x="5555" y="358"/>
                    <a:pt x="5479" y="168"/>
                    <a:pt x="5327" y="54"/>
                  </a:cubicBezTo>
                  <a:cubicBezTo>
                    <a:pt x="5241" y="20"/>
                    <a:pt x="5148" y="1"/>
                    <a:pt x="5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3491676" y="4859477"/>
              <a:ext cx="56115" cy="41982"/>
            </a:xfrm>
            <a:custGeom>
              <a:rect b="b" l="l" r="r" t="t"/>
              <a:pathLst>
                <a:path extrusionOk="0" h="1310" w="1751">
                  <a:moveTo>
                    <a:pt x="443" y="1"/>
                  </a:moveTo>
                  <a:cubicBezTo>
                    <a:pt x="373" y="1"/>
                    <a:pt x="297" y="20"/>
                    <a:pt x="229" y="54"/>
                  </a:cubicBezTo>
                  <a:cubicBezTo>
                    <a:pt x="153" y="54"/>
                    <a:pt x="1" y="168"/>
                    <a:pt x="77" y="244"/>
                  </a:cubicBezTo>
                  <a:cubicBezTo>
                    <a:pt x="457" y="472"/>
                    <a:pt x="800" y="815"/>
                    <a:pt x="1028" y="1195"/>
                  </a:cubicBezTo>
                  <a:cubicBezTo>
                    <a:pt x="1104" y="1309"/>
                    <a:pt x="1294" y="1309"/>
                    <a:pt x="1408" y="1309"/>
                  </a:cubicBezTo>
                  <a:cubicBezTo>
                    <a:pt x="1522" y="1309"/>
                    <a:pt x="1751" y="1271"/>
                    <a:pt x="1675" y="1119"/>
                  </a:cubicBezTo>
                  <a:cubicBezTo>
                    <a:pt x="1370" y="739"/>
                    <a:pt x="1028" y="358"/>
                    <a:pt x="647" y="92"/>
                  </a:cubicBezTo>
                  <a:cubicBezTo>
                    <a:pt x="605" y="29"/>
                    <a:pt x="529" y="1"/>
                    <a:pt x="4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3127143" y="2641352"/>
              <a:ext cx="373097" cy="2180896"/>
            </a:xfrm>
            <a:custGeom>
              <a:rect b="b" l="l" r="r" t="t"/>
              <a:pathLst>
                <a:path extrusionOk="0" h="68052" w="11642">
                  <a:moveTo>
                    <a:pt x="5993" y="0"/>
                  </a:moveTo>
                  <a:cubicBezTo>
                    <a:pt x="5445" y="0"/>
                    <a:pt x="4848" y="93"/>
                    <a:pt x="4185" y="295"/>
                  </a:cubicBezTo>
                  <a:cubicBezTo>
                    <a:pt x="3995" y="333"/>
                    <a:pt x="3843" y="409"/>
                    <a:pt x="3653" y="485"/>
                  </a:cubicBezTo>
                  <a:cubicBezTo>
                    <a:pt x="3538" y="523"/>
                    <a:pt x="3424" y="637"/>
                    <a:pt x="3272" y="675"/>
                  </a:cubicBezTo>
                  <a:cubicBezTo>
                    <a:pt x="3234" y="675"/>
                    <a:pt x="3158" y="713"/>
                    <a:pt x="3082" y="789"/>
                  </a:cubicBezTo>
                  <a:cubicBezTo>
                    <a:pt x="3006" y="789"/>
                    <a:pt x="2968" y="827"/>
                    <a:pt x="2892" y="865"/>
                  </a:cubicBezTo>
                  <a:lnTo>
                    <a:pt x="2816" y="941"/>
                  </a:lnTo>
                  <a:cubicBezTo>
                    <a:pt x="2625" y="1056"/>
                    <a:pt x="2435" y="1246"/>
                    <a:pt x="2283" y="1398"/>
                  </a:cubicBezTo>
                  <a:cubicBezTo>
                    <a:pt x="2131" y="1474"/>
                    <a:pt x="2017" y="1626"/>
                    <a:pt x="1903" y="1778"/>
                  </a:cubicBezTo>
                  <a:lnTo>
                    <a:pt x="1903" y="1817"/>
                  </a:lnTo>
                  <a:cubicBezTo>
                    <a:pt x="1446" y="2387"/>
                    <a:pt x="1066" y="3034"/>
                    <a:pt x="761" y="3795"/>
                  </a:cubicBezTo>
                  <a:cubicBezTo>
                    <a:pt x="761" y="3795"/>
                    <a:pt x="723" y="3871"/>
                    <a:pt x="723" y="3909"/>
                  </a:cubicBezTo>
                  <a:cubicBezTo>
                    <a:pt x="685" y="3985"/>
                    <a:pt x="685" y="4099"/>
                    <a:pt x="609" y="4175"/>
                  </a:cubicBezTo>
                  <a:cubicBezTo>
                    <a:pt x="571" y="4175"/>
                    <a:pt x="571" y="4251"/>
                    <a:pt x="571" y="4289"/>
                  </a:cubicBezTo>
                  <a:cubicBezTo>
                    <a:pt x="343" y="5088"/>
                    <a:pt x="191" y="5963"/>
                    <a:pt x="115" y="6762"/>
                  </a:cubicBezTo>
                  <a:cubicBezTo>
                    <a:pt x="38" y="7485"/>
                    <a:pt x="0" y="8132"/>
                    <a:pt x="38" y="8817"/>
                  </a:cubicBezTo>
                  <a:cubicBezTo>
                    <a:pt x="38" y="9083"/>
                    <a:pt x="115" y="9425"/>
                    <a:pt x="115" y="9768"/>
                  </a:cubicBezTo>
                  <a:cubicBezTo>
                    <a:pt x="153" y="10034"/>
                    <a:pt x="153" y="10262"/>
                    <a:pt x="153" y="10567"/>
                  </a:cubicBezTo>
                  <a:cubicBezTo>
                    <a:pt x="191" y="10795"/>
                    <a:pt x="191" y="10985"/>
                    <a:pt x="191" y="11213"/>
                  </a:cubicBezTo>
                  <a:lnTo>
                    <a:pt x="191" y="11518"/>
                  </a:lnTo>
                  <a:cubicBezTo>
                    <a:pt x="305" y="13877"/>
                    <a:pt x="419" y="16273"/>
                    <a:pt x="533" y="18632"/>
                  </a:cubicBezTo>
                  <a:cubicBezTo>
                    <a:pt x="533" y="18936"/>
                    <a:pt x="571" y="19165"/>
                    <a:pt x="571" y="19469"/>
                  </a:cubicBezTo>
                  <a:lnTo>
                    <a:pt x="571" y="19735"/>
                  </a:lnTo>
                  <a:lnTo>
                    <a:pt x="571" y="20040"/>
                  </a:lnTo>
                  <a:cubicBezTo>
                    <a:pt x="609" y="20724"/>
                    <a:pt x="609" y="21447"/>
                    <a:pt x="685" y="22170"/>
                  </a:cubicBezTo>
                  <a:cubicBezTo>
                    <a:pt x="761" y="23654"/>
                    <a:pt x="799" y="25176"/>
                    <a:pt x="913" y="26621"/>
                  </a:cubicBezTo>
                  <a:lnTo>
                    <a:pt x="913" y="26926"/>
                  </a:lnTo>
                  <a:cubicBezTo>
                    <a:pt x="951" y="27534"/>
                    <a:pt x="951" y="28105"/>
                    <a:pt x="990" y="28714"/>
                  </a:cubicBezTo>
                  <a:cubicBezTo>
                    <a:pt x="990" y="29018"/>
                    <a:pt x="1066" y="29246"/>
                    <a:pt x="1066" y="29551"/>
                  </a:cubicBezTo>
                  <a:cubicBezTo>
                    <a:pt x="1104" y="30882"/>
                    <a:pt x="1180" y="32214"/>
                    <a:pt x="1256" y="33545"/>
                  </a:cubicBezTo>
                  <a:lnTo>
                    <a:pt x="1256" y="33812"/>
                  </a:lnTo>
                  <a:cubicBezTo>
                    <a:pt x="1294" y="34382"/>
                    <a:pt x="1294" y="34953"/>
                    <a:pt x="1332" y="35524"/>
                  </a:cubicBezTo>
                  <a:cubicBezTo>
                    <a:pt x="1332" y="35828"/>
                    <a:pt x="1370" y="36132"/>
                    <a:pt x="1370" y="36437"/>
                  </a:cubicBezTo>
                  <a:cubicBezTo>
                    <a:pt x="1370" y="36893"/>
                    <a:pt x="1446" y="37388"/>
                    <a:pt x="1446" y="37844"/>
                  </a:cubicBezTo>
                  <a:cubicBezTo>
                    <a:pt x="1446" y="38149"/>
                    <a:pt x="1484" y="38377"/>
                    <a:pt x="1484" y="38681"/>
                  </a:cubicBezTo>
                  <a:cubicBezTo>
                    <a:pt x="1522" y="39252"/>
                    <a:pt x="1522" y="39747"/>
                    <a:pt x="1560" y="40317"/>
                  </a:cubicBezTo>
                  <a:lnTo>
                    <a:pt x="1560" y="40622"/>
                  </a:lnTo>
                  <a:lnTo>
                    <a:pt x="1560" y="40698"/>
                  </a:lnTo>
                  <a:lnTo>
                    <a:pt x="1865" y="47850"/>
                  </a:lnTo>
                  <a:lnTo>
                    <a:pt x="1865" y="48116"/>
                  </a:lnTo>
                  <a:cubicBezTo>
                    <a:pt x="1979" y="52035"/>
                    <a:pt x="2169" y="55877"/>
                    <a:pt x="2321" y="59796"/>
                  </a:cubicBezTo>
                  <a:cubicBezTo>
                    <a:pt x="2435" y="61736"/>
                    <a:pt x="2473" y="63676"/>
                    <a:pt x="2511" y="65617"/>
                  </a:cubicBezTo>
                  <a:cubicBezTo>
                    <a:pt x="2549" y="66454"/>
                    <a:pt x="2549" y="67252"/>
                    <a:pt x="2549" y="68051"/>
                  </a:cubicBezTo>
                  <a:lnTo>
                    <a:pt x="10158" y="68051"/>
                  </a:lnTo>
                  <a:cubicBezTo>
                    <a:pt x="10272" y="64818"/>
                    <a:pt x="10348" y="61546"/>
                    <a:pt x="10424" y="58274"/>
                  </a:cubicBezTo>
                  <a:cubicBezTo>
                    <a:pt x="10501" y="54013"/>
                    <a:pt x="10234" y="49714"/>
                    <a:pt x="10539" y="45453"/>
                  </a:cubicBezTo>
                  <a:cubicBezTo>
                    <a:pt x="10843" y="42105"/>
                    <a:pt x="11033" y="38681"/>
                    <a:pt x="11223" y="35295"/>
                  </a:cubicBezTo>
                  <a:cubicBezTo>
                    <a:pt x="11376" y="31871"/>
                    <a:pt x="11528" y="28409"/>
                    <a:pt x="11604" y="24985"/>
                  </a:cubicBezTo>
                  <a:cubicBezTo>
                    <a:pt x="11604" y="24186"/>
                    <a:pt x="11642" y="23350"/>
                    <a:pt x="11604" y="22398"/>
                  </a:cubicBezTo>
                  <a:cubicBezTo>
                    <a:pt x="11642" y="18290"/>
                    <a:pt x="11642" y="14105"/>
                    <a:pt x="11528" y="9920"/>
                  </a:cubicBezTo>
                  <a:cubicBezTo>
                    <a:pt x="11528" y="8893"/>
                    <a:pt x="11452" y="7904"/>
                    <a:pt x="11414" y="6914"/>
                  </a:cubicBezTo>
                  <a:cubicBezTo>
                    <a:pt x="11376" y="5773"/>
                    <a:pt x="11147" y="4632"/>
                    <a:pt x="10691" y="3643"/>
                  </a:cubicBezTo>
                  <a:cubicBezTo>
                    <a:pt x="10653" y="3529"/>
                    <a:pt x="10615" y="3376"/>
                    <a:pt x="10577" y="3300"/>
                  </a:cubicBezTo>
                  <a:cubicBezTo>
                    <a:pt x="10501" y="3148"/>
                    <a:pt x="10463" y="2996"/>
                    <a:pt x="10386" y="2882"/>
                  </a:cubicBezTo>
                  <a:cubicBezTo>
                    <a:pt x="9626" y="1398"/>
                    <a:pt x="8332" y="295"/>
                    <a:pt x="6696" y="66"/>
                  </a:cubicBezTo>
                  <a:cubicBezTo>
                    <a:pt x="6658" y="28"/>
                    <a:pt x="6582" y="28"/>
                    <a:pt x="6506" y="28"/>
                  </a:cubicBezTo>
                  <a:cubicBezTo>
                    <a:pt x="6340" y="10"/>
                    <a:pt x="6169" y="0"/>
                    <a:pt x="59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3417296" y="2641384"/>
              <a:ext cx="380436" cy="2183300"/>
            </a:xfrm>
            <a:custGeom>
              <a:rect b="b" l="l" r="r" t="t"/>
              <a:pathLst>
                <a:path extrusionOk="0" h="68127" w="11871">
                  <a:moveTo>
                    <a:pt x="5921" y="0"/>
                  </a:moveTo>
                  <a:cubicBezTo>
                    <a:pt x="5585" y="0"/>
                    <a:pt x="5235" y="34"/>
                    <a:pt x="4871" y="104"/>
                  </a:cubicBezTo>
                  <a:cubicBezTo>
                    <a:pt x="4833" y="104"/>
                    <a:pt x="4756" y="142"/>
                    <a:pt x="4680" y="142"/>
                  </a:cubicBezTo>
                  <a:lnTo>
                    <a:pt x="4110" y="294"/>
                  </a:lnTo>
                  <a:cubicBezTo>
                    <a:pt x="3919" y="332"/>
                    <a:pt x="3805" y="408"/>
                    <a:pt x="3615" y="484"/>
                  </a:cubicBezTo>
                  <a:lnTo>
                    <a:pt x="2892" y="902"/>
                  </a:lnTo>
                  <a:lnTo>
                    <a:pt x="2778" y="1017"/>
                  </a:lnTo>
                  <a:cubicBezTo>
                    <a:pt x="2588" y="1093"/>
                    <a:pt x="2398" y="1283"/>
                    <a:pt x="2284" y="1435"/>
                  </a:cubicBezTo>
                  <a:cubicBezTo>
                    <a:pt x="2131" y="1549"/>
                    <a:pt x="1979" y="1663"/>
                    <a:pt x="1903" y="1816"/>
                  </a:cubicBezTo>
                  <a:lnTo>
                    <a:pt x="1903" y="1854"/>
                  </a:lnTo>
                  <a:cubicBezTo>
                    <a:pt x="1447" y="2386"/>
                    <a:pt x="1142" y="2957"/>
                    <a:pt x="838" y="3642"/>
                  </a:cubicBezTo>
                  <a:lnTo>
                    <a:pt x="686" y="3908"/>
                  </a:lnTo>
                  <a:lnTo>
                    <a:pt x="686" y="3946"/>
                  </a:lnTo>
                  <a:cubicBezTo>
                    <a:pt x="648" y="4060"/>
                    <a:pt x="648" y="4136"/>
                    <a:pt x="610" y="4250"/>
                  </a:cubicBezTo>
                  <a:cubicBezTo>
                    <a:pt x="610" y="4288"/>
                    <a:pt x="572" y="4403"/>
                    <a:pt x="572" y="4441"/>
                  </a:cubicBezTo>
                  <a:cubicBezTo>
                    <a:pt x="305" y="5201"/>
                    <a:pt x="191" y="6000"/>
                    <a:pt x="77" y="6799"/>
                  </a:cubicBezTo>
                  <a:cubicBezTo>
                    <a:pt x="39" y="7522"/>
                    <a:pt x="1" y="8207"/>
                    <a:pt x="39" y="8854"/>
                  </a:cubicBezTo>
                  <a:cubicBezTo>
                    <a:pt x="39" y="9158"/>
                    <a:pt x="77" y="9462"/>
                    <a:pt x="77" y="9805"/>
                  </a:cubicBezTo>
                  <a:cubicBezTo>
                    <a:pt x="115" y="10109"/>
                    <a:pt x="115" y="10337"/>
                    <a:pt x="115" y="10604"/>
                  </a:cubicBezTo>
                  <a:cubicBezTo>
                    <a:pt x="191" y="10870"/>
                    <a:pt x="191" y="11060"/>
                    <a:pt x="191" y="11289"/>
                  </a:cubicBezTo>
                  <a:lnTo>
                    <a:pt x="191" y="11555"/>
                  </a:lnTo>
                  <a:cubicBezTo>
                    <a:pt x="267" y="13952"/>
                    <a:pt x="419" y="16310"/>
                    <a:pt x="495" y="18707"/>
                  </a:cubicBezTo>
                  <a:cubicBezTo>
                    <a:pt x="495" y="18973"/>
                    <a:pt x="572" y="19240"/>
                    <a:pt x="572" y="19506"/>
                  </a:cubicBezTo>
                  <a:lnTo>
                    <a:pt x="572" y="19810"/>
                  </a:lnTo>
                  <a:lnTo>
                    <a:pt x="572" y="20077"/>
                  </a:lnTo>
                  <a:cubicBezTo>
                    <a:pt x="610" y="20800"/>
                    <a:pt x="610" y="21522"/>
                    <a:pt x="648" y="22207"/>
                  </a:cubicBezTo>
                  <a:cubicBezTo>
                    <a:pt x="762" y="23691"/>
                    <a:pt x="800" y="25213"/>
                    <a:pt x="876" y="26696"/>
                  </a:cubicBezTo>
                  <a:lnTo>
                    <a:pt x="876" y="26963"/>
                  </a:lnTo>
                  <a:cubicBezTo>
                    <a:pt x="952" y="27609"/>
                    <a:pt x="952" y="28180"/>
                    <a:pt x="990" y="28789"/>
                  </a:cubicBezTo>
                  <a:cubicBezTo>
                    <a:pt x="990" y="29055"/>
                    <a:pt x="1028" y="29283"/>
                    <a:pt x="1028" y="29588"/>
                  </a:cubicBezTo>
                  <a:cubicBezTo>
                    <a:pt x="1066" y="30919"/>
                    <a:pt x="1180" y="32251"/>
                    <a:pt x="1218" y="33582"/>
                  </a:cubicBezTo>
                  <a:lnTo>
                    <a:pt x="1218" y="33887"/>
                  </a:lnTo>
                  <a:cubicBezTo>
                    <a:pt x="1218" y="34305"/>
                    <a:pt x="1256" y="34762"/>
                    <a:pt x="1256" y="35256"/>
                  </a:cubicBezTo>
                  <a:lnTo>
                    <a:pt x="1256" y="35561"/>
                  </a:lnTo>
                  <a:cubicBezTo>
                    <a:pt x="1256" y="36322"/>
                    <a:pt x="1332" y="37159"/>
                    <a:pt x="1370" y="37919"/>
                  </a:cubicBezTo>
                  <a:cubicBezTo>
                    <a:pt x="1370" y="38186"/>
                    <a:pt x="1409" y="38414"/>
                    <a:pt x="1409" y="38718"/>
                  </a:cubicBezTo>
                  <a:cubicBezTo>
                    <a:pt x="1447" y="39289"/>
                    <a:pt x="1447" y="39822"/>
                    <a:pt x="1485" y="40392"/>
                  </a:cubicBezTo>
                  <a:lnTo>
                    <a:pt x="1485" y="40659"/>
                  </a:lnTo>
                  <a:cubicBezTo>
                    <a:pt x="1599" y="43093"/>
                    <a:pt x="1713" y="45452"/>
                    <a:pt x="1789" y="47887"/>
                  </a:cubicBezTo>
                  <a:lnTo>
                    <a:pt x="1789" y="48191"/>
                  </a:lnTo>
                  <a:cubicBezTo>
                    <a:pt x="1827" y="50550"/>
                    <a:pt x="1941" y="52947"/>
                    <a:pt x="1979" y="55306"/>
                  </a:cubicBezTo>
                  <a:lnTo>
                    <a:pt x="1979" y="55610"/>
                  </a:lnTo>
                  <a:cubicBezTo>
                    <a:pt x="2017" y="58692"/>
                    <a:pt x="2207" y="61849"/>
                    <a:pt x="2360" y="64931"/>
                  </a:cubicBezTo>
                  <a:cubicBezTo>
                    <a:pt x="2398" y="65958"/>
                    <a:pt x="2474" y="67061"/>
                    <a:pt x="2512" y="68126"/>
                  </a:cubicBezTo>
                  <a:lnTo>
                    <a:pt x="10083" y="68126"/>
                  </a:lnTo>
                  <a:cubicBezTo>
                    <a:pt x="10159" y="64056"/>
                    <a:pt x="10273" y="60023"/>
                    <a:pt x="10387" y="55838"/>
                  </a:cubicBezTo>
                  <a:cubicBezTo>
                    <a:pt x="10767" y="40544"/>
                    <a:pt x="11871" y="25213"/>
                    <a:pt x="11452" y="9919"/>
                  </a:cubicBezTo>
                  <a:cubicBezTo>
                    <a:pt x="11452" y="8892"/>
                    <a:pt x="11414" y="7903"/>
                    <a:pt x="11338" y="6913"/>
                  </a:cubicBezTo>
                  <a:cubicBezTo>
                    <a:pt x="11262" y="4859"/>
                    <a:pt x="10577" y="2881"/>
                    <a:pt x="9360" y="1549"/>
                  </a:cubicBezTo>
                  <a:lnTo>
                    <a:pt x="9170" y="1359"/>
                  </a:lnTo>
                  <a:cubicBezTo>
                    <a:pt x="8321" y="511"/>
                    <a:pt x="7232" y="0"/>
                    <a:pt x="5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2918646" y="1828419"/>
              <a:ext cx="312175" cy="1049171"/>
            </a:xfrm>
            <a:custGeom>
              <a:rect b="b" l="l" r="r" t="t"/>
              <a:pathLst>
                <a:path extrusionOk="0" h="32738" w="9741">
                  <a:moveTo>
                    <a:pt x="8185" y="1"/>
                  </a:moveTo>
                  <a:cubicBezTo>
                    <a:pt x="8038" y="1"/>
                    <a:pt x="7876" y="58"/>
                    <a:pt x="7686" y="134"/>
                  </a:cubicBezTo>
                  <a:cubicBezTo>
                    <a:pt x="6849" y="400"/>
                    <a:pt x="6126" y="971"/>
                    <a:pt x="5593" y="1694"/>
                  </a:cubicBezTo>
                  <a:cubicBezTo>
                    <a:pt x="4909" y="2645"/>
                    <a:pt x="4528" y="3786"/>
                    <a:pt x="4148" y="4928"/>
                  </a:cubicBezTo>
                  <a:cubicBezTo>
                    <a:pt x="3691" y="6069"/>
                    <a:pt x="3387" y="7210"/>
                    <a:pt x="3006" y="8314"/>
                  </a:cubicBezTo>
                  <a:cubicBezTo>
                    <a:pt x="2702" y="9227"/>
                    <a:pt x="2436" y="10178"/>
                    <a:pt x="2093" y="11053"/>
                  </a:cubicBezTo>
                  <a:cubicBezTo>
                    <a:pt x="1751" y="12118"/>
                    <a:pt x="1408" y="13145"/>
                    <a:pt x="1142" y="14210"/>
                  </a:cubicBezTo>
                  <a:cubicBezTo>
                    <a:pt x="990" y="14743"/>
                    <a:pt x="838" y="15314"/>
                    <a:pt x="724" y="15808"/>
                  </a:cubicBezTo>
                  <a:cubicBezTo>
                    <a:pt x="610" y="16303"/>
                    <a:pt x="381" y="16874"/>
                    <a:pt x="381" y="17406"/>
                  </a:cubicBezTo>
                  <a:cubicBezTo>
                    <a:pt x="153" y="18624"/>
                    <a:pt x="1" y="19917"/>
                    <a:pt x="77" y="21211"/>
                  </a:cubicBezTo>
                  <a:cubicBezTo>
                    <a:pt x="191" y="22200"/>
                    <a:pt x="457" y="23151"/>
                    <a:pt x="762" y="24140"/>
                  </a:cubicBezTo>
                  <a:cubicBezTo>
                    <a:pt x="1408" y="26232"/>
                    <a:pt x="2245" y="28287"/>
                    <a:pt x="3235" y="30227"/>
                  </a:cubicBezTo>
                  <a:cubicBezTo>
                    <a:pt x="3577" y="30950"/>
                    <a:pt x="3995" y="31711"/>
                    <a:pt x="4528" y="32281"/>
                  </a:cubicBezTo>
                  <a:cubicBezTo>
                    <a:pt x="4756" y="32510"/>
                    <a:pt x="4985" y="32700"/>
                    <a:pt x="5327" y="32738"/>
                  </a:cubicBezTo>
                  <a:cubicBezTo>
                    <a:pt x="5860" y="32738"/>
                    <a:pt x="6240" y="32167"/>
                    <a:pt x="6430" y="31673"/>
                  </a:cubicBezTo>
                  <a:cubicBezTo>
                    <a:pt x="8333" y="26917"/>
                    <a:pt x="8180" y="21667"/>
                    <a:pt x="8256" y="16645"/>
                  </a:cubicBezTo>
                  <a:cubicBezTo>
                    <a:pt x="8333" y="14172"/>
                    <a:pt x="8409" y="11738"/>
                    <a:pt x="8941" y="9303"/>
                  </a:cubicBezTo>
                  <a:cubicBezTo>
                    <a:pt x="9512" y="6754"/>
                    <a:pt x="9740" y="4015"/>
                    <a:pt x="9131" y="1466"/>
                  </a:cubicBezTo>
                  <a:cubicBezTo>
                    <a:pt x="9017" y="1085"/>
                    <a:pt x="8903" y="553"/>
                    <a:pt x="8599" y="210"/>
                  </a:cubicBezTo>
                  <a:cubicBezTo>
                    <a:pt x="8466" y="58"/>
                    <a:pt x="8333" y="1"/>
                    <a:pt x="81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3049109" y="1690618"/>
              <a:ext cx="1038820" cy="2163591"/>
            </a:xfrm>
            <a:custGeom>
              <a:rect b="b" l="l" r="r" t="t"/>
              <a:pathLst>
                <a:path extrusionOk="0" h="67512" w="32415">
                  <a:moveTo>
                    <a:pt x="12076" y="1"/>
                  </a:moveTo>
                  <a:cubicBezTo>
                    <a:pt x="11753" y="1"/>
                    <a:pt x="11431" y="17"/>
                    <a:pt x="11109" y="59"/>
                  </a:cubicBezTo>
                  <a:cubicBezTo>
                    <a:pt x="10196" y="135"/>
                    <a:pt x="9397" y="706"/>
                    <a:pt x="8675" y="1238"/>
                  </a:cubicBezTo>
                  <a:cubicBezTo>
                    <a:pt x="8637" y="1276"/>
                    <a:pt x="8560" y="1276"/>
                    <a:pt x="8522" y="1353"/>
                  </a:cubicBezTo>
                  <a:cubicBezTo>
                    <a:pt x="7039" y="2418"/>
                    <a:pt x="5593" y="3521"/>
                    <a:pt x="3881" y="4206"/>
                  </a:cubicBezTo>
                  <a:cubicBezTo>
                    <a:pt x="3425" y="4320"/>
                    <a:pt x="3006" y="4472"/>
                    <a:pt x="2626" y="4777"/>
                  </a:cubicBezTo>
                  <a:cubicBezTo>
                    <a:pt x="2055" y="5157"/>
                    <a:pt x="1674" y="5652"/>
                    <a:pt x="1332" y="6222"/>
                  </a:cubicBezTo>
                  <a:cubicBezTo>
                    <a:pt x="1066" y="6755"/>
                    <a:pt x="685" y="7325"/>
                    <a:pt x="495" y="7896"/>
                  </a:cubicBezTo>
                  <a:cubicBezTo>
                    <a:pt x="191" y="8695"/>
                    <a:pt x="343" y="9760"/>
                    <a:pt x="381" y="10597"/>
                  </a:cubicBezTo>
                  <a:cubicBezTo>
                    <a:pt x="495" y="11853"/>
                    <a:pt x="647" y="12956"/>
                    <a:pt x="571" y="14211"/>
                  </a:cubicBezTo>
                  <a:lnTo>
                    <a:pt x="457" y="17940"/>
                  </a:lnTo>
                  <a:cubicBezTo>
                    <a:pt x="381" y="19690"/>
                    <a:pt x="305" y="21440"/>
                    <a:pt x="267" y="23228"/>
                  </a:cubicBezTo>
                  <a:cubicBezTo>
                    <a:pt x="77" y="29543"/>
                    <a:pt x="1" y="35821"/>
                    <a:pt x="77" y="42136"/>
                  </a:cubicBezTo>
                  <a:cubicBezTo>
                    <a:pt x="267" y="50506"/>
                    <a:pt x="457" y="58989"/>
                    <a:pt x="533" y="67473"/>
                  </a:cubicBezTo>
                  <a:lnTo>
                    <a:pt x="10044" y="67473"/>
                  </a:lnTo>
                  <a:cubicBezTo>
                    <a:pt x="10120" y="67435"/>
                    <a:pt x="10234" y="67359"/>
                    <a:pt x="10234" y="67207"/>
                  </a:cubicBezTo>
                  <a:cubicBezTo>
                    <a:pt x="10425" y="66180"/>
                    <a:pt x="10615" y="65153"/>
                    <a:pt x="10577" y="64163"/>
                  </a:cubicBezTo>
                  <a:cubicBezTo>
                    <a:pt x="10577" y="63098"/>
                    <a:pt x="10653" y="62071"/>
                    <a:pt x="10957" y="61006"/>
                  </a:cubicBezTo>
                  <a:cubicBezTo>
                    <a:pt x="11148" y="63060"/>
                    <a:pt x="11414" y="65115"/>
                    <a:pt x="11794" y="67131"/>
                  </a:cubicBezTo>
                  <a:cubicBezTo>
                    <a:pt x="11870" y="67321"/>
                    <a:pt x="11946" y="67435"/>
                    <a:pt x="12061" y="67511"/>
                  </a:cubicBezTo>
                  <a:lnTo>
                    <a:pt x="24996" y="67511"/>
                  </a:lnTo>
                  <a:cubicBezTo>
                    <a:pt x="24996" y="67131"/>
                    <a:pt x="24920" y="66180"/>
                    <a:pt x="24881" y="65038"/>
                  </a:cubicBezTo>
                  <a:cubicBezTo>
                    <a:pt x="24729" y="61805"/>
                    <a:pt x="24501" y="56783"/>
                    <a:pt x="24501" y="56250"/>
                  </a:cubicBezTo>
                  <a:cubicBezTo>
                    <a:pt x="24349" y="53473"/>
                    <a:pt x="24273" y="50658"/>
                    <a:pt x="24235" y="47842"/>
                  </a:cubicBezTo>
                  <a:cubicBezTo>
                    <a:pt x="24121" y="44419"/>
                    <a:pt x="24044" y="40995"/>
                    <a:pt x="24044" y="37609"/>
                  </a:cubicBezTo>
                  <a:cubicBezTo>
                    <a:pt x="24044" y="35973"/>
                    <a:pt x="23968" y="34299"/>
                    <a:pt x="23968" y="32587"/>
                  </a:cubicBezTo>
                  <a:lnTo>
                    <a:pt x="23968" y="29962"/>
                  </a:lnTo>
                  <a:cubicBezTo>
                    <a:pt x="23968" y="29925"/>
                    <a:pt x="24076" y="28207"/>
                    <a:pt x="24152" y="28207"/>
                  </a:cubicBezTo>
                  <a:cubicBezTo>
                    <a:pt x="24154" y="28207"/>
                    <a:pt x="24156" y="28208"/>
                    <a:pt x="24159" y="28212"/>
                  </a:cubicBezTo>
                  <a:cubicBezTo>
                    <a:pt x="25456" y="29088"/>
                    <a:pt x="27157" y="29738"/>
                    <a:pt x="28670" y="29738"/>
                  </a:cubicBezTo>
                  <a:cubicBezTo>
                    <a:pt x="30441" y="29738"/>
                    <a:pt x="31954" y="28848"/>
                    <a:pt x="32262" y="26386"/>
                  </a:cubicBezTo>
                  <a:cubicBezTo>
                    <a:pt x="32414" y="25244"/>
                    <a:pt x="32186" y="24103"/>
                    <a:pt x="31996" y="22962"/>
                  </a:cubicBezTo>
                  <a:cubicBezTo>
                    <a:pt x="30816" y="16266"/>
                    <a:pt x="29333" y="8391"/>
                    <a:pt x="23588" y="4054"/>
                  </a:cubicBezTo>
                  <a:cubicBezTo>
                    <a:pt x="22409" y="3141"/>
                    <a:pt x="21267" y="2874"/>
                    <a:pt x="19898" y="2380"/>
                  </a:cubicBezTo>
                  <a:cubicBezTo>
                    <a:pt x="18604" y="1961"/>
                    <a:pt x="17311" y="1391"/>
                    <a:pt x="16093" y="858"/>
                  </a:cubicBezTo>
                  <a:lnTo>
                    <a:pt x="16055" y="858"/>
                  </a:lnTo>
                  <a:lnTo>
                    <a:pt x="14762" y="287"/>
                  </a:lnTo>
                  <a:cubicBezTo>
                    <a:pt x="14419" y="135"/>
                    <a:pt x="14153" y="135"/>
                    <a:pt x="13773" y="97"/>
                  </a:cubicBezTo>
                  <a:cubicBezTo>
                    <a:pt x="13195" y="49"/>
                    <a:pt x="12633" y="1"/>
                    <a:pt x="1207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3368552" y="2176032"/>
              <a:ext cx="39034" cy="40796"/>
            </a:xfrm>
            <a:custGeom>
              <a:rect b="b" l="l" r="r" t="t"/>
              <a:pathLst>
                <a:path extrusionOk="0" h="1273" w="1218">
                  <a:moveTo>
                    <a:pt x="578" y="1"/>
                  </a:moveTo>
                  <a:cubicBezTo>
                    <a:pt x="538" y="1"/>
                    <a:pt x="497" y="5"/>
                    <a:pt x="457" y="16"/>
                  </a:cubicBezTo>
                  <a:cubicBezTo>
                    <a:pt x="304" y="92"/>
                    <a:pt x="228" y="168"/>
                    <a:pt x="114" y="320"/>
                  </a:cubicBezTo>
                  <a:cubicBezTo>
                    <a:pt x="0" y="548"/>
                    <a:pt x="0" y="853"/>
                    <a:pt x="190" y="1081"/>
                  </a:cubicBezTo>
                  <a:cubicBezTo>
                    <a:pt x="293" y="1204"/>
                    <a:pt x="452" y="1272"/>
                    <a:pt x="612" y="1272"/>
                  </a:cubicBezTo>
                  <a:cubicBezTo>
                    <a:pt x="748" y="1272"/>
                    <a:pt x="885" y="1224"/>
                    <a:pt x="989" y="1119"/>
                  </a:cubicBezTo>
                  <a:cubicBezTo>
                    <a:pt x="1065" y="1043"/>
                    <a:pt x="1141" y="929"/>
                    <a:pt x="1180" y="776"/>
                  </a:cubicBezTo>
                  <a:cubicBezTo>
                    <a:pt x="1180" y="738"/>
                    <a:pt x="1218" y="662"/>
                    <a:pt x="1218" y="586"/>
                  </a:cubicBezTo>
                  <a:lnTo>
                    <a:pt x="1218" y="510"/>
                  </a:lnTo>
                  <a:cubicBezTo>
                    <a:pt x="1180" y="320"/>
                    <a:pt x="1065" y="168"/>
                    <a:pt x="875" y="92"/>
                  </a:cubicBezTo>
                  <a:cubicBezTo>
                    <a:pt x="792" y="36"/>
                    <a:pt x="688" y="1"/>
                    <a:pt x="5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3368552" y="2447885"/>
              <a:ext cx="39034" cy="40700"/>
            </a:xfrm>
            <a:custGeom>
              <a:rect b="b" l="l" r="r" t="t"/>
              <a:pathLst>
                <a:path extrusionOk="0" h="1270" w="1218">
                  <a:moveTo>
                    <a:pt x="589" y="1"/>
                  </a:moveTo>
                  <a:cubicBezTo>
                    <a:pt x="546" y="1"/>
                    <a:pt x="501" y="5"/>
                    <a:pt x="457" y="16"/>
                  </a:cubicBezTo>
                  <a:cubicBezTo>
                    <a:pt x="304" y="54"/>
                    <a:pt x="228" y="169"/>
                    <a:pt x="114" y="283"/>
                  </a:cubicBezTo>
                  <a:cubicBezTo>
                    <a:pt x="0" y="549"/>
                    <a:pt x="0" y="815"/>
                    <a:pt x="190" y="1044"/>
                  </a:cubicBezTo>
                  <a:cubicBezTo>
                    <a:pt x="296" y="1192"/>
                    <a:pt x="462" y="1270"/>
                    <a:pt x="626" y="1270"/>
                  </a:cubicBezTo>
                  <a:cubicBezTo>
                    <a:pt x="757" y="1270"/>
                    <a:pt x="888" y="1221"/>
                    <a:pt x="989" y="1120"/>
                  </a:cubicBezTo>
                  <a:cubicBezTo>
                    <a:pt x="1065" y="1006"/>
                    <a:pt x="1141" y="929"/>
                    <a:pt x="1180" y="777"/>
                  </a:cubicBezTo>
                  <a:cubicBezTo>
                    <a:pt x="1180" y="739"/>
                    <a:pt x="1218" y="625"/>
                    <a:pt x="1218" y="587"/>
                  </a:cubicBezTo>
                  <a:lnTo>
                    <a:pt x="1218" y="473"/>
                  </a:lnTo>
                  <a:cubicBezTo>
                    <a:pt x="1180" y="283"/>
                    <a:pt x="1065" y="169"/>
                    <a:pt x="875" y="54"/>
                  </a:cubicBezTo>
                  <a:cubicBezTo>
                    <a:pt x="794" y="28"/>
                    <a:pt x="695" y="1"/>
                    <a:pt x="5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3368552" y="2720444"/>
              <a:ext cx="39034" cy="40123"/>
            </a:xfrm>
            <a:custGeom>
              <a:rect b="b" l="l" r="r" t="t"/>
              <a:pathLst>
                <a:path extrusionOk="0" h="1252" w="1218">
                  <a:moveTo>
                    <a:pt x="597" y="1"/>
                  </a:moveTo>
                  <a:cubicBezTo>
                    <a:pt x="551" y="1"/>
                    <a:pt x="504" y="10"/>
                    <a:pt x="457" y="33"/>
                  </a:cubicBezTo>
                  <a:cubicBezTo>
                    <a:pt x="304" y="71"/>
                    <a:pt x="228" y="147"/>
                    <a:pt x="114" y="300"/>
                  </a:cubicBezTo>
                  <a:cubicBezTo>
                    <a:pt x="0" y="528"/>
                    <a:pt x="0" y="832"/>
                    <a:pt x="190" y="1061"/>
                  </a:cubicBezTo>
                  <a:cubicBezTo>
                    <a:pt x="293" y="1184"/>
                    <a:pt x="452" y="1252"/>
                    <a:pt x="612" y="1252"/>
                  </a:cubicBezTo>
                  <a:cubicBezTo>
                    <a:pt x="748" y="1252"/>
                    <a:pt x="885" y="1203"/>
                    <a:pt x="989" y="1099"/>
                  </a:cubicBezTo>
                  <a:cubicBezTo>
                    <a:pt x="1065" y="1022"/>
                    <a:pt x="1141" y="908"/>
                    <a:pt x="1180" y="794"/>
                  </a:cubicBezTo>
                  <a:cubicBezTo>
                    <a:pt x="1180" y="718"/>
                    <a:pt x="1218" y="642"/>
                    <a:pt x="1218" y="566"/>
                  </a:cubicBezTo>
                  <a:lnTo>
                    <a:pt x="1218" y="490"/>
                  </a:lnTo>
                  <a:cubicBezTo>
                    <a:pt x="1180" y="300"/>
                    <a:pt x="1065" y="147"/>
                    <a:pt x="875" y="71"/>
                  </a:cubicBezTo>
                  <a:cubicBezTo>
                    <a:pt x="796" y="45"/>
                    <a:pt x="700" y="1"/>
                    <a:pt x="5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3368552" y="2991657"/>
              <a:ext cx="39034" cy="40796"/>
            </a:xfrm>
            <a:custGeom>
              <a:rect b="b" l="l" r="r" t="t"/>
              <a:pathLst>
                <a:path extrusionOk="0" h="1273" w="1218">
                  <a:moveTo>
                    <a:pt x="589" y="0"/>
                  </a:moveTo>
                  <a:cubicBezTo>
                    <a:pt x="546" y="0"/>
                    <a:pt x="501" y="5"/>
                    <a:pt x="457" y="16"/>
                  </a:cubicBezTo>
                  <a:cubicBezTo>
                    <a:pt x="304" y="54"/>
                    <a:pt x="228" y="168"/>
                    <a:pt x="114" y="320"/>
                  </a:cubicBezTo>
                  <a:cubicBezTo>
                    <a:pt x="0" y="549"/>
                    <a:pt x="0" y="815"/>
                    <a:pt x="190" y="1081"/>
                  </a:cubicBezTo>
                  <a:cubicBezTo>
                    <a:pt x="293" y="1205"/>
                    <a:pt x="452" y="1273"/>
                    <a:pt x="612" y="1273"/>
                  </a:cubicBezTo>
                  <a:cubicBezTo>
                    <a:pt x="748" y="1273"/>
                    <a:pt x="885" y="1224"/>
                    <a:pt x="989" y="1119"/>
                  </a:cubicBezTo>
                  <a:cubicBezTo>
                    <a:pt x="1065" y="1005"/>
                    <a:pt x="1141" y="929"/>
                    <a:pt x="1180" y="777"/>
                  </a:cubicBezTo>
                  <a:cubicBezTo>
                    <a:pt x="1180" y="739"/>
                    <a:pt x="1218" y="625"/>
                    <a:pt x="1218" y="587"/>
                  </a:cubicBezTo>
                  <a:lnTo>
                    <a:pt x="1218" y="511"/>
                  </a:lnTo>
                  <a:cubicBezTo>
                    <a:pt x="1180" y="320"/>
                    <a:pt x="1065" y="168"/>
                    <a:pt x="875" y="54"/>
                  </a:cubicBezTo>
                  <a:cubicBezTo>
                    <a:pt x="794" y="27"/>
                    <a:pt x="695" y="0"/>
                    <a:pt x="5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3368552" y="3264760"/>
              <a:ext cx="39034" cy="40700"/>
            </a:xfrm>
            <a:custGeom>
              <a:rect b="b" l="l" r="r" t="t"/>
              <a:pathLst>
                <a:path extrusionOk="0" h="1270" w="1218">
                  <a:moveTo>
                    <a:pt x="589" y="0"/>
                  </a:moveTo>
                  <a:cubicBezTo>
                    <a:pt x="546" y="0"/>
                    <a:pt x="501" y="5"/>
                    <a:pt x="457" y="16"/>
                  </a:cubicBezTo>
                  <a:cubicBezTo>
                    <a:pt x="304" y="54"/>
                    <a:pt x="228" y="168"/>
                    <a:pt x="114" y="282"/>
                  </a:cubicBezTo>
                  <a:cubicBezTo>
                    <a:pt x="0" y="549"/>
                    <a:pt x="0" y="815"/>
                    <a:pt x="190" y="1043"/>
                  </a:cubicBezTo>
                  <a:cubicBezTo>
                    <a:pt x="296" y="1192"/>
                    <a:pt x="462" y="1269"/>
                    <a:pt x="626" y="1269"/>
                  </a:cubicBezTo>
                  <a:cubicBezTo>
                    <a:pt x="757" y="1269"/>
                    <a:pt x="888" y="1220"/>
                    <a:pt x="989" y="1119"/>
                  </a:cubicBezTo>
                  <a:cubicBezTo>
                    <a:pt x="1065" y="1005"/>
                    <a:pt x="1141" y="929"/>
                    <a:pt x="1180" y="777"/>
                  </a:cubicBezTo>
                  <a:cubicBezTo>
                    <a:pt x="1180" y="739"/>
                    <a:pt x="1218" y="625"/>
                    <a:pt x="1218" y="587"/>
                  </a:cubicBezTo>
                  <a:lnTo>
                    <a:pt x="1218" y="473"/>
                  </a:lnTo>
                  <a:cubicBezTo>
                    <a:pt x="1180" y="282"/>
                    <a:pt x="1065" y="168"/>
                    <a:pt x="875" y="54"/>
                  </a:cubicBezTo>
                  <a:cubicBezTo>
                    <a:pt x="794" y="27"/>
                    <a:pt x="695" y="0"/>
                    <a:pt x="5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3055198" y="1997114"/>
              <a:ext cx="21985" cy="141842"/>
            </a:xfrm>
            <a:custGeom>
              <a:rect b="b" l="l" r="r" t="t"/>
              <a:pathLst>
                <a:path extrusionOk="0" h="4426" w="686">
                  <a:moveTo>
                    <a:pt x="118" y="0"/>
                  </a:moveTo>
                  <a:cubicBezTo>
                    <a:pt x="64" y="0"/>
                    <a:pt x="1" y="22"/>
                    <a:pt x="1" y="44"/>
                  </a:cubicBezTo>
                  <a:cubicBezTo>
                    <a:pt x="153" y="1490"/>
                    <a:pt x="343" y="2935"/>
                    <a:pt x="495" y="4381"/>
                  </a:cubicBezTo>
                  <a:cubicBezTo>
                    <a:pt x="495" y="4413"/>
                    <a:pt x="529" y="4425"/>
                    <a:pt x="569" y="4425"/>
                  </a:cubicBezTo>
                  <a:cubicBezTo>
                    <a:pt x="622" y="4425"/>
                    <a:pt x="686" y="4403"/>
                    <a:pt x="686" y="4381"/>
                  </a:cubicBezTo>
                  <a:cubicBezTo>
                    <a:pt x="533" y="2935"/>
                    <a:pt x="343" y="1490"/>
                    <a:pt x="191" y="44"/>
                  </a:cubicBezTo>
                  <a:cubicBezTo>
                    <a:pt x="191" y="12"/>
                    <a:pt x="157" y="0"/>
                    <a:pt x="1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3049109" y="2186575"/>
              <a:ext cx="21985" cy="601115"/>
            </a:xfrm>
            <a:custGeom>
              <a:rect b="b" l="l" r="r" t="t"/>
              <a:pathLst>
                <a:path extrusionOk="0" h="18757" w="686">
                  <a:moveTo>
                    <a:pt x="590" y="0"/>
                  </a:moveTo>
                  <a:cubicBezTo>
                    <a:pt x="543" y="0"/>
                    <a:pt x="495" y="10"/>
                    <a:pt x="495" y="29"/>
                  </a:cubicBezTo>
                  <a:cubicBezTo>
                    <a:pt x="457" y="2464"/>
                    <a:pt x="381" y="4861"/>
                    <a:pt x="305" y="7295"/>
                  </a:cubicBezTo>
                  <a:cubicBezTo>
                    <a:pt x="267" y="9730"/>
                    <a:pt x="191" y="12165"/>
                    <a:pt x="115" y="14600"/>
                  </a:cubicBezTo>
                  <a:cubicBezTo>
                    <a:pt x="77" y="15969"/>
                    <a:pt x="77" y="17301"/>
                    <a:pt x="1" y="18671"/>
                  </a:cubicBezTo>
                  <a:cubicBezTo>
                    <a:pt x="1" y="18728"/>
                    <a:pt x="48" y="18756"/>
                    <a:pt x="96" y="18756"/>
                  </a:cubicBezTo>
                  <a:cubicBezTo>
                    <a:pt x="143" y="18756"/>
                    <a:pt x="191" y="18728"/>
                    <a:pt x="191" y="18671"/>
                  </a:cubicBezTo>
                  <a:cubicBezTo>
                    <a:pt x="267" y="16236"/>
                    <a:pt x="305" y="13839"/>
                    <a:pt x="381" y="11404"/>
                  </a:cubicBezTo>
                  <a:cubicBezTo>
                    <a:pt x="457" y="8969"/>
                    <a:pt x="495" y="6535"/>
                    <a:pt x="571" y="4138"/>
                  </a:cubicBezTo>
                  <a:cubicBezTo>
                    <a:pt x="647" y="2730"/>
                    <a:pt x="647" y="1399"/>
                    <a:pt x="685" y="29"/>
                  </a:cubicBezTo>
                  <a:cubicBezTo>
                    <a:pt x="685" y="10"/>
                    <a:pt x="638" y="0"/>
                    <a:pt x="5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3860408" y="2488425"/>
              <a:ext cx="83259" cy="16601"/>
            </a:xfrm>
            <a:custGeom>
              <a:rect b="b" l="l" r="r" t="t"/>
              <a:pathLst>
                <a:path extrusionOk="0" h="518" w="2598">
                  <a:moveTo>
                    <a:pt x="1202" y="0"/>
                  </a:moveTo>
                  <a:cubicBezTo>
                    <a:pt x="839" y="0"/>
                    <a:pt x="471" y="57"/>
                    <a:pt x="136" y="121"/>
                  </a:cubicBezTo>
                  <a:cubicBezTo>
                    <a:pt x="1" y="121"/>
                    <a:pt x="76" y="241"/>
                    <a:pt x="148" y="241"/>
                  </a:cubicBezTo>
                  <a:cubicBezTo>
                    <a:pt x="157" y="241"/>
                    <a:pt x="166" y="239"/>
                    <a:pt x="174" y="235"/>
                  </a:cubicBezTo>
                  <a:cubicBezTo>
                    <a:pt x="506" y="165"/>
                    <a:pt x="878" y="95"/>
                    <a:pt x="1242" y="95"/>
                  </a:cubicBezTo>
                  <a:cubicBezTo>
                    <a:pt x="1671" y="95"/>
                    <a:pt x="2089" y="193"/>
                    <a:pt x="2419" y="501"/>
                  </a:cubicBezTo>
                  <a:cubicBezTo>
                    <a:pt x="2419" y="513"/>
                    <a:pt x="2435" y="517"/>
                    <a:pt x="2457" y="517"/>
                  </a:cubicBezTo>
                  <a:cubicBezTo>
                    <a:pt x="2511" y="517"/>
                    <a:pt x="2598" y="490"/>
                    <a:pt x="2571" y="463"/>
                  </a:cubicBezTo>
                  <a:cubicBezTo>
                    <a:pt x="2195" y="110"/>
                    <a:pt x="1704" y="0"/>
                    <a:pt x="1202" y="0"/>
                  </a:cubicBezTo>
                  <a:close/>
                </a:path>
              </a:pathLst>
            </a:custGeom>
            <a:solidFill>
              <a:srgbClr val="638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3765998" y="1997114"/>
              <a:ext cx="52462" cy="394312"/>
            </a:xfrm>
            <a:custGeom>
              <a:rect b="b" l="l" r="r" t="t"/>
              <a:pathLst>
                <a:path extrusionOk="0" h="12304" w="1637">
                  <a:moveTo>
                    <a:pt x="416" y="0"/>
                  </a:moveTo>
                  <a:cubicBezTo>
                    <a:pt x="377" y="0"/>
                    <a:pt x="343" y="12"/>
                    <a:pt x="343" y="44"/>
                  </a:cubicBezTo>
                  <a:cubicBezTo>
                    <a:pt x="77" y="1680"/>
                    <a:pt x="1" y="3278"/>
                    <a:pt x="39" y="4838"/>
                  </a:cubicBezTo>
                  <a:cubicBezTo>
                    <a:pt x="77" y="6474"/>
                    <a:pt x="343" y="8033"/>
                    <a:pt x="647" y="9593"/>
                  </a:cubicBezTo>
                  <a:cubicBezTo>
                    <a:pt x="838" y="10468"/>
                    <a:pt x="1142" y="11381"/>
                    <a:pt x="1408" y="12218"/>
                  </a:cubicBezTo>
                  <a:cubicBezTo>
                    <a:pt x="1446" y="12275"/>
                    <a:pt x="1513" y="12304"/>
                    <a:pt x="1560" y="12304"/>
                  </a:cubicBezTo>
                  <a:cubicBezTo>
                    <a:pt x="1608" y="12304"/>
                    <a:pt x="1636" y="12275"/>
                    <a:pt x="1598" y="12218"/>
                  </a:cubicBezTo>
                  <a:cubicBezTo>
                    <a:pt x="1104" y="10696"/>
                    <a:pt x="723" y="9137"/>
                    <a:pt x="457" y="7577"/>
                  </a:cubicBezTo>
                  <a:cubicBezTo>
                    <a:pt x="229" y="5979"/>
                    <a:pt x="191" y="4381"/>
                    <a:pt x="229" y="2745"/>
                  </a:cubicBezTo>
                  <a:cubicBezTo>
                    <a:pt x="267" y="1870"/>
                    <a:pt x="381" y="957"/>
                    <a:pt x="533" y="44"/>
                  </a:cubicBezTo>
                  <a:cubicBezTo>
                    <a:pt x="533" y="22"/>
                    <a:pt x="470" y="0"/>
                    <a:pt x="4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3317341" y="1687830"/>
              <a:ext cx="247535" cy="400369"/>
            </a:xfrm>
            <a:custGeom>
              <a:rect b="b" l="l" r="r" t="t"/>
              <a:pathLst>
                <a:path extrusionOk="0" h="12493" w="7724">
                  <a:moveTo>
                    <a:pt x="3547" y="0"/>
                  </a:moveTo>
                  <a:cubicBezTo>
                    <a:pt x="3290" y="0"/>
                    <a:pt x="3034" y="10"/>
                    <a:pt x="2778" y="32"/>
                  </a:cubicBezTo>
                  <a:cubicBezTo>
                    <a:pt x="1826" y="146"/>
                    <a:pt x="1066" y="717"/>
                    <a:pt x="343" y="1249"/>
                  </a:cubicBezTo>
                  <a:cubicBezTo>
                    <a:pt x="305" y="1287"/>
                    <a:pt x="229" y="1287"/>
                    <a:pt x="190" y="1325"/>
                  </a:cubicBezTo>
                  <a:cubicBezTo>
                    <a:pt x="0" y="2048"/>
                    <a:pt x="76" y="2733"/>
                    <a:pt x="114" y="3456"/>
                  </a:cubicBezTo>
                  <a:cubicBezTo>
                    <a:pt x="152" y="3760"/>
                    <a:pt x="152" y="4103"/>
                    <a:pt x="190" y="4369"/>
                  </a:cubicBezTo>
                  <a:cubicBezTo>
                    <a:pt x="229" y="4407"/>
                    <a:pt x="229" y="4521"/>
                    <a:pt x="229" y="4597"/>
                  </a:cubicBezTo>
                  <a:cubicBezTo>
                    <a:pt x="381" y="5891"/>
                    <a:pt x="685" y="7184"/>
                    <a:pt x="913" y="8402"/>
                  </a:cubicBezTo>
                  <a:cubicBezTo>
                    <a:pt x="1066" y="9086"/>
                    <a:pt x="1180" y="9809"/>
                    <a:pt x="1370" y="10456"/>
                  </a:cubicBezTo>
                  <a:cubicBezTo>
                    <a:pt x="1560" y="11027"/>
                    <a:pt x="1750" y="11597"/>
                    <a:pt x="2017" y="12168"/>
                  </a:cubicBezTo>
                  <a:cubicBezTo>
                    <a:pt x="2105" y="12405"/>
                    <a:pt x="2194" y="12492"/>
                    <a:pt x="2283" y="12492"/>
                  </a:cubicBezTo>
                  <a:cubicBezTo>
                    <a:pt x="2423" y="12492"/>
                    <a:pt x="2562" y="12278"/>
                    <a:pt x="2701" y="12092"/>
                  </a:cubicBezTo>
                  <a:cubicBezTo>
                    <a:pt x="3196" y="11369"/>
                    <a:pt x="3614" y="10570"/>
                    <a:pt x="4071" y="9733"/>
                  </a:cubicBezTo>
                  <a:cubicBezTo>
                    <a:pt x="4718" y="8516"/>
                    <a:pt x="5250" y="7184"/>
                    <a:pt x="5859" y="5891"/>
                  </a:cubicBezTo>
                  <a:cubicBezTo>
                    <a:pt x="6201" y="5282"/>
                    <a:pt x="6468" y="4597"/>
                    <a:pt x="6772" y="3950"/>
                  </a:cubicBezTo>
                  <a:cubicBezTo>
                    <a:pt x="6810" y="3798"/>
                    <a:pt x="6848" y="3722"/>
                    <a:pt x="6924" y="3570"/>
                  </a:cubicBezTo>
                  <a:cubicBezTo>
                    <a:pt x="6924" y="3570"/>
                    <a:pt x="6962" y="3532"/>
                    <a:pt x="6962" y="3456"/>
                  </a:cubicBezTo>
                  <a:cubicBezTo>
                    <a:pt x="7305" y="2657"/>
                    <a:pt x="7571" y="1820"/>
                    <a:pt x="7723" y="907"/>
                  </a:cubicBezTo>
                  <a:cubicBezTo>
                    <a:pt x="7229" y="717"/>
                    <a:pt x="6810" y="526"/>
                    <a:pt x="6430" y="298"/>
                  </a:cubicBezTo>
                  <a:cubicBezTo>
                    <a:pt x="6087" y="108"/>
                    <a:pt x="5821" y="146"/>
                    <a:pt x="5441" y="108"/>
                  </a:cubicBezTo>
                  <a:cubicBezTo>
                    <a:pt x="4795" y="54"/>
                    <a:pt x="4168" y="0"/>
                    <a:pt x="35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3363649" y="1759551"/>
              <a:ext cx="91496" cy="330730"/>
            </a:xfrm>
            <a:custGeom>
              <a:rect b="b" l="l" r="r" t="t"/>
              <a:pathLst>
                <a:path extrusionOk="0" h="10320" w="2855">
                  <a:moveTo>
                    <a:pt x="1523" y="0"/>
                  </a:moveTo>
                  <a:cubicBezTo>
                    <a:pt x="1523" y="39"/>
                    <a:pt x="1561" y="77"/>
                    <a:pt x="1599" y="153"/>
                  </a:cubicBezTo>
                  <a:cubicBezTo>
                    <a:pt x="1256" y="533"/>
                    <a:pt x="952" y="837"/>
                    <a:pt x="648" y="1180"/>
                  </a:cubicBezTo>
                  <a:cubicBezTo>
                    <a:pt x="648" y="1218"/>
                    <a:pt x="686" y="1332"/>
                    <a:pt x="686" y="1370"/>
                  </a:cubicBezTo>
                  <a:cubicBezTo>
                    <a:pt x="762" y="1560"/>
                    <a:pt x="800" y="1751"/>
                    <a:pt x="876" y="1941"/>
                  </a:cubicBezTo>
                  <a:cubicBezTo>
                    <a:pt x="952" y="2093"/>
                    <a:pt x="1028" y="2245"/>
                    <a:pt x="1028" y="2359"/>
                  </a:cubicBezTo>
                  <a:cubicBezTo>
                    <a:pt x="1028" y="2511"/>
                    <a:pt x="1028" y="2626"/>
                    <a:pt x="990" y="2740"/>
                  </a:cubicBezTo>
                  <a:cubicBezTo>
                    <a:pt x="572" y="4414"/>
                    <a:pt x="305" y="6126"/>
                    <a:pt x="39" y="7800"/>
                  </a:cubicBezTo>
                  <a:cubicBezTo>
                    <a:pt x="39" y="7990"/>
                    <a:pt x="1" y="8142"/>
                    <a:pt x="1" y="8256"/>
                  </a:cubicBezTo>
                  <a:cubicBezTo>
                    <a:pt x="191" y="8827"/>
                    <a:pt x="381" y="9397"/>
                    <a:pt x="610" y="9968"/>
                  </a:cubicBezTo>
                  <a:cubicBezTo>
                    <a:pt x="700" y="10224"/>
                    <a:pt x="797" y="10319"/>
                    <a:pt x="894" y="10319"/>
                  </a:cubicBezTo>
                  <a:cubicBezTo>
                    <a:pt x="1043" y="10319"/>
                    <a:pt x="1195" y="10099"/>
                    <a:pt x="1333" y="9892"/>
                  </a:cubicBezTo>
                  <a:cubicBezTo>
                    <a:pt x="1789" y="9169"/>
                    <a:pt x="2246" y="8370"/>
                    <a:pt x="2664" y="7571"/>
                  </a:cubicBezTo>
                  <a:cubicBezTo>
                    <a:pt x="2474" y="5973"/>
                    <a:pt x="2322" y="4452"/>
                    <a:pt x="2169" y="2892"/>
                  </a:cubicBezTo>
                  <a:cubicBezTo>
                    <a:pt x="2169" y="2816"/>
                    <a:pt x="2131" y="2664"/>
                    <a:pt x="2169" y="2511"/>
                  </a:cubicBezTo>
                  <a:cubicBezTo>
                    <a:pt x="2169" y="2321"/>
                    <a:pt x="2322" y="2131"/>
                    <a:pt x="2512" y="1903"/>
                  </a:cubicBezTo>
                  <a:cubicBezTo>
                    <a:pt x="2626" y="1789"/>
                    <a:pt x="2702" y="1674"/>
                    <a:pt x="2740" y="1522"/>
                  </a:cubicBezTo>
                  <a:cubicBezTo>
                    <a:pt x="2816" y="1484"/>
                    <a:pt x="2854" y="1408"/>
                    <a:pt x="2854" y="1370"/>
                  </a:cubicBezTo>
                  <a:cubicBezTo>
                    <a:pt x="2778" y="1332"/>
                    <a:pt x="2740" y="1218"/>
                    <a:pt x="2702" y="1180"/>
                  </a:cubicBezTo>
                  <a:cubicBezTo>
                    <a:pt x="2360" y="799"/>
                    <a:pt x="2093" y="381"/>
                    <a:pt x="17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3328112" y="1755567"/>
              <a:ext cx="217058" cy="96078"/>
            </a:xfrm>
            <a:custGeom>
              <a:rect b="b" l="l" r="r" t="t"/>
              <a:pathLst>
                <a:path extrusionOk="0" h="2998" w="6773">
                  <a:moveTo>
                    <a:pt x="2603" y="1"/>
                  </a:moveTo>
                  <a:cubicBezTo>
                    <a:pt x="2545" y="1"/>
                    <a:pt x="2489" y="19"/>
                    <a:pt x="2511" y="64"/>
                  </a:cubicBezTo>
                  <a:lnTo>
                    <a:pt x="2626" y="178"/>
                  </a:lnTo>
                  <a:cubicBezTo>
                    <a:pt x="2626" y="216"/>
                    <a:pt x="2664" y="254"/>
                    <a:pt x="2702" y="330"/>
                  </a:cubicBezTo>
                  <a:cubicBezTo>
                    <a:pt x="2397" y="710"/>
                    <a:pt x="2055" y="1015"/>
                    <a:pt x="1750" y="1357"/>
                  </a:cubicBezTo>
                  <a:cubicBezTo>
                    <a:pt x="1484" y="1699"/>
                    <a:pt x="1180" y="2080"/>
                    <a:pt x="914" y="2460"/>
                  </a:cubicBezTo>
                  <a:cubicBezTo>
                    <a:pt x="875" y="2536"/>
                    <a:pt x="799" y="2651"/>
                    <a:pt x="723" y="2727"/>
                  </a:cubicBezTo>
                  <a:cubicBezTo>
                    <a:pt x="723" y="2803"/>
                    <a:pt x="647" y="2841"/>
                    <a:pt x="609" y="2841"/>
                  </a:cubicBezTo>
                  <a:cubicBezTo>
                    <a:pt x="602" y="2848"/>
                    <a:pt x="593" y="2851"/>
                    <a:pt x="581" y="2851"/>
                  </a:cubicBezTo>
                  <a:cubicBezTo>
                    <a:pt x="532" y="2851"/>
                    <a:pt x="450" y="2789"/>
                    <a:pt x="419" y="2727"/>
                  </a:cubicBezTo>
                  <a:lnTo>
                    <a:pt x="0" y="2308"/>
                  </a:lnTo>
                  <a:lnTo>
                    <a:pt x="0" y="2308"/>
                  </a:lnTo>
                  <a:cubicBezTo>
                    <a:pt x="38" y="2346"/>
                    <a:pt x="38" y="2460"/>
                    <a:pt x="38" y="2536"/>
                  </a:cubicBezTo>
                  <a:cubicBezTo>
                    <a:pt x="38" y="2613"/>
                    <a:pt x="77" y="2613"/>
                    <a:pt x="77" y="2613"/>
                  </a:cubicBezTo>
                  <a:cubicBezTo>
                    <a:pt x="229" y="2727"/>
                    <a:pt x="343" y="2879"/>
                    <a:pt x="533" y="2917"/>
                  </a:cubicBezTo>
                  <a:cubicBezTo>
                    <a:pt x="576" y="2931"/>
                    <a:pt x="616" y="2938"/>
                    <a:pt x="654" y="2938"/>
                  </a:cubicBezTo>
                  <a:cubicBezTo>
                    <a:pt x="914" y="2938"/>
                    <a:pt x="1047" y="2622"/>
                    <a:pt x="1180" y="2422"/>
                  </a:cubicBezTo>
                  <a:cubicBezTo>
                    <a:pt x="1370" y="2118"/>
                    <a:pt x="1598" y="1852"/>
                    <a:pt x="1865" y="1547"/>
                  </a:cubicBezTo>
                  <a:lnTo>
                    <a:pt x="2017" y="1395"/>
                  </a:lnTo>
                  <a:cubicBezTo>
                    <a:pt x="2283" y="1091"/>
                    <a:pt x="2587" y="786"/>
                    <a:pt x="2854" y="444"/>
                  </a:cubicBezTo>
                  <a:cubicBezTo>
                    <a:pt x="3196" y="901"/>
                    <a:pt x="3539" y="1243"/>
                    <a:pt x="3843" y="1699"/>
                  </a:cubicBezTo>
                  <a:cubicBezTo>
                    <a:pt x="4147" y="1966"/>
                    <a:pt x="4376" y="2270"/>
                    <a:pt x="4604" y="2536"/>
                  </a:cubicBezTo>
                  <a:cubicBezTo>
                    <a:pt x="4718" y="2651"/>
                    <a:pt x="4756" y="2727"/>
                    <a:pt x="4870" y="2841"/>
                  </a:cubicBezTo>
                  <a:cubicBezTo>
                    <a:pt x="4946" y="2879"/>
                    <a:pt x="4984" y="2993"/>
                    <a:pt x="5098" y="2993"/>
                  </a:cubicBezTo>
                  <a:cubicBezTo>
                    <a:pt x="5115" y="2996"/>
                    <a:pt x="5132" y="2998"/>
                    <a:pt x="5149" y="2998"/>
                  </a:cubicBezTo>
                  <a:cubicBezTo>
                    <a:pt x="5322" y="2998"/>
                    <a:pt x="5492" y="2831"/>
                    <a:pt x="5631" y="2727"/>
                  </a:cubicBezTo>
                  <a:cubicBezTo>
                    <a:pt x="5821" y="2536"/>
                    <a:pt x="5973" y="2422"/>
                    <a:pt x="6126" y="2232"/>
                  </a:cubicBezTo>
                  <a:cubicBezTo>
                    <a:pt x="6278" y="2042"/>
                    <a:pt x="6468" y="1890"/>
                    <a:pt x="6620" y="1738"/>
                  </a:cubicBezTo>
                  <a:cubicBezTo>
                    <a:pt x="6658" y="1585"/>
                    <a:pt x="6696" y="1509"/>
                    <a:pt x="6772" y="1357"/>
                  </a:cubicBezTo>
                  <a:lnTo>
                    <a:pt x="6772" y="1357"/>
                  </a:lnTo>
                  <a:cubicBezTo>
                    <a:pt x="6430" y="1661"/>
                    <a:pt x="6088" y="1966"/>
                    <a:pt x="5555" y="2460"/>
                  </a:cubicBezTo>
                  <a:cubicBezTo>
                    <a:pt x="5403" y="2613"/>
                    <a:pt x="5289" y="2803"/>
                    <a:pt x="5098" y="2879"/>
                  </a:cubicBezTo>
                  <a:cubicBezTo>
                    <a:pt x="5079" y="2898"/>
                    <a:pt x="5070" y="2907"/>
                    <a:pt x="5056" y="2907"/>
                  </a:cubicBezTo>
                  <a:cubicBezTo>
                    <a:pt x="5041" y="2907"/>
                    <a:pt x="5022" y="2898"/>
                    <a:pt x="4984" y="2879"/>
                  </a:cubicBezTo>
                  <a:cubicBezTo>
                    <a:pt x="4946" y="2841"/>
                    <a:pt x="4946" y="2803"/>
                    <a:pt x="4908" y="2727"/>
                  </a:cubicBezTo>
                  <a:cubicBezTo>
                    <a:pt x="4794" y="2651"/>
                    <a:pt x="4756" y="2536"/>
                    <a:pt x="4680" y="2460"/>
                  </a:cubicBezTo>
                  <a:cubicBezTo>
                    <a:pt x="4414" y="2118"/>
                    <a:pt x="4147" y="1852"/>
                    <a:pt x="3919" y="1509"/>
                  </a:cubicBezTo>
                  <a:cubicBezTo>
                    <a:pt x="3843" y="1471"/>
                    <a:pt x="3805" y="1357"/>
                    <a:pt x="3767" y="1319"/>
                  </a:cubicBezTo>
                  <a:cubicBezTo>
                    <a:pt x="3424" y="939"/>
                    <a:pt x="3158" y="520"/>
                    <a:pt x="2816" y="140"/>
                  </a:cubicBezTo>
                  <a:cubicBezTo>
                    <a:pt x="2778" y="140"/>
                    <a:pt x="2778" y="64"/>
                    <a:pt x="2702" y="26"/>
                  </a:cubicBezTo>
                  <a:cubicBezTo>
                    <a:pt x="2686" y="10"/>
                    <a:pt x="2644" y="1"/>
                    <a:pt x="2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3249049" y="1742982"/>
              <a:ext cx="395082" cy="370277"/>
            </a:xfrm>
            <a:custGeom>
              <a:rect b="b" l="l" r="r" t="t"/>
              <a:pathLst>
                <a:path extrusionOk="0" h="11554" w="12328">
                  <a:moveTo>
                    <a:pt x="11641" y="0"/>
                  </a:moveTo>
                  <a:cubicBezTo>
                    <a:pt x="11569" y="0"/>
                    <a:pt x="11480" y="27"/>
                    <a:pt x="11528" y="99"/>
                  </a:cubicBezTo>
                  <a:cubicBezTo>
                    <a:pt x="11604" y="403"/>
                    <a:pt x="11718" y="708"/>
                    <a:pt x="11833" y="1050"/>
                  </a:cubicBezTo>
                  <a:cubicBezTo>
                    <a:pt x="11909" y="1164"/>
                    <a:pt x="11947" y="1354"/>
                    <a:pt x="11985" y="1507"/>
                  </a:cubicBezTo>
                  <a:cubicBezTo>
                    <a:pt x="12023" y="1697"/>
                    <a:pt x="11947" y="1811"/>
                    <a:pt x="11795" y="1887"/>
                  </a:cubicBezTo>
                  <a:cubicBezTo>
                    <a:pt x="11224" y="2268"/>
                    <a:pt x="10653" y="2610"/>
                    <a:pt x="10083" y="2952"/>
                  </a:cubicBezTo>
                  <a:cubicBezTo>
                    <a:pt x="10044" y="2952"/>
                    <a:pt x="10044" y="2990"/>
                    <a:pt x="10083" y="2990"/>
                  </a:cubicBezTo>
                  <a:cubicBezTo>
                    <a:pt x="10273" y="3219"/>
                    <a:pt x="10463" y="3523"/>
                    <a:pt x="10615" y="3827"/>
                  </a:cubicBezTo>
                  <a:cubicBezTo>
                    <a:pt x="10653" y="3980"/>
                    <a:pt x="10767" y="4132"/>
                    <a:pt x="10805" y="4284"/>
                  </a:cubicBezTo>
                  <a:cubicBezTo>
                    <a:pt x="10843" y="4512"/>
                    <a:pt x="10691" y="4588"/>
                    <a:pt x="10577" y="4778"/>
                  </a:cubicBezTo>
                  <a:cubicBezTo>
                    <a:pt x="10083" y="5349"/>
                    <a:pt x="9664" y="5882"/>
                    <a:pt x="9169" y="6452"/>
                  </a:cubicBezTo>
                  <a:cubicBezTo>
                    <a:pt x="8218" y="7556"/>
                    <a:pt x="7343" y="8583"/>
                    <a:pt x="6316" y="9648"/>
                  </a:cubicBezTo>
                  <a:cubicBezTo>
                    <a:pt x="6050" y="9990"/>
                    <a:pt x="5707" y="10295"/>
                    <a:pt x="5441" y="10637"/>
                  </a:cubicBezTo>
                  <a:cubicBezTo>
                    <a:pt x="5289" y="10789"/>
                    <a:pt x="5137" y="10980"/>
                    <a:pt x="4947" y="11132"/>
                  </a:cubicBezTo>
                  <a:cubicBezTo>
                    <a:pt x="4870" y="11208"/>
                    <a:pt x="4718" y="11360"/>
                    <a:pt x="4566" y="11360"/>
                  </a:cubicBezTo>
                  <a:cubicBezTo>
                    <a:pt x="4148" y="11322"/>
                    <a:pt x="3881" y="10865"/>
                    <a:pt x="3653" y="10561"/>
                  </a:cubicBezTo>
                  <a:cubicBezTo>
                    <a:pt x="3387" y="10219"/>
                    <a:pt x="3082" y="9838"/>
                    <a:pt x="2854" y="9458"/>
                  </a:cubicBezTo>
                  <a:cubicBezTo>
                    <a:pt x="2321" y="8735"/>
                    <a:pt x="1865" y="7974"/>
                    <a:pt x="1446" y="7175"/>
                  </a:cubicBezTo>
                  <a:cubicBezTo>
                    <a:pt x="1256" y="6795"/>
                    <a:pt x="1028" y="6452"/>
                    <a:pt x="876" y="6072"/>
                  </a:cubicBezTo>
                  <a:cubicBezTo>
                    <a:pt x="724" y="5730"/>
                    <a:pt x="419" y="5311"/>
                    <a:pt x="533" y="4931"/>
                  </a:cubicBezTo>
                  <a:cubicBezTo>
                    <a:pt x="571" y="4588"/>
                    <a:pt x="800" y="4322"/>
                    <a:pt x="1066" y="4056"/>
                  </a:cubicBezTo>
                  <a:cubicBezTo>
                    <a:pt x="1180" y="3865"/>
                    <a:pt x="1637" y="3485"/>
                    <a:pt x="1332" y="3295"/>
                  </a:cubicBezTo>
                  <a:cubicBezTo>
                    <a:pt x="1142" y="3181"/>
                    <a:pt x="952" y="3066"/>
                    <a:pt x="762" y="2914"/>
                  </a:cubicBezTo>
                  <a:cubicBezTo>
                    <a:pt x="686" y="2876"/>
                    <a:pt x="571" y="2800"/>
                    <a:pt x="419" y="2724"/>
                  </a:cubicBezTo>
                  <a:cubicBezTo>
                    <a:pt x="343" y="2648"/>
                    <a:pt x="229" y="2610"/>
                    <a:pt x="305" y="2458"/>
                  </a:cubicBezTo>
                  <a:cubicBezTo>
                    <a:pt x="381" y="2039"/>
                    <a:pt x="686" y="1545"/>
                    <a:pt x="952" y="1202"/>
                  </a:cubicBezTo>
                  <a:cubicBezTo>
                    <a:pt x="974" y="1158"/>
                    <a:pt x="918" y="1139"/>
                    <a:pt x="860" y="1139"/>
                  </a:cubicBezTo>
                  <a:cubicBezTo>
                    <a:pt x="819" y="1139"/>
                    <a:pt x="777" y="1148"/>
                    <a:pt x="762" y="1164"/>
                  </a:cubicBezTo>
                  <a:cubicBezTo>
                    <a:pt x="533" y="1507"/>
                    <a:pt x="305" y="1849"/>
                    <a:pt x="153" y="2229"/>
                  </a:cubicBezTo>
                  <a:cubicBezTo>
                    <a:pt x="115" y="2344"/>
                    <a:pt x="1" y="2534"/>
                    <a:pt x="115" y="2686"/>
                  </a:cubicBezTo>
                  <a:cubicBezTo>
                    <a:pt x="191" y="2838"/>
                    <a:pt x="419" y="2914"/>
                    <a:pt x="571" y="3028"/>
                  </a:cubicBezTo>
                  <a:cubicBezTo>
                    <a:pt x="686" y="3066"/>
                    <a:pt x="762" y="3104"/>
                    <a:pt x="876" y="3219"/>
                  </a:cubicBezTo>
                  <a:cubicBezTo>
                    <a:pt x="952" y="3257"/>
                    <a:pt x="1104" y="3295"/>
                    <a:pt x="1142" y="3409"/>
                  </a:cubicBezTo>
                  <a:cubicBezTo>
                    <a:pt x="1294" y="3561"/>
                    <a:pt x="990" y="3827"/>
                    <a:pt x="914" y="3941"/>
                  </a:cubicBezTo>
                  <a:cubicBezTo>
                    <a:pt x="724" y="4170"/>
                    <a:pt x="419" y="4398"/>
                    <a:pt x="343" y="4702"/>
                  </a:cubicBezTo>
                  <a:cubicBezTo>
                    <a:pt x="191" y="5083"/>
                    <a:pt x="343" y="5387"/>
                    <a:pt x="495" y="5730"/>
                  </a:cubicBezTo>
                  <a:cubicBezTo>
                    <a:pt x="686" y="6110"/>
                    <a:pt x="800" y="6490"/>
                    <a:pt x="1066" y="6871"/>
                  </a:cubicBezTo>
                  <a:cubicBezTo>
                    <a:pt x="1446" y="7632"/>
                    <a:pt x="1865" y="8355"/>
                    <a:pt x="2321" y="9077"/>
                  </a:cubicBezTo>
                  <a:cubicBezTo>
                    <a:pt x="2626" y="9496"/>
                    <a:pt x="2968" y="9952"/>
                    <a:pt x="3273" y="10409"/>
                  </a:cubicBezTo>
                  <a:cubicBezTo>
                    <a:pt x="3463" y="10637"/>
                    <a:pt x="3615" y="10827"/>
                    <a:pt x="3805" y="11018"/>
                  </a:cubicBezTo>
                  <a:cubicBezTo>
                    <a:pt x="3986" y="11234"/>
                    <a:pt x="4303" y="11553"/>
                    <a:pt x="4627" y="11553"/>
                  </a:cubicBezTo>
                  <a:cubicBezTo>
                    <a:pt x="4645" y="11553"/>
                    <a:pt x="4663" y="11552"/>
                    <a:pt x="4680" y="11550"/>
                  </a:cubicBezTo>
                  <a:cubicBezTo>
                    <a:pt x="4870" y="11474"/>
                    <a:pt x="4985" y="11360"/>
                    <a:pt x="5099" y="11208"/>
                  </a:cubicBezTo>
                  <a:cubicBezTo>
                    <a:pt x="5289" y="11018"/>
                    <a:pt x="5441" y="10827"/>
                    <a:pt x="5631" y="10675"/>
                  </a:cubicBezTo>
                  <a:cubicBezTo>
                    <a:pt x="6316" y="9952"/>
                    <a:pt x="7001" y="9192"/>
                    <a:pt x="7648" y="8507"/>
                  </a:cubicBezTo>
                  <a:cubicBezTo>
                    <a:pt x="8713" y="7289"/>
                    <a:pt x="9740" y="6110"/>
                    <a:pt x="10805" y="4893"/>
                  </a:cubicBezTo>
                  <a:cubicBezTo>
                    <a:pt x="10881" y="4740"/>
                    <a:pt x="11034" y="4626"/>
                    <a:pt x="11034" y="4436"/>
                  </a:cubicBezTo>
                  <a:cubicBezTo>
                    <a:pt x="11034" y="4322"/>
                    <a:pt x="10958" y="4132"/>
                    <a:pt x="10881" y="3980"/>
                  </a:cubicBezTo>
                  <a:cubicBezTo>
                    <a:pt x="10767" y="3637"/>
                    <a:pt x="10577" y="3371"/>
                    <a:pt x="10311" y="3066"/>
                  </a:cubicBezTo>
                  <a:cubicBezTo>
                    <a:pt x="10615" y="2876"/>
                    <a:pt x="10881" y="2686"/>
                    <a:pt x="11224" y="2534"/>
                  </a:cubicBezTo>
                  <a:cubicBezTo>
                    <a:pt x="11376" y="2458"/>
                    <a:pt x="11566" y="2344"/>
                    <a:pt x="11718" y="2268"/>
                  </a:cubicBezTo>
                  <a:cubicBezTo>
                    <a:pt x="11833" y="2191"/>
                    <a:pt x="11985" y="2115"/>
                    <a:pt x="12099" y="2039"/>
                  </a:cubicBezTo>
                  <a:cubicBezTo>
                    <a:pt x="12327" y="1659"/>
                    <a:pt x="12137" y="1354"/>
                    <a:pt x="12023" y="1088"/>
                  </a:cubicBezTo>
                  <a:cubicBezTo>
                    <a:pt x="11947" y="746"/>
                    <a:pt x="11795" y="365"/>
                    <a:pt x="11718" y="23"/>
                  </a:cubicBezTo>
                  <a:cubicBezTo>
                    <a:pt x="11718" y="9"/>
                    <a:pt x="11683" y="0"/>
                    <a:pt x="11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3478281" y="2132608"/>
              <a:ext cx="653513" cy="584066"/>
            </a:xfrm>
            <a:custGeom>
              <a:rect b="b" l="l" r="r" t="t"/>
              <a:pathLst>
                <a:path extrusionOk="0" h="18225" w="20392">
                  <a:moveTo>
                    <a:pt x="8484" y="1"/>
                  </a:moveTo>
                  <a:lnTo>
                    <a:pt x="0" y="18110"/>
                  </a:lnTo>
                  <a:lnTo>
                    <a:pt x="12022" y="18224"/>
                  </a:lnTo>
                  <a:lnTo>
                    <a:pt x="20392" y="115"/>
                  </a:lnTo>
                  <a:lnTo>
                    <a:pt x="8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3494112" y="2132608"/>
              <a:ext cx="654762" cy="584066"/>
            </a:xfrm>
            <a:custGeom>
              <a:rect b="b" l="l" r="r" t="t"/>
              <a:pathLst>
                <a:path extrusionOk="0" h="18225" w="20431">
                  <a:moveTo>
                    <a:pt x="8485" y="1"/>
                  </a:moveTo>
                  <a:lnTo>
                    <a:pt x="1" y="18110"/>
                  </a:lnTo>
                  <a:lnTo>
                    <a:pt x="12061" y="18224"/>
                  </a:lnTo>
                  <a:lnTo>
                    <a:pt x="20430" y="115"/>
                  </a:lnTo>
                  <a:lnTo>
                    <a:pt x="84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3706262" y="2132608"/>
              <a:ext cx="451133" cy="402388"/>
            </a:xfrm>
            <a:custGeom>
              <a:rect b="b" l="l" r="r" t="t"/>
              <a:pathLst>
                <a:path extrusionOk="0" h="12556" w="14077">
                  <a:moveTo>
                    <a:pt x="2473" y="1"/>
                  </a:moveTo>
                  <a:cubicBezTo>
                    <a:pt x="2435" y="153"/>
                    <a:pt x="2435" y="343"/>
                    <a:pt x="2473" y="534"/>
                  </a:cubicBezTo>
                  <a:cubicBezTo>
                    <a:pt x="2702" y="2284"/>
                    <a:pt x="2778" y="3767"/>
                    <a:pt x="2397" y="5517"/>
                  </a:cubicBezTo>
                  <a:cubicBezTo>
                    <a:pt x="1865" y="7952"/>
                    <a:pt x="1066" y="10273"/>
                    <a:pt x="0" y="12479"/>
                  </a:cubicBezTo>
                  <a:lnTo>
                    <a:pt x="10843" y="12556"/>
                  </a:lnTo>
                  <a:cubicBezTo>
                    <a:pt x="12517" y="9055"/>
                    <a:pt x="13734" y="5365"/>
                    <a:pt x="14001" y="1447"/>
                  </a:cubicBezTo>
                  <a:cubicBezTo>
                    <a:pt x="14001" y="1142"/>
                    <a:pt x="14077" y="572"/>
                    <a:pt x="14039" y="153"/>
                  </a:cubicBezTo>
                  <a:lnTo>
                    <a:pt x="24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3785514" y="2128346"/>
              <a:ext cx="375533" cy="408253"/>
            </a:xfrm>
            <a:custGeom>
              <a:rect b="b" l="l" r="r" t="t"/>
              <a:pathLst>
                <a:path extrusionOk="0" h="12739" w="11718">
                  <a:moveTo>
                    <a:pt x="11561" y="1"/>
                  </a:moveTo>
                  <a:cubicBezTo>
                    <a:pt x="11528" y="1"/>
                    <a:pt x="11490" y="20"/>
                    <a:pt x="11452" y="58"/>
                  </a:cubicBezTo>
                  <a:lnTo>
                    <a:pt x="114" y="58"/>
                  </a:lnTo>
                  <a:cubicBezTo>
                    <a:pt x="0" y="58"/>
                    <a:pt x="0" y="134"/>
                    <a:pt x="38" y="172"/>
                  </a:cubicBezTo>
                  <a:lnTo>
                    <a:pt x="11414" y="172"/>
                  </a:lnTo>
                  <a:cubicBezTo>
                    <a:pt x="11414" y="1085"/>
                    <a:pt x="11375" y="2036"/>
                    <a:pt x="11261" y="2949"/>
                  </a:cubicBezTo>
                  <a:cubicBezTo>
                    <a:pt x="11071" y="4661"/>
                    <a:pt x="10691" y="6335"/>
                    <a:pt x="10196" y="7933"/>
                  </a:cubicBezTo>
                  <a:cubicBezTo>
                    <a:pt x="9930" y="8732"/>
                    <a:pt x="9663" y="9569"/>
                    <a:pt x="9321" y="10368"/>
                  </a:cubicBezTo>
                  <a:cubicBezTo>
                    <a:pt x="9169" y="10748"/>
                    <a:pt x="9055" y="11167"/>
                    <a:pt x="8865" y="11547"/>
                  </a:cubicBezTo>
                  <a:cubicBezTo>
                    <a:pt x="8788" y="11737"/>
                    <a:pt x="8712" y="11928"/>
                    <a:pt x="8598" y="12118"/>
                  </a:cubicBezTo>
                  <a:lnTo>
                    <a:pt x="8484" y="12422"/>
                  </a:lnTo>
                  <a:cubicBezTo>
                    <a:pt x="8484" y="12422"/>
                    <a:pt x="8408" y="12460"/>
                    <a:pt x="8408" y="12498"/>
                  </a:cubicBezTo>
                  <a:cubicBezTo>
                    <a:pt x="8370" y="12498"/>
                    <a:pt x="8370" y="12536"/>
                    <a:pt x="8370" y="12536"/>
                  </a:cubicBezTo>
                  <a:cubicBezTo>
                    <a:pt x="8370" y="12592"/>
                    <a:pt x="8350" y="12627"/>
                    <a:pt x="8324" y="12627"/>
                  </a:cubicBezTo>
                  <a:cubicBezTo>
                    <a:pt x="8314" y="12627"/>
                    <a:pt x="8304" y="12623"/>
                    <a:pt x="8294" y="12612"/>
                  </a:cubicBezTo>
                  <a:cubicBezTo>
                    <a:pt x="8270" y="12589"/>
                    <a:pt x="8239" y="12580"/>
                    <a:pt x="8210" y="12580"/>
                  </a:cubicBezTo>
                  <a:cubicBezTo>
                    <a:pt x="8145" y="12580"/>
                    <a:pt x="8089" y="12624"/>
                    <a:pt x="8142" y="12651"/>
                  </a:cubicBezTo>
                  <a:cubicBezTo>
                    <a:pt x="8190" y="12715"/>
                    <a:pt x="8259" y="12738"/>
                    <a:pt x="8327" y="12738"/>
                  </a:cubicBezTo>
                  <a:cubicBezTo>
                    <a:pt x="8422" y="12738"/>
                    <a:pt x="8516" y="12694"/>
                    <a:pt x="8560" y="12651"/>
                  </a:cubicBezTo>
                  <a:cubicBezTo>
                    <a:pt x="8636" y="12612"/>
                    <a:pt x="8636" y="12498"/>
                    <a:pt x="8712" y="12422"/>
                  </a:cubicBezTo>
                  <a:cubicBezTo>
                    <a:pt x="8750" y="12270"/>
                    <a:pt x="8788" y="12156"/>
                    <a:pt x="8865" y="12042"/>
                  </a:cubicBezTo>
                  <a:lnTo>
                    <a:pt x="9435" y="10596"/>
                  </a:lnTo>
                  <a:cubicBezTo>
                    <a:pt x="10082" y="8884"/>
                    <a:pt x="10691" y="7172"/>
                    <a:pt x="11071" y="5422"/>
                  </a:cubicBezTo>
                  <a:cubicBezTo>
                    <a:pt x="11452" y="3710"/>
                    <a:pt x="11642" y="1884"/>
                    <a:pt x="11642" y="134"/>
                  </a:cubicBezTo>
                  <a:cubicBezTo>
                    <a:pt x="11718" y="96"/>
                    <a:pt x="11718" y="58"/>
                    <a:pt x="11642" y="58"/>
                  </a:cubicBezTo>
                  <a:cubicBezTo>
                    <a:pt x="11623" y="20"/>
                    <a:pt x="11594" y="1"/>
                    <a:pt x="115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3566057" y="2349245"/>
              <a:ext cx="241862" cy="240260"/>
            </a:xfrm>
            <a:custGeom>
              <a:rect b="b" l="l" r="r" t="t"/>
              <a:pathLst>
                <a:path extrusionOk="0" h="7497" w="7547">
                  <a:moveTo>
                    <a:pt x="2803" y="1"/>
                  </a:moveTo>
                  <a:cubicBezTo>
                    <a:pt x="2473" y="1"/>
                    <a:pt x="2712" y="635"/>
                    <a:pt x="2854" y="812"/>
                  </a:cubicBezTo>
                  <a:cubicBezTo>
                    <a:pt x="3044" y="1040"/>
                    <a:pt x="3272" y="1268"/>
                    <a:pt x="3424" y="1497"/>
                  </a:cubicBezTo>
                  <a:cubicBezTo>
                    <a:pt x="3576" y="1687"/>
                    <a:pt x="3729" y="1991"/>
                    <a:pt x="3729" y="2219"/>
                  </a:cubicBezTo>
                  <a:cubicBezTo>
                    <a:pt x="3729" y="2525"/>
                    <a:pt x="3466" y="2648"/>
                    <a:pt x="3220" y="2648"/>
                  </a:cubicBezTo>
                  <a:cubicBezTo>
                    <a:pt x="3129" y="2648"/>
                    <a:pt x="3040" y="2631"/>
                    <a:pt x="2968" y="2600"/>
                  </a:cubicBezTo>
                  <a:cubicBezTo>
                    <a:pt x="2549" y="2486"/>
                    <a:pt x="2207" y="2219"/>
                    <a:pt x="2017" y="1839"/>
                  </a:cubicBezTo>
                  <a:cubicBezTo>
                    <a:pt x="1903" y="1687"/>
                    <a:pt x="1864" y="1535"/>
                    <a:pt x="1750" y="1382"/>
                  </a:cubicBezTo>
                  <a:cubicBezTo>
                    <a:pt x="1712" y="1344"/>
                    <a:pt x="1712" y="1268"/>
                    <a:pt x="1674" y="1268"/>
                  </a:cubicBezTo>
                  <a:cubicBezTo>
                    <a:pt x="1622" y="1244"/>
                    <a:pt x="1575" y="1233"/>
                    <a:pt x="1533" y="1233"/>
                  </a:cubicBezTo>
                  <a:cubicBezTo>
                    <a:pt x="1172" y="1233"/>
                    <a:pt x="1142" y="2023"/>
                    <a:pt x="1142" y="2295"/>
                  </a:cubicBezTo>
                  <a:cubicBezTo>
                    <a:pt x="1121" y="2287"/>
                    <a:pt x="1101" y="2283"/>
                    <a:pt x="1081" y="2283"/>
                  </a:cubicBezTo>
                  <a:cubicBezTo>
                    <a:pt x="920" y="2283"/>
                    <a:pt x="795" y="2540"/>
                    <a:pt x="761" y="2676"/>
                  </a:cubicBezTo>
                  <a:cubicBezTo>
                    <a:pt x="723" y="2752"/>
                    <a:pt x="723" y="2904"/>
                    <a:pt x="723" y="2980"/>
                  </a:cubicBezTo>
                  <a:lnTo>
                    <a:pt x="723" y="3132"/>
                  </a:lnTo>
                  <a:lnTo>
                    <a:pt x="723" y="3171"/>
                  </a:lnTo>
                  <a:lnTo>
                    <a:pt x="685" y="3171"/>
                  </a:lnTo>
                  <a:cubicBezTo>
                    <a:pt x="533" y="3247"/>
                    <a:pt x="381" y="3285"/>
                    <a:pt x="343" y="3437"/>
                  </a:cubicBezTo>
                  <a:cubicBezTo>
                    <a:pt x="229" y="3665"/>
                    <a:pt x="381" y="3855"/>
                    <a:pt x="381" y="4084"/>
                  </a:cubicBezTo>
                  <a:lnTo>
                    <a:pt x="381" y="4122"/>
                  </a:lnTo>
                  <a:cubicBezTo>
                    <a:pt x="381" y="4198"/>
                    <a:pt x="343" y="4198"/>
                    <a:pt x="343" y="4198"/>
                  </a:cubicBezTo>
                  <a:cubicBezTo>
                    <a:pt x="229" y="4236"/>
                    <a:pt x="152" y="4350"/>
                    <a:pt x="114" y="4502"/>
                  </a:cubicBezTo>
                  <a:cubicBezTo>
                    <a:pt x="0" y="4882"/>
                    <a:pt x="191" y="5149"/>
                    <a:pt x="419" y="5415"/>
                  </a:cubicBezTo>
                  <a:cubicBezTo>
                    <a:pt x="533" y="5491"/>
                    <a:pt x="571" y="5605"/>
                    <a:pt x="685" y="5719"/>
                  </a:cubicBezTo>
                  <a:cubicBezTo>
                    <a:pt x="1294" y="6366"/>
                    <a:pt x="2017" y="6366"/>
                    <a:pt x="2816" y="6442"/>
                  </a:cubicBezTo>
                  <a:cubicBezTo>
                    <a:pt x="3272" y="6518"/>
                    <a:pt x="3767" y="6556"/>
                    <a:pt x="4223" y="6709"/>
                  </a:cubicBezTo>
                  <a:cubicBezTo>
                    <a:pt x="4984" y="6899"/>
                    <a:pt x="5745" y="7317"/>
                    <a:pt x="6582" y="7469"/>
                  </a:cubicBezTo>
                  <a:cubicBezTo>
                    <a:pt x="6682" y="7488"/>
                    <a:pt x="6770" y="7497"/>
                    <a:pt x="6846" y="7497"/>
                  </a:cubicBezTo>
                  <a:cubicBezTo>
                    <a:pt x="7547" y="7497"/>
                    <a:pt x="7278" y="6748"/>
                    <a:pt x="7381" y="6062"/>
                  </a:cubicBezTo>
                  <a:cubicBezTo>
                    <a:pt x="7419" y="5758"/>
                    <a:pt x="7419" y="5263"/>
                    <a:pt x="7191" y="5035"/>
                  </a:cubicBezTo>
                  <a:cubicBezTo>
                    <a:pt x="7038" y="4844"/>
                    <a:pt x="6772" y="4806"/>
                    <a:pt x="6506" y="4692"/>
                  </a:cubicBezTo>
                  <a:cubicBezTo>
                    <a:pt x="6201" y="4578"/>
                    <a:pt x="5859" y="4388"/>
                    <a:pt x="5631" y="4122"/>
                  </a:cubicBezTo>
                  <a:cubicBezTo>
                    <a:pt x="5441" y="3931"/>
                    <a:pt x="5288" y="3703"/>
                    <a:pt x="5250" y="3475"/>
                  </a:cubicBezTo>
                  <a:cubicBezTo>
                    <a:pt x="5174" y="3323"/>
                    <a:pt x="5250" y="3171"/>
                    <a:pt x="5250" y="2980"/>
                  </a:cubicBezTo>
                  <a:cubicBezTo>
                    <a:pt x="5174" y="2524"/>
                    <a:pt x="4794" y="2029"/>
                    <a:pt x="4566" y="1649"/>
                  </a:cubicBezTo>
                  <a:cubicBezTo>
                    <a:pt x="4185" y="1078"/>
                    <a:pt x="3729" y="584"/>
                    <a:pt x="3196" y="127"/>
                  </a:cubicBezTo>
                  <a:cubicBezTo>
                    <a:pt x="3082" y="89"/>
                    <a:pt x="3006" y="13"/>
                    <a:pt x="2892" y="13"/>
                  </a:cubicBezTo>
                  <a:cubicBezTo>
                    <a:pt x="2859" y="5"/>
                    <a:pt x="2829" y="1"/>
                    <a:pt x="2803"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3601405" y="2423113"/>
              <a:ext cx="23202" cy="31407"/>
            </a:xfrm>
            <a:custGeom>
              <a:rect b="b" l="l" r="r" t="t"/>
              <a:pathLst>
                <a:path extrusionOk="0" h="980" w="724">
                  <a:moveTo>
                    <a:pt x="39" y="0"/>
                  </a:moveTo>
                  <a:cubicBezTo>
                    <a:pt x="20" y="0"/>
                    <a:pt x="1" y="10"/>
                    <a:pt x="1" y="29"/>
                  </a:cubicBezTo>
                  <a:cubicBezTo>
                    <a:pt x="1" y="67"/>
                    <a:pt x="1" y="105"/>
                    <a:pt x="39" y="143"/>
                  </a:cubicBezTo>
                  <a:cubicBezTo>
                    <a:pt x="39" y="219"/>
                    <a:pt x="77" y="257"/>
                    <a:pt x="77" y="295"/>
                  </a:cubicBezTo>
                  <a:cubicBezTo>
                    <a:pt x="153" y="409"/>
                    <a:pt x="191" y="447"/>
                    <a:pt x="229" y="561"/>
                  </a:cubicBezTo>
                  <a:cubicBezTo>
                    <a:pt x="343" y="675"/>
                    <a:pt x="419" y="827"/>
                    <a:pt x="571" y="980"/>
                  </a:cubicBezTo>
                  <a:cubicBezTo>
                    <a:pt x="609" y="980"/>
                    <a:pt x="723" y="980"/>
                    <a:pt x="647" y="942"/>
                  </a:cubicBezTo>
                  <a:cubicBezTo>
                    <a:pt x="533" y="789"/>
                    <a:pt x="419" y="637"/>
                    <a:pt x="343" y="485"/>
                  </a:cubicBezTo>
                  <a:cubicBezTo>
                    <a:pt x="267" y="409"/>
                    <a:pt x="229" y="333"/>
                    <a:pt x="191" y="257"/>
                  </a:cubicBezTo>
                  <a:cubicBezTo>
                    <a:pt x="191" y="257"/>
                    <a:pt x="153" y="219"/>
                    <a:pt x="153" y="181"/>
                  </a:cubicBezTo>
                  <a:cubicBezTo>
                    <a:pt x="77" y="105"/>
                    <a:pt x="77" y="67"/>
                    <a:pt x="77" y="29"/>
                  </a:cubicBezTo>
                  <a:cubicBezTo>
                    <a:pt x="77" y="10"/>
                    <a:pt x="58" y="0"/>
                    <a:pt x="39"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3589227" y="2453269"/>
              <a:ext cx="20735" cy="28074"/>
            </a:xfrm>
            <a:custGeom>
              <a:rect b="b" l="l" r="r" t="t"/>
              <a:pathLst>
                <a:path extrusionOk="0" h="876" w="647">
                  <a:moveTo>
                    <a:pt x="0" y="1"/>
                  </a:moveTo>
                  <a:cubicBezTo>
                    <a:pt x="76" y="381"/>
                    <a:pt x="343" y="647"/>
                    <a:pt x="609" y="876"/>
                  </a:cubicBezTo>
                  <a:lnTo>
                    <a:pt x="647" y="876"/>
                  </a:lnTo>
                  <a:lnTo>
                    <a:pt x="647" y="838"/>
                  </a:lnTo>
                  <a:cubicBezTo>
                    <a:pt x="381" y="647"/>
                    <a:pt x="152" y="305"/>
                    <a:pt x="38" y="1"/>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3578235" y="2484066"/>
              <a:ext cx="23202" cy="24100"/>
            </a:xfrm>
            <a:custGeom>
              <a:rect b="b" l="l" r="r" t="t"/>
              <a:pathLst>
                <a:path extrusionOk="0" h="752" w="724">
                  <a:moveTo>
                    <a:pt x="29" y="0"/>
                  </a:moveTo>
                  <a:cubicBezTo>
                    <a:pt x="10" y="0"/>
                    <a:pt x="1" y="10"/>
                    <a:pt x="1" y="29"/>
                  </a:cubicBezTo>
                  <a:cubicBezTo>
                    <a:pt x="153" y="295"/>
                    <a:pt x="381" y="561"/>
                    <a:pt x="609" y="752"/>
                  </a:cubicBezTo>
                  <a:cubicBezTo>
                    <a:pt x="609" y="752"/>
                    <a:pt x="724" y="752"/>
                    <a:pt x="686" y="675"/>
                  </a:cubicBezTo>
                  <a:cubicBezTo>
                    <a:pt x="419" y="561"/>
                    <a:pt x="229" y="295"/>
                    <a:pt x="115" y="29"/>
                  </a:cubicBezTo>
                  <a:cubicBezTo>
                    <a:pt x="77" y="10"/>
                    <a:pt x="48" y="0"/>
                    <a:pt x="29"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3702609" y="2494866"/>
              <a:ext cx="336531" cy="151072"/>
            </a:xfrm>
            <a:custGeom>
              <a:rect b="b" l="l" r="r" t="t"/>
              <a:pathLst>
                <a:path extrusionOk="0" h="4714" w="10501">
                  <a:moveTo>
                    <a:pt x="1205" y="1"/>
                  </a:moveTo>
                  <a:cubicBezTo>
                    <a:pt x="975" y="1"/>
                    <a:pt x="793" y="29"/>
                    <a:pt x="723" y="110"/>
                  </a:cubicBezTo>
                  <a:cubicBezTo>
                    <a:pt x="685" y="148"/>
                    <a:pt x="571" y="605"/>
                    <a:pt x="495" y="681"/>
                  </a:cubicBezTo>
                  <a:cubicBezTo>
                    <a:pt x="343" y="909"/>
                    <a:pt x="152" y="1099"/>
                    <a:pt x="114" y="1366"/>
                  </a:cubicBezTo>
                  <a:cubicBezTo>
                    <a:pt x="0" y="1822"/>
                    <a:pt x="457" y="2241"/>
                    <a:pt x="875" y="2545"/>
                  </a:cubicBezTo>
                  <a:cubicBezTo>
                    <a:pt x="1408" y="2773"/>
                    <a:pt x="1864" y="3116"/>
                    <a:pt x="2397" y="3344"/>
                  </a:cubicBezTo>
                  <a:cubicBezTo>
                    <a:pt x="4033" y="4143"/>
                    <a:pt x="5745" y="4676"/>
                    <a:pt x="7647" y="4714"/>
                  </a:cubicBezTo>
                  <a:cubicBezTo>
                    <a:pt x="8028" y="4714"/>
                    <a:pt x="8408" y="4714"/>
                    <a:pt x="8712" y="4637"/>
                  </a:cubicBezTo>
                  <a:cubicBezTo>
                    <a:pt x="9816" y="4295"/>
                    <a:pt x="10424" y="2697"/>
                    <a:pt x="10500" y="1670"/>
                  </a:cubicBezTo>
                  <a:cubicBezTo>
                    <a:pt x="10500" y="1556"/>
                    <a:pt x="10500" y="1404"/>
                    <a:pt x="10424" y="1290"/>
                  </a:cubicBezTo>
                  <a:cubicBezTo>
                    <a:pt x="10348" y="1099"/>
                    <a:pt x="10120" y="1023"/>
                    <a:pt x="9892" y="909"/>
                  </a:cubicBezTo>
                  <a:cubicBezTo>
                    <a:pt x="9283" y="681"/>
                    <a:pt x="8674" y="529"/>
                    <a:pt x="8066" y="491"/>
                  </a:cubicBezTo>
                  <a:cubicBezTo>
                    <a:pt x="7723" y="453"/>
                    <a:pt x="7381" y="453"/>
                    <a:pt x="7000" y="415"/>
                  </a:cubicBezTo>
                  <a:cubicBezTo>
                    <a:pt x="5593" y="300"/>
                    <a:pt x="4147" y="224"/>
                    <a:pt x="2777" y="148"/>
                  </a:cubicBezTo>
                  <a:cubicBezTo>
                    <a:pt x="2513" y="148"/>
                    <a:pt x="1733" y="1"/>
                    <a:pt x="1205"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3724561" y="2488809"/>
              <a:ext cx="312143" cy="155911"/>
            </a:xfrm>
            <a:custGeom>
              <a:rect b="b" l="l" r="r" t="t"/>
              <a:pathLst>
                <a:path extrusionOk="0" h="4865" w="9740">
                  <a:moveTo>
                    <a:pt x="1293" y="0"/>
                  </a:moveTo>
                  <a:cubicBezTo>
                    <a:pt x="1254" y="0"/>
                    <a:pt x="1215" y="9"/>
                    <a:pt x="1179" y="33"/>
                  </a:cubicBezTo>
                  <a:cubicBezTo>
                    <a:pt x="1141" y="33"/>
                    <a:pt x="1065" y="71"/>
                    <a:pt x="989" y="109"/>
                  </a:cubicBezTo>
                  <a:cubicBezTo>
                    <a:pt x="685" y="337"/>
                    <a:pt x="571" y="832"/>
                    <a:pt x="419" y="1174"/>
                  </a:cubicBezTo>
                  <a:cubicBezTo>
                    <a:pt x="304" y="1631"/>
                    <a:pt x="152" y="2049"/>
                    <a:pt x="38" y="2544"/>
                  </a:cubicBezTo>
                  <a:cubicBezTo>
                    <a:pt x="0" y="2734"/>
                    <a:pt x="0" y="2924"/>
                    <a:pt x="114" y="3076"/>
                  </a:cubicBezTo>
                  <a:cubicBezTo>
                    <a:pt x="190" y="3153"/>
                    <a:pt x="304" y="3153"/>
                    <a:pt x="380" y="3191"/>
                  </a:cubicBezTo>
                  <a:cubicBezTo>
                    <a:pt x="685" y="3267"/>
                    <a:pt x="989" y="3343"/>
                    <a:pt x="1294" y="3381"/>
                  </a:cubicBezTo>
                  <a:cubicBezTo>
                    <a:pt x="1522" y="3495"/>
                    <a:pt x="1636" y="3495"/>
                    <a:pt x="1712" y="3533"/>
                  </a:cubicBezTo>
                  <a:lnTo>
                    <a:pt x="2016" y="3685"/>
                  </a:lnTo>
                  <a:cubicBezTo>
                    <a:pt x="2511" y="3913"/>
                    <a:pt x="3044" y="4142"/>
                    <a:pt x="3576" y="4294"/>
                  </a:cubicBezTo>
                  <a:cubicBezTo>
                    <a:pt x="4679" y="4674"/>
                    <a:pt x="5745" y="4865"/>
                    <a:pt x="6886" y="4865"/>
                  </a:cubicBezTo>
                  <a:cubicBezTo>
                    <a:pt x="7266" y="4865"/>
                    <a:pt x="7647" y="4865"/>
                    <a:pt x="7989" y="4788"/>
                  </a:cubicBezTo>
                  <a:cubicBezTo>
                    <a:pt x="9093" y="4446"/>
                    <a:pt x="9701" y="2810"/>
                    <a:pt x="9739" y="1821"/>
                  </a:cubicBezTo>
                  <a:cubicBezTo>
                    <a:pt x="9739" y="1669"/>
                    <a:pt x="9739" y="1555"/>
                    <a:pt x="9701" y="1441"/>
                  </a:cubicBezTo>
                  <a:cubicBezTo>
                    <a:pt x="9587" y="1250"/>
                    <a:pt x="9359" y="1174"/>
                    <a:pt x="9169" y="1060"/>
                  </a:cubicBezTo>
                  <a:cubicBezTo>
                    <a:pt x="8560" y="832"/>
                    <a:pt x="7951" y="680"/>
                    <a:pt x="7305" y="642"/>
                  </a:cubicBezTo>
                  <a:cubicBezTo>
                    <a:pt x="7000" y="604"/>
                    <a:pt x="6658" y="604"/>
                    <a:pt x="6277" y="527"/>
                  </a:cubicBezTo>
                  <a:cubicBezTo>
                    <a:pt x="5478" y="527"/>
                    <a:pt x="4641" y="451"/>
                    <a:pt x="3881" y="413"/>
                  </a:cubicBezTo>
                  <a:cubicBezTo>
                    <a:pt x="3462" y="337"/>
                    <a:pt x="3082" y="337"/>
                    <a:pt x="2663" y="299"/>
                  </a:cubicBezTo>
                  <a:cubicBezTo>
                    <a:pt x="2473" y="299"/>
                    <a:pt x="2283" y="299"/>
                    <a:pt x="2092" y="261"/>
                  </a:cubicBezTo>
                  <a:cubicBezTo>
                    <a:pt x="1902" y="223"/>
                    <a:pt x="1712" y="109"/>
                    <a:pt x="1522" y="71"/>
                  </a:cubicBezTo>
                  <a:cubicBezTo>
                    <a:pt x="1469" y="45"/>
                    <a:pt x="1381" y="0"/>
                    <a:pt x="1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3737957" y="2482656"/>
              <a:ext cx="340184" cy="167512"/>
            </a:xfrm>
            <a:custGeom>
              <a:rect b="b" l="l" r="r" t="t"/>
              <a:pathLst>
                <a:path extrusionOk="0" h="5227" w="10615">
                  <a:moveTo>
                    <a:pt x="1589" y="1"/>
                  </a:moveTo>
                  <a:cubicBezTo>
                    <a:pt x="1543" y="1"/>
                    <a:pt x="1497" y="9"/>
                    <a:pt x="1446" y="35"/>
                  </a:cubicBezTo>
                  <a:cubicBezTo>
                    <a:pt x="952" y="149"/>
                    <a:pt x="761" y="872"/>
                    <a:pt x="685" y="1290"/>
                  </a:cubicBezTo>
                  <a:cubicBezTo>
                    <a:pt x="495" y="2013"/>
                    <a:pt x="305" y="2736"/>
                    <a:pt x="77" y="3383"/>
                  </a:cubicBezTo>
                  <a:cubicBezTo>
                    <a:pt x="77" y="3497"/>
                    <a:pt x="1" y="3573"/>
                    <a:pt x="77" y="3649"/>
                  </a:cubicBezTo>
                  <a:cubicBezTo>
                    <a:pt x="115" y="3687"/>
                    <a:pt x="153" y="3725"/>
                    <a:pt x="191" y="3725"/>
                  </a:cubicBezTo>
                  <a:cubicBezTo>
                    <a:pt x="495" y="3953"/>
                    <a:pt x="761" y="4105"/>
                    <a:pt x="1104" y="4258"/>
                  </a:cubicBezTo>
                  <a:cubicBezTo>
                    <a:pt x="2597" y="4878"/>
                    <a:pt x="4195" y="5226"/>
                    <a:pt x="5804" y="5226"/>
                  </a:cubicBezTo>
                  <a:cubicBezTo>
                    <a:pt x="6368" y="5226"/>
                    <a:pt x="6933" y="5183"/>
                    <a:pt x="7495" y="5095"/>
                  </a:cubicBezTo>
                  <a:cubicBezTo>
                    <a:pt x="8522" y="4980"/>
                    <a:pt x="9512" y="4143"/>
                    <a:pt x="10044" y="3268"/>
                  </a:cubicBezTo>
                  <a:cubicBezTo>
                    <a:pt x="10387" y="2774"/>
                    <a:pt x="10615" y="2127"/>
                    <a:pt x="10349" y="1633"/>
                  </a:cubicBezTo>
                  <a:cubicBezTo>
                    <a:pt x="10082" y="1214"/>
                    <a:pt x="9550" y="1062"/>
                    <a:pt x="9055" y="986"/>
                  </a:cubicBezTo>
                  <a:cubicBezTo>
                    <a:pt x="6658" y="529"/>
                    <a:pt x="4300" y="225"/>
                    <a:pt x="1865" y="35"/>
                  </a:cubicBezTo>
                  <a:cubicBezTo>
                    <a:pt x="1763" y="35"/>
                    <a:pt x="1679" y="1"/>
                    <a:pt x="15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3250267" y="1507822"/>
              <a:ext cx="26856" cy="32015"/>
            </a:xfrm>
            <a:custGeom>
              <a:rect b="b" l="l" r="r" t="t"/>
              <a:pathLst>
                <a:path extrusionOk="0" h="999" w="838">
                  <a:moveTo>
                    <a:pt x="301" y="1"/>
                  </a:moveTo>
                  <a:cubicBezTo>
                    <a:pt x="179" y="1"/>
                    <a:pt x="147" y="151"/>
                    <a:pt x="115" y="247"/>
                  </a:cubicBezTo>
                  <a:cubicBezTo>
                    <a:pt x="77" y="399"/>
                    <a:pt x="1" y="513"/>
                    <a:pt x="1" y="665"/>
                  </a:cubicBezTo>
                  <a:cubicBezTo>
                    <a:pt x="1" y="703"/>
                    <a:pt x="1" y="817"/>
                    <a:pt x="77" y="855"/>
                  </a:cubicBezTo>
                  <a:cubicBezTo>
                    <a:pt x="77" y="855"/>
                    <a:pt x="115" y="855"/>
                    <a:pt x="115" y="893"/>
                  </a:cubicBezTo>
                  <a:lnTo>
                    <a:pt x="115" y="969"/>
                  </a:lnTo>
                  <a:cubicBezTo>
                    <a:pt x="134" y="989"/>
                    <a:pt x="153" y="998"/>
                    <a:pt x="177" y="998"/>
                  </a:cubicBezTo>
                  <a:cubicBezTo>
                    <a:pt x="201" y="998"/>
                    <a:pt x="229" y="989"/>
                    <a:pt x="267" y="969"/>
                  </a:cubicBezTo>
                  <a:cubicBezTo>
                    <a:pt x="457" y="855"/>
                    <a:pt x="572" y="817"/>
                    <a:pt x="762" y="703"/>
                  </a:cubicBezTo>
                  <a:cubicBezTo>
                    <a:pt x="838" y="665"/>
                    <a:pt x="838" y="665"/>
                    <a:pt x="838" y="627"/>
                  </a:cubicBezTo>
                  <a:cubicBezTo>
                    <a:pt x="724" y="513"/>
                    <a:pt x="686" y="399"/>
                    <a:pt x="648" y="247"/>
                  </a:cubicBezTo>
                  <a:cubicBezTo>
                    <a:pt x="648" y="209"/>
                    <a:pt x="572" y="94"/>
                    <a:pt x="533" y="94"/>
                  </a:cubicBezTo>
                  <a:lnTo>
                    <a:pt x="495" y="56"/>
                  </a:lnTo>
                  <a:cubicBezTo>
                    <a:pt x="495" y="18"/>
                    <a:pt x="457" y="18"/>
                    <a:pt x="381" y="18"/>
                  </a:cubicBezTo>
                  <a:cubicBezTo>
                    <a:pt x="351" y="6"/>
                    <a:pt x="325"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3335608" y="1539292"/>
              <a:ext cx="201226" cy="231255"/>
            </a:xfrm>
            <a:custGeom>
              <a:rect b="b" l="l" r="r" t="t"/>
              <a:pathLst>
                <a:path extrusionOk="0" h="7216" w="6279">
                  <a:moveTo>
                    <a:pt x="4500" y="1"/>
                  </a:moveTo>
                  <a:cubicBezTo>
                    <a:pt x="4314" y="1"/>
                    <a:pt x="4136" y="19"/>
                    <a:pt x="3958" y="64"/>
                  </a:cubicBezTo>
                  <a:cubicBezTo>
                    <a:pt x="3615" y="178"/>
                    <a:pt x="3387" y="444"/>
                    <a:pt x="3121" y="596"/>
                  </a:cubicBezTo>
                  <a:cubicBezTo>
                    <a:pt x="2778" y="748"/>
                    <a:pt x="2360" y="672"/>
                    <a:pt x="2017" y="824"/>
                  </a:cubicBezTo>
                  <a:cubicBezTo>
                    <a:pt x="1979" y="824"/>
                    <a:pt x="1865" y="824"/>
                    <a:pt x="1827" y="863"/>
                  </a:cubicBezTo>
                  <a:cubicBezTo>
                    <a:pt x="1256" y="1167"/>
                    <a:pt x="267" y="1357"/>
                    <a:pt x="153" y="2156"/>
                  </a:cubicBezTo>
                  <a:cubicBezTo>
                    <a:pt x="1" y="3145"/>
                    <a:pt x="115" y="4286"/>
                    <a:pt x="267" y="5276"/>
                  </a:cubicBezTo>
                  <a:cubicBezTo>
                    <a:pt x="267" y="5542"/>
                    <a:pt x="305" y="5770"/>
                    <a:pt x="381" y="5960"/>
                  </a:cubicBezTo>
                  <a:cubicBezTo>
                    <a:pt x="457" y="5998"/>
                    <a:pt x="457" y="6075"/>
                    <a:pt x="496" y="6113"/>
                  </a:cubicBezTo>
                  <a:cubicBezTo>
                    <a:pt x="648" y="6303"/>
                    <a:pt x="838" y="6417"/>
                    <a:pt x="914" y="6493"/>
                  </a:cubicBezTo>
                  <a:cubicBezTo>
                    <a:pt x="1409" y="6835"/>
                    <a:pt x="1903" y="7216"/>
                    <a:pt x="2474" y="7216"/>
                  </a:cubicBezTo>
                  <a:cubicBezTo>
                    <a:pt x="2930" y="7216"/>
                    <a:pt x="3349" y="6950"/>
                    <a:pt x="3729" y="6759"/>
                  </a:cubicBezTo>
                  <a:cubicBezTo>
                    <a:pt x="4186" y="6531"/>
                    <a:pt x="4680" y="6303"/>
                    <a:pt x="5099" y="5998"/>
                  </a:cubicBezTo>
                  <a:cubicBezTo>
                    <a:pt x="5403" y="5884"/>
                    <a:pt x="6164" y="5466"/>
                    <a:pt x="6240" y="5161"/>
                  </a:cubicBezTo>
                  <a:cubicBezTo>
                    <a:pt x="6278" y="5047"/>
                    <a:pt x="6240" y="4933"/>
                    <a:pt x="6240" y="4819"/>
                  </a:cubicBezTo>
                  <a:cubicBezTo>
                    <a:pt x="6088" y="4058"/>
                    <a:pt x="5974" y="3259"/>
                    <a:pt x="5860" y="2498"/>
                  </a:cubicBezTo>
                  <a:cubicBezTo>
                    <a:pt x="5822" y="1890"/>
                    <a:pt x="5670" y="1205"/>
                    <a:pt x="5593" y="596"/>
                  </a:cubicBezTo>
                  <a:cubicBezTo>
                    <a:pt x="5593" y="482"/>
                    <a:pt x="5517" y="368"/>
                    <a:pt x="5479" y="254"/>
                  </a:cubicBezTo>
                  <a:cubicBezTo>
                    <a:pt x="5327" y="64"/>
                    <a:pt x="5099" y="64"/>
                    <a:pt x="4909" y="26"/>
                  </a:cubicBezTo>
                  <a:cubicBezTo>
                    <a:pt x="4767" y="10"/>
                    <a:pt x="4632" y="1"/>
                    <a:pt x="4500"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3331955" y="1564481"/>
              <a:ext cx="162192" cy="151777"/>
            </a:xfrm>
            <a:custGeom>
              <a:rect b="b" l="l" r="r" t="t"/>
              <a:pathLst>
                <a:path extrusionOk="0" h="4736" w="5061">
                  <a:moveTo>
                    <a:pt x="2093" y="0"/>
                  </a:moveTo>
                  <a:cubicBezTo>
                    <a:pt x="2017" y="0"/>
                    <a:pt x="1941" y="38"/>
                    <a:pt x="1903" y="38"/>
                  </a:cubicBezTo>
                  <a:cubicBezTo>
                    <a:pt x="1408" y="229"/>
                    <a:pt x="876" y="419"/>
                    <a:pt x="457" y="799"/>
                  </a:cubicBezTo>
                  <a:cubicBezTo>
                    <a:pt x="305" y="952"/>
                    <a:pt x="115" y="1142"/>
                    <a:pt x="39" y="1332"/>
                  </a:cubicBezTo>
                  <a:cubicBezTo>
                    <a:pt x="39" y="1560"/>
                    <a:pt x="1" y="1788"/>
                    <a:pt x="1" y="2055"/>
                  </a:cubicBezTo>
                  <a:lnTo>
                    <a:pt x="1" y="2283"/>
                  </a:lnTo>
                  <a:cubicBezTo>
                    <a:pt x="1" y="3006"/>
                    <a:pt x="77" y="3843"/>
                    <a:pt x="610" y="4337"/>
                  </a:cubicBezTo>
                  <a:cubicBezTo>
                    <a:pt x="876" y="4604"/>
                    <a:pt x="1332" y="4718"/>
                    <a:pt x="1713" y="4718"/>
                  </a:cubicBezTo>
                  <a:cubicBezTo>
                    <a:pt x="1862" y="4728"/>
                    <a:pt x="2019" y="4735"/>
                    <a:pt x="2179" y="4735"/>
                  </a:cubicBezTo>
                  <a:cubicBezTo>
                    <a:pt x="2631" y="4735"/>
                    <a:pt x="3107" y="4676"/>
                    <a:pt x="3501" y="4452"/>
                  </a:cubicBezTo>
                  <a:cubicBezTo>
                    <a:pt x="3919" y="4223"/>
                    <a:pt x="4186" y="3881"/>
                    <a:pt x="4452" y="3500"/>
                  </a:cubicBezTo>
                  <a:cubicBezTo>
                    <a:pt x="4756" y="3120"/>
                    <a:pt x="5023" y="2625"/>
                    <a:pt x="5023" y="2093"/>
                  </a:cubicBezTo>
                  <a:cubicBezTo>
                    <a:pt x="5061" y="1522"/>
                    <a:pt x="4832" y="913"/>
                    <a:pt x="4490" y="457"/>
                  </a:cubicBezTo>
                  <a:cubicBezTo>
                    <a:pt x="4186" y="38"/>
                    <a:pt x="3615" y="38"/>
                    <a:pt x="3120"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3241743" y="1269938"/>
              <a:ext cx="299965" cy="436006"/>
            </a:xfrm>
            <a:custGeom>
              <a:rect b="b" l="l" r="r" t="t"/>
              <a:pathLst>
                <a:path extrusionOk="0" h="13605" w="9360">
                  <a:moveTo>
                    <a:pt x="4884" y="0"/>
                  </a:moveTo>
                  <a:cubicBezTo>
                    <a:pt x="4163" y="0"/>
                    <a:pt x="3366" y="297"/>
                    <a:pt x="2740" y="593"/>
                  </a:cubicBezTo>
                  <a:cubicBezTo>
                    <a:pt x="2169" y="822"/>
                    <a:pt x="1560" y="1088"/>
                    <a:pt x="1104" y="1545"/>
                  </a:cubicBezTo>
                  <a:cubicBezTo>
                    <a:pt x="723" y="1811"/>
                    <a:pt x="229" y="2305"/>
                    <a:pt x="191" y="2762"/>
                  </a:cubicBezTo>
                  <a:cubicBezTo>
                    <a:pt x="153" y="3333"/>
                    <a:pt x="1" y="3903"/>
                    <a:pt x="1" y="4512"/>
                  </a:cubicBezTo>
                  <a:cubicBezTo>
                    <a:pt x="1" y="5197"/>
                    <a:pt x="191" y="5805"/>
                    <a:pt x="305" y="6414"/>
                  </a:cubicBezTo>
                  <a:cubicBezTo>
                    <a:pt x="571" y="7479"/>
                    <a:pt x="838" y="8469"/>
                    <a:pt x="1066" y="9534"/>
                  </a:cubicBezTo>
                  <a:cubicBezTo>
                    <a:pt x="1218" y="10143"/>
                    <a:pt x="1408" y="10751"/>
                    <a:pt x="1636" y="11322"/>
                  </a:cubicBezTo>
                  <a:cubicBezTo>
                    <a:pt x="2321" y="12768"/>
                    <a:pt x="3653" y="13605"/>
                    <a:pt x="5251" y="13605"/>
                  </a:cubicBezTo>
                  <a:cubicBezTo>
                    <a:pt x="6278" y="13566"/>
                    <a:pt x="7153" y="12806"/>
                    <a:pt x="7685" y="12045"/>
                  </a:cubicBezTo>
                  <a:cubicBezTo>
                    <a:pt x="8599" y="10789"/>
                    <a:pt x="9245" y="9191"/>
                    <a:pt x="9359" y="7670"/>
                  </a:cubicBezTo>
                  <a:cubicBezTo>
                    <a:pt x="9359" y="7327"/>
                    <a:pt x="9321" y="7099"/>
                    <a:pt x="9321" y="6795"/>
                  </a:cubicBezTo>
                  <a:cubicBezTo>
                    <a:pt x="9245" y="6414"/>
                    <a:pt x="9321" y="5996"/>
                    <a:pt x="9245" y="5615"/>
                  </a:cubicBezTo>
                  <a:cubicBezTo>
                    <a:pt x="9207" y="5539"/>
                    <a:pt x="9207" y="5463"/>
                    <a:pt x="9207" y="5425"/>
                  </a:cubicBezTo>
                  <a:cubicBezTo>
                    <a:pt x="9169" y="4854"/>
                    <a:pt x="8979" y="4284"/>
                    <a:pt x="8903" y="3751"/>
                  </a:cubicBezTo>
                  <a:cubicBezTo>
                    <a:pt x="8713" y="2800"/>
                    <a:pt x="8028" y="1773"/>
                    <a:pt x="7305" y="1088"/>
                  </a:cubicBezTo>
                  <a:lnTo>
                    <a:pt x="7115" y="898"/>
                  </a:lnTo>
                  <a:cubicBezTo>
                    <a:pt x="6620" y="479"/>
                    <a:pt x="5897" y="99"/>
                    <a:pt x="5213" y="23"/>
                  </a:cubicBezTo>
                  <a:cubicBezTo>
                    <a:pt x="5106" y="7"/>
                    <a:pt x="4996" y="0"/>
                    <a:pt x="4884"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3222226" y="1250005"/>
              <a:ext cx="356048" cy="250451"/>
            </a:xfrm>
            <a:custGeom>
              <a:rect b="b" l="l" r="r" t="t"/>
              <a:pathLst>
                <a:path extrusionOk="0" h="7815" w="11110">
                  <a:moveTo>
                    <a:pt x="6520" y="0"/>
                  </a:moveTo>
                  <a:cubicBezTo>
                    <a:pt x="6039" y="0"/>
                    <a:pt x="5544" y="91"/>
                    <a:pt x="5061" y="112"/>
                  </a:cubicBezTo>
                  <a:cubicBezTo>
                    <a:pt x="4966" y="112"/>
                    <a:pt x="4861" y="103"/>
                    <a:pt x="4756" y="103"/>
                  </a:cubicBezTo>
                  <a:cubicBezTo>
                    <a:pt x="4652" y="103"/>
                    <a:pt x="4547" y="112"/>
                    <a:pt x="4452" y="150"/>
                  </a:cubicBezTo>
                  <a:cubicBezTo>
                    <a:pt x="4300" y="264"/>
                    <a:pt x="4186" y="340"/>
                    <a:pt x="4034" y="378"/>
                  </a:cubicBezTo>
                  <a:cubicBezTo>
                    <a:pt x="3120" y="683"/>
                    <a:pt x="2131" y="873"/>
                    <a:pt x="1599" y="1786"/>
                  </a:cubicBezTo>
                  <a:cubicBezTo>
                    <a:pt x="1523" y="1900"/>
                    <a:pt x="1447" y="2052"/>
                    <a:pt x="1370" y="2167"/>
                  </a:cubicBezTo>
                  <a:cubicBezTo>
                    <a:pt x="1256" y="2243"/>
                    <a:pt x="1180" y="2357"/>
                    <a:pt x="1066" y="2395"/>
                  </a:cubicBezTo>
                  <a:cubicBezTo>
                    <a:pt x="610" y="2775"/>
                    <a:pt x="305" y="3346"/>
                    <a:pt x="191" y="3917"/>
                  </a:cubicBezTo>
                  <a:cubicBezTo>
                    <a:pt x="1" y="4830"/>
                    <a:pt x="1" y="5705"/>
                    <a:pt x="229" y="6580"/>
                  </a:cubicBezTo>
                  <a:cubicBezTo>
                    <a:pt x="267" y="6656"/>
                    <a:pt x="305" y="6808"/>
                    <a:pt x="419" y="6846"/>
                  </a:cubicBezTo>
                  <a:cubicBezTo>
                    <a:pt x="457" y="6884"/>
                    <a:pt x="505" y="6903"/>
                    <a:pt x="552" y="6903"/>
                  </a:cubicBezTo>
                  <a:cubicBezTo>
                    <a:pt x="600" y="6903"/>
                    <a:pt x="648" y="6884"/>
                    <a:pt x="686" y="6846"/>
                  </a:cubicBezTo>
                  <a:cubicBezTo>
                    <a:pt x="1180" y="6656"/>
                    <a:pt x="1332" y="6047"/>
                    <a:pt x="1332" y="5514"/>
                  </a:cubicBezTo>
                  <a:cubicBezTo>
                    <a:pt x="1332" y="5248"/>
                    <a:pt x="1256" y="4906"/>
                    <a:pt x="1370" y="4639"/>
                  </a:cubicBezTo>
                  <a:cubicBezTo>
                    <a:pt x="1523" y="4183"/>
                    <a:pt x="1979" y="3879"/>
                    <a:pt x="1941" y="3422"/>
                  </a:cubicBezTo>
                  <a:cubicBezTo>
                    <a:pt x="1903" y="3346"/>
                    <a:pt x="1903" y="3232"/>
                    <a:pt x="1979" y="3194"/>
                  </a:cubicBezTo>
                  <a:lnTo>
                    <a:pt x="2093" y="3194"/>
                  </a:lnTo>
                  <a:cubicBezTo>
                    <a:pt x="2474" y="3346"/>
                    <a:pt x="2778" y="3802"/>
                    <a:pt x="2930" y="4145"/>
                  </a:cubicBezTo>
                  <a:cubicBezTo>
                    <a:pt x="3082" y="4487"/>
                    <a:pt x="3120" y="4906"/>
                    <a:pt x="3463" y="5134"/>
                  </a:cubicBezTo>
                  <a:cubicBezTo>
                    <a:pt x="3672" y="5305"/>
                    <a:pt x="3929" y="5324"/>
                    <a:pt x="4200" y="5324"/>
                  </a:cubicBezTo>
                  <a:cubicBezTo>
                    <a:pt x="4277" y="5324"/>
                    <a:pt x="4356" y="5323"/>
                    <a:pt x="4435" y="5323"/>
                  </a:cubicBezTo>
                  <a:cubicBezTo>
                    <a:pt x="4633" y="5323"/>
                    <a:pt x="4832" y="5332"/>
                    <a:pt x="5023" y="5400"/>
                  </a:cubicBezTo>
                  <a:cubicBezTo>
                    <a:pt x="5403" y="5514"/>
                    <a:pt x="5669" y="5895"/>
                    <a:pt x="6088" y="5933"/>
                  </a:cubicBezTo>
                  <a:cubicBezTo>
                    <a:pt x="6392" y="5933"/>
                    <a:pt x="6659" y="5743"/>
                    <a:pt x="6925" y="5705"/>
                  </a:cubicBezTo>
                  <a:cubicBezTo>
                    <a:pt x="7017" y="5684"/>
                    <a:pt x="7108" y="5675"/>
                    <a:pt x="7199" y="5675"/>
                  </a:cubicBezTo>
                  <a:cubicBezTo>
                    <a:pt x="7448" y="5675"/>
                    <a:pt x="7691" y="5745"/>
                    <a:pt x="7914" y="5857"/>
                  </a:cubicBezTo>
                  <a:cubicBezTo>
                    <a:pt x="8637" y="6199"/>
                    <a:pt x="8941" y="6656"/>
                    <a:pt x="9246" y="7341"/>
                  </a:cubicBezTo>
                  <a:cubicBezTo>
                    <a:pt x="9367" y="7553"/>
                    <a:pt x="9537" y="7814"/>
                    <a:pt x="9794" y="7814"/>
                  </a:cubicBezTo>
                  <a:cubicBezTo>
                    <a:pt x="9859" y="7814"/>
                    <a:pt x="9930" y="7797"/>
                    <a:pt x="10006" y="7759"/>
                  </a:cubicBezTo>
                  <a:cubicBezTo>
                    <a:pt x="10311" y="7759"/>
                    <a:pt x="10501" y="7303"/>
                    <a:pt x="10653" y="6884"/>
                  </a:cubicBezTo>
                  <a:cubicBezTo>
                    <a:pt x="10691" y="6656"/>
                    <a:pt x="10729" y="6542"/>
                    <a:pt x="10729" y="6351"/>
                  </a:cubicBezTo>
                  <a:cubicBezTo>
                    <a:pt x="10920" y="5857"/>
                    <a:pt x="11110" y="5400"/>
                    <a:pt x="11034" y="4906"/>
                  </a:cubicBezTo>
                  <a:cubicBezTo>
                    <a:pt x="10958" y="4487"/>
                    <a:pt x="10691" y="4107"/>
                    <a:pt x="10501" y="3688"/>
                  </a:cubicBezTo>
                  <a:cubicBezTo>
                    <a:pt x="10197" y="2927"/>
                    <a:pt x="10273" y="2014"/>
                    <a:pt x="9626" y="1444"/>
                  </a:cubicBezTo>
                  <a:cubicBezTo>
                    <a:pt x="9322" y="1101"/>
                    <a:pt x="8827" y="1025"/>
                    <a:pt x="8409" y="759"/>
                  </a:cubicBezTo>
                  <a:cubicBezTo>
                    <a:pt x="8104" y="645"/>
                    <a:pt x="7914" y="378"/>
                    <a:pt x="7648" y="264"/>
                  </a:cubicBezTo>
                  <a:cubicBezTo>
                    <a:pt x="7290" y="60"/>
                    <a:pt x="6910" y="0"/>
                    <a:pt x="65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3500201" y="1452541"/>
              <a:ext cx="70472" cy="120499"/>
            </a:xfrm>
            <a:custGeom>
              <a:rect b="b" l="l" r="r" t="t"/>
              <a:pathLst>
                <a:path extrusionOk="0" h="3760" w="2199">
                  <a:moveTo>
                    <a:pt x="1255" y="0"/>
                  </a:moveTo>
                  <a:cubicBezTo>
                    <a:pt x="1079" y="0"/>
                    <a:pt x="887" y="87"/>
                    <a:pt x="686" y="298"/>
                  </a:cubicBezTo>
                  <a:cubicBezTo>
                    <a:pt x="534" y="450"/>
                    <a:pt x="381" y="564"/>
                    <a:pt x="343" y="830"/>
                  </a:cubicBezTo>
                  <a:cubicBezTo>
                    <a:pt x="1" y="1515"/>
                    <a:pt x="1" y="2542"/>
                    <a:pt x="305" y="3227"/>
                  </a:cubicBezTo>
                  <a:cubicBezTo>
                    <a:pt x="343" y="3417"/>
                    <a:pt x="495" y="3646"/>
                    <a:pt x="686" y="3722"/>
                  </a:cubicBezTo>
                  <a:cubicBezTo>
                    <a:pt x="758" y="3748"/>
                    <a:pt x="827" y="3759"/>
                    <a:pt x="892" y="3759"/>
                  </a:cubicBezTo>
                  <a:cubicBezTo>
                    <a:pt x="1299" y="3759"/>
                    <a:pt x="1549" y="3289"/>
                    <a:pt x="1713" y="2961"/>
                  </a:cubicBezTo>
                  <a:cubicBezTo>
                    <a:pt x="1903" y="2466"/>
                    <a:pt x="2093" y="2010"/>
                    <a:pt x="2169" y="1477"/>
                  </a:cubicBezTo>
                  <a:cubicBezTo>
                    <a:pt x="2198" y="870"/>
                    <a:pt x="1810" y="0"/>
                    <a:pt x="1255"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3396593" y="1450843"/>
              <a:ext cx="80087" cy="23747"/>
            </a:xfrm>
            <a:custGeom>
              <a:rect b="b" l="l" r="r" t="t"/>
              <a:pathLst>
                <a:path extrusionOk="0" h="741" w="2499">
                  <a:moveTo>
                    <a:pt x="1089" y="1"/>
                  </a:moveTo>
                  <a:cubicBezTo>
                    <a:pt x="1043" y="1"/>
                    <a:pt x="997" y="3"/>
                    <a:pt x="951" y="8"/>
                  </a:cubicBezTo>
                  <a:cubicBezTo>
                    <a:pt x="932" y="46"/>
                    <a:pt x="913" y="65"/>
                    <a:pt x="904" y="65"/>
                  </a:cubicBezTo>
                  <a:cubicBezTo>
                    <a:pt x="894" y="65"/>
                    <a:pt x="894" y="46"/>
                    <a:pt x="913" y="8"/>
                  </a:cubicBezTo>
                  <a:cubicBezTo>
                    <a:pt x="685" y="8"/>
                    <a:pt x="495" y="122"/>
                    <a:pt x="305" y="199"/>
                  </a:cubicBezTo>
                  <a:cubicBezTo>
                    <a:pt x="114" y="351"/>
                    <a:pt x="0" y="465"/>
                    <a:pt x="0" y="693"/>
                  </a:cubicBezTo>
                  <a:cubicBezTo>
                    <a:pt x="0" y="731"/>
                    <a:pt x="29" y="741"/>
                    <a:pt x="62" y="741"/>
                  </a:cubicBezTo>
                  <a:cubicBezTo>
                    <a:pt x="95" y="741"/>
                    <a:pt x="133" y="731"/>
                    <a:pt x="152" y="731"/>
                  </a:cubicBezTo>
                  <a:cubicBezTo>
                    <a:pt x="495" y="579"/>
                    <a:pt x="837" y="503"/>
                    <a:pt x="1218" y="465"/>
                  </a:cubicBezTo>
                  <a:lnTo>
                    <a:pt x="1712" y="465"/>
                  </a:lnTo>
                  <a:cubicBezTo>
                    <a:pt x="1902" y="465"/>
                    <a:pt x="2055" y="503"/>
                    <a:pt x="2245" y="541"/>
                  </a:cubicBezTo>
                  <a:cubicBezTo>
                    <a:pt x="2275" y="551"/>
                    <a:pt x="2311" y="556"/>
                    <a:pt x="2344" y="556"/>
                  </a:cubicBezTo>
                  <a:cubicBezTo>
                    <a:pt x="2434" y="556"/>
                    <a:pt x="2498" y="521"/>
                    <a:pt x="2359" y="465"/>
                  </a:cubicBezTo>
                  <a:cubicBezTo>
                    <a:pt x="2207" y="351"/>
                    <a:pt x="2055" y="275"/>
                    <a:pt x="1902" y="199"/>
                  </a:cubicBezTo>
                  <a:cubicBezTo>
                    <a:pt x="1672" y="100"/>
                    <a:pt x="1384" y="1"/>
                    <a:pt x="1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3305131" y="1514488"/>
              <a:ext cx="29291" cy="32656"/>
            </a:xfrm>
            <a:custGeom>
              <a:rect b="b" l="l" r="r" t="t"/>
              <a:pathLst>
                <a:path extrusionOk="0" h="1019" w="914">
                  <a:moveTo>
                    <a:pt x="381" y="1"/>
                  </a:moveTo>
                  <a:cubicBezTo>
                    <a:pt x="305" y="1"/>
                    <a:pt x="191" y="39"/>
                    <a:pt x="115" y="115"/>
                  </a:cubicBezTo>
                  <a:cubicBezTo>
                    <a:pt x="115" y="191"/>
                    <a:pt x="77" y="191"/>
                    <a:pt x="77" y="229"/>
                  </a:cubicBezTo>
                  <a:lnTo>
                    <a:pt x="77" y="267"/>
                  </a:lnTo>
                  <a:cubicBezTo>
                    <a:pt x="1" y="419"/>
                    <a:pt x="1" y="533"/>
                    <a:pt x="115" y="685"/>
                  </a:cubicBezTo>
                  <a:cubicBezTo>
                    <a:pt x="153" y="800"/>
                    <a:pt x="191" y="876"/>
                    <a:pt x="305" y="990"/>
                  </a:cubicBezTo>
                  <a:cubicBezTo>
                    <a:pt x="343" y="1009"/>
                    <a:pt x="400" y="1018"/>
                    <a:pt x="462" y="1018"/>
                  </a:cubicBezTo>
                  <a:cubicBezTo>
                    <a:pt x="524" y="1018"/>
                    <a:pt x="591" y="1009"/>
                    <a:pt x="648" y="990"/>
                  </a:cubicBezTo>
                  <a:lnTo>
                    <a:pt x="686" y="952"/>
                  </a:lnTo>
                  <a:cubicBezTo>
                    <a:pt x="724" y="876"/>
                    <a:pt x="762" y="838"/>
                    <a:pt x="838" y="761"/>
                  </a:cubicBezTo>
                  <a:cubicBezTo>
                    <a:pt x="914" y="609"/>
                    <a:pt x="876" y="495"/>
                    <a:pt x="838" y="419"/>
                  </a:cubicBezTo>
                  <a:cubicBezTo>
                    <a:pt x="762" y="229"/>
                    <a:pt x="648"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3425852" y="1497407"/>
              <a:ext cx="28074" cy="31951"/>
            </a:xfrm>
            <a:custGeom>
              <a:rect b="b" l="l" r="r" t="t"/>
              <a:pathLst>
                <a:path extrusionOk="0" h="997" w="876">
                  <a:moveTo>
                    <a:pt x="419" y="1"/>
                  </a:moveTo>
                  <a:cubicBezTo>
                    <a:pt x="343" y="1"/>
                    <a:pt x="190" y="39"/>
                    <a:pt x="152" y="77"/>
                  </a:cubicBezTo>
                  <a:cubicBezTo>
                    <a:pt x="152" y="115"/>
                    <a:pt x="114" y="115"/>
                    <a:pt x="114" y="191"/>
                  </a:cubicBezTo>
                  <a:cubicBezTo>
                    <a:pt x="114" y="191"/>
                    <a:pt x="114" y="229"/>
                    <a:pt x="38" y="229"/>
                  </a:cubicBezTo>
                  <a:cubicBezTo>
                    <a:pt x="0" y="381"/>
                    <a:pt x="0" y="496"/>
                    <a:pt x="38" y="648"/>
                  </a:cubicBezTo>
                  <a:cubicBezTo>
                    <a:pt x="38" y="762"/>
                    <a:pt x="114" y="876"/>
                    <a:pt x="228" y="952"/>
                  </a:cubicBezTo>
                  <a:cubicBezTo>
                    <a:pt x="294" y="974"/>
                    <a:pt x="373" y="996"/>
                    <a:pt x="442" y="996"/>
                  </a:cubicBezTo>
                  <a:cubicBezTo>
                    <a:pt x="493" y="996"/>
                    <a:pt x="539" y="984"/>
                    <a:pt x="571" y="952"/>
                  </a:cubicBezTo>
                  <a:cubicBezTo>
                    <a:pt x="609" y="952"/>
                    <a:pt x="609" y="876"/>
                    <a:pt x="609" y="876"/>
                  </a:cubicBezTo>
                  <a:cubicBezTo>
                    <a:pt x="685" y="838"/>
                    <a:pt x="761" y="800"/>
                    <a:pt x="761" y="686"/>
                  </a:cubicBezTo>
                  <a:cubicBezTo>
                    <a:pt x="875" y="648"/>
                    <a:pt x="799" y="572"/>
                    <a:pt x="799" y="458"/>
                  </a:cubicBezTo>
                  <a:cubicBezTo>
                    <a:pt x="761" y="267"/>
                    <a:pt x="685" y="39"/>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3357560" y="1610981"/>
              <a:ext cx="80984" cy="22305"/>
            </a:xfrm>
            <a:custGeom>
              <a:rect b="b" l="l" r="r" t="t"/>
              <a:pathLst>
                <a:path extrusionOk="0" h="696" w="2527">
                  <a:moveTo>
                    <a:pt x="2388" y="1"/>
                  </a:moveTo>
                  <a:cubicBezTo>
                    <a:pt x="2360" y="1"/>
                    <a:pt x="2333" y="10"/>
                    <a:pt x="2321" y="33"/>
                  </a:cubicBezTo>
                  <a:cubicBezTo>
                    <a:pt x="2055" y="261"/>
                    <a:pt x="1713" y="452"/>
                    <a:pt x="1332" y="528"/>
                  </a:cubicBezTo>
                  <a:cubicBezTo>
                    <a:pt x="1224" y="560"/>
                    <a:pt x="1117" y="574"/>
                    <a:pt x="1009" y="574"/>
                  </a:cubicBezTo>
                  <a:cubicBezTo>
                    <a:pt x="736" y="574"/>
                    <a:pt x="464" y="485"/>
                    <a:pt x="191" y="376"/>
                  </a:cubicBezTo>
                  <a:lnTo>
                    <a:pt x="39" y="376"/>
                  </a:lnTo>
                  <a:cubicBezTo>
                    <a:pt x="1" y="452"/>
                    <a:pt x="1" y="452"/>
                    <a:pt x="39" y="490"/>
                  </a:cubicBezTo>
                  <a:cubicBezTo>
                    <a:pt x="229" y="566"/>
                    <a:pt x="457" y="642"/>
                    <a:pt x="724" y="680"/>
                  </a:cubicBezTo>
                  <a:cubicBezTo>
                    <a:pt x="779" y="691"/>
                    <a:pt x="838" y="696"/>
                    <a:pt x="899" y="696"/>
                  </a:cubicBezTo>
                  <a:cubicBezTo>
                    <a:pt x="1044" y="696"/>
                    <a:pt x="1198" y="669"/>
                    <a:pt x="1332" y="642"/>
                  </a:cubicBezTo>
                  <a:cubicBezTo>
                    <a:pt x="1751" y="528"/>
                    <a:pt x="2131" y="337"/>
                    <a:pt x="2474" y="71"/>
                  </a:cubicBezTo>
                  <a:cubicBezTo>
                    <a:pt x="2526" y="45"/>
                    <a:pt x="2452" y="1"/>
                    <a:pt x="2388" y="1"/>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3325321" y="1469142"/>
              <a:ext cx="71242" cy="120979"/>
            </a:xfrm>
            <a:custGeom>
              <a:rect b="b" l="l" r="r" t="t"/>
              <a:pathLst>
                <a:path extrusionOk="0" h="3775" w="2223">
                  <a:moveTo>
                    <a:pt x="197" y="0"/>
                  </a:moveTo>
                  <a:cubicBezTo>
                    <a:pt x="95" y="0"/>
                    <a:pt x="1" y="89"/>
                    <a:pt x="132" y="122"/>
                  </a:cubicBezTo>
                  <a:cubicBezTo>
                    <a:pt x="702" y="350"/>
                    <a:pt x="1083" y="921"/>
                    <a:pt x="1235" y="1492"/>
                  </a:cubicBezTo>
                  <a:cubicBezTo>
                    <a:pt x="1311" y="1872"/>
                    <a:pt x="1273" y="2215"/>
                    <a:pt x="1235" y="2595"/>
                  </a:cubicBezTo>
                  <a:cubicBezTo>
                    <a:pt x="1235" y="2785"/>
                    <a:pt x="1197" y="2975"/>
                    <a:pt x="1159" y="3128"/>
                  </a:cubicBezTo>
                  <a:cubicBezTo>
                    <a:pt x="1083" y="3242"/>
                    <a:pt x="1083" y="3432"/>
                    <a:pt x="1197" y="3584"/>
                  </a:cubicBezTo>
                  <a:cubicBezTo>
                    <a:pt x="1235" y="3736"/>
                    <a:pt x="1387" y="3774"/>
                    <a:pt x="1501" y="3774"/>
                  </a:cubicBezTo>
                  <a:lnTo>
                    <a:pt x="2186" y="3774"/>
                  </a:lnTo>
                  <a:cubicBezTo>
                    <a:pt x="2217" y="3774"/>
                    <a:pt x="2223" y="3677"/>
                    <a:pt x="2185" y="3677"/>
                  </a:cubicBezTo>
                  <a:cubicBezTo>
                    <a:pt x="2175" y="3677"/>
                    <a:pt x="2163" y="3683"/>
                    <a:pt x="2148" y="3698"/>
                  </a:cubicBezTo>
                  <a:lnTo>
                    <a:pt x="1768" y="3698"/>
                  </a:lnTo>
                  <a:cubicBezTo>
                    <a:pt x="1722" y="3698"/>
                    <a:pt x="1664" y="3704"/>
                    <a:pt x="1606" y="3704"/>
                  </a:cubicBezTo>
                  <a:cubicBezTo>
                    <a:pt x="1520" y="3704"/>
                    <a:pt x="1433" y="3691"/>
                    <a:pt x="1387" y="3622"/>
                  </a:cubicBezTo>
                  <a:cubicBezTo>
                    <a:pt x="1197" y="3508"/>
                    <a:pt x="1273" y="3204"/>
                    <a:pt x="1311" y="3052"/>
                  </a:cubicBezTo>
                  <a:cubicBezTo>
                    <a:pt x="1425" y="2633"/>
                    <a:pt x="1463" y="2176"/>
                    <a:pt x="1425" y="1682"/>
                  </a:cubicBezTo>
                  <a:cubicBezTo>
                    <a:pt x="1311" y="959"/>
                    <a:pt x="931" y="312"/>
                    <a:pt x="246" y="8"/>
                  </a:cubicBezTo>
                  <a:cubicBezTo>
                    <a:pt x="230" y="3"/>
                    <a:pt x="213" y="0"/>
                    <a:pt x="197"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3269335" y="1468148"/>
              <a:ext cx="77299" cy="30317"/>
            </a:xfrm>
            <a:custGeom>
              <a:rect b="b" l="l" r="r" t="t"/>
              <a:pathLst>
                <a:path extrusionOk="0" h="946" w="2412">
                  <a:moveTo>
                    <a:pt x="1270" y="1"/>
                  </a:moveTo>
                  <a:cubicBezTo>
                    <a:pt x="1004" y="77"/>
                    <a:pt x="661" y="229"/>
                    <a:pt x="395" y="496"/>
                  </a:cubicBezTo>
                  <a:lnTo>
                    <a:pt x="91" y="800"/>
                  </a:lnTo>
                  <a:cubicBezTo>
                    <a:pt x="1" y="912"/>
                    <a:pt x="30" y="945"/>
                    <a:pt x="93" y="945"/>
                  </a:cubicBezTo>
                  <a:cubicBezTo>
                    <a:pt x="137" y="945"/>
                    <a:pt x="196" y="930"/>
                    <a:pt x="243" y="914"/>
                  </a:cubicBezTo>
                  <a:cubicBezTo>
                    <a:pt x="357" y="800"/>
                    <a:pt x="509" y="724"/>
                    <a:pt x="699" y="648"/>
                  </a:cubicBezTo>
                  <a:cubicBezTo>
                    <a:pt x="852" y="610"/>
                    <a:pt x="1042" y="534"/>
                    <a:pt x="1232" y="534"/>
                  </a:cubicBezTo>
                  <a:cubicBezTo>
                    <a:pt x="1449" y="461"/>
                    <a:pt x="1681" y="435"/>
                    <a:pt x="1900" y="435"/>
                  </a:cubicBezTo>
                  <a:cubicBezTo>
                    <a:pt x="2026" y="435"/>
                    <a:pt x="2148" y="444"/>
                    <a:pt x="2259" y="457"/>
                  </a:cubicBezTo>
                  <a:cubicBezTo>
                    <a:pt x="2297" y="457"/>
                    <a:pt x="2411" y="457"/>
                    <a:pt x="2411" y="381"/>
                  </a:cubicBezTo>
                  <a:cubicBezTo>
                    <a:pt x="2335" y="153"/>
                    <a:pt x="2221" y="77"/>
                    <a:pt x="2031" y="39"/>
                  </a:cubicBezTo>
                  <a:cubicBezTo>
                    <a:pt x="1936" y="20"/>
                    <a:pt x="1831" y="10"/>
                    <a:pt x="1727" y="10"/>
                  </a:cubicBezTo>
                  <a:cubicBezTo>
                    <a:pt x="1622" y="10"/>
                    <a:pt x="1517" y="20"/>
                    <a:pt x="1422" y="39"/>
                  </a:cubicBezTo>
                  <a:cubicBezTo>
                    <a:pt x="1308" y="1"/>
                    <a:pt x="1270" y="1"/>
                    <a:pt x="127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3330256" y="1339640"/>
              <a:ext cx="70024" cy="64480"/>
            </a:xfrm>
            <a:custGeom>
              <a:rect b="b" l="l" r="r" t="t"/>
              <a:pathLst>
                <a:path extrusionOk="0" h="2012" w="2185">
                  <a:moveTo>
                    <a:pt x="157" y="1"/>
                  </a:moveTo>
                  <a:cubicBezTo>
                    <a:pt x="79" y="1"/>
                    <a:pt x="0" y="27"/>
                    <a:pt x="54" y="54"/>
                  </a:cubicBezTo>
                  <a:cubicBezTo>
                    <a:pt x="244" y="321"/>
                    <a:pt x="282" y="549"/>
                    <a:pt x="358" y="815"/>
                  </a:cubicBezTo>
                  <a:cubicBezTo>
                    <a:pt x="472" y="1082"/>
                    <a:pt x="548" y="1310"/>
                    <a:pt x="739" y="1500"/>
                  </a:cubicBezTo>
                  <a:cubicBezTo>
                    <a:pt x="1031" y="1825"/>
                    <a:pt x="1462" y="2011"/>
                    <a:pt x="1866" y="2011"/>
                  </a:cubicBezTo>
                  <a:cubicBezTo>
                    <a:pt x="1935" y="2011"/>
                    <a:pt x="2004" y="2006"/>
                    <a:pt x="2070" y="1995"/>
                  </a:cubicBezTo>
                  <a:cubicBezTo>
                    <a:pt x="2146" y="1995"/>
                    <a:pt x="2184" y="1995"/>
                    <a:pt x="2184" y="1957"/>
                  </a:cubicBezTo>
                  <a:cubicBezTo>
                    <a:pt x="2184" y="1919"/>
                    <a:pt x="2146" y="1919"/>
                    <a:pt x="2070" y="1919"/>
                  </a:cubicBezTo>
                  <a:cubicBezTo>
                    <a:pt x="2037" y="1921"/>
                    <a:pt x="2004" y="1923"/>
                    <a:pt x="1970" y="1923"/>
                  </a:cubicBezTo>
                  <a:cubicBezTo>
                    <a:pt x="1543" y="1923"/>
                    <a:pt x="1100" y="1701"/>
                    <a:pt x="853" y="1348"/>
                  </a:cubicBezTo>
                  <a:cubicBezTo>
                    <a:pt x="548" y="929"/>
                    <a:pt x="548" y="397"/>
                    <a:pt x="244" y="16"/>
                  </a:cubicBezTo>
                  <a:cubicBezTo>
                    <a:pt x="222" y="5"/>
                    <a:pt x="190" y="1"/>
                    <a:pt x="1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3397491" y="1347940"/>
              <a:ext cx="62525" cy="42239"/>
            </a:xfrm>
            <a:custGeom>
              <a:rect b="b" l="l" r="r" t="t"/>
              <a:pathLst>
                <a:path extrusionOk="0" h="1318" w="1951">
                  <a:moveTo>
                    <a:pt x="161" y="1"/>
                  </a:moveTo>
                  <a:cubicBezTo>
                    <a:pt x="89" y="1"/>
                    <a:pt x="0" y="27"/>
                    <a:pt x="48" y="100"/>
                  </a:cubicBezTo>
                  <a:cubicBezTo>
                    <a:pt x="277" y="861"/>
                    <a:pt x="1037" y="1317"/>
                    <a:pt x="1836" y="1317"/>
                  </a:cubicBezTo>
                  <a:cubicBezTo>
                    <a:pt x="1874" y="1317"/>
                    <a:pt x="1950" y="1317"/>
                    <a:pt x="1950" y="1279"/>
                  </a:cubicBezTo>
                  <a:cubicBezTo>
                    <a:pt x="1950" y="1203"/>
                    <a:pt x="1836" y="1203"/>
                    <a:pt x="1836" y="1203"/>
                  </a:cubicBezTo>
                  <a:cubicBezTo>
                    <a:pt x="1113" y="1203"/>
                    <a:pt x="467" y="708"/>
                    <a:pt x="238" y="24"/>
                  </a:cubicBezTo>
                  <a:cubicBezTo>
                    <a:pt x="238" y="10"/>
                    <a:pt x="203" y="1"/>
                    <a:pt x="1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3524588" y="1363611"/>
              <a:ext cx="26856" cy="49289"/>
            </a:xfrm>
            <a:custGeom>
              <a:rect b="b" l="l" r="r" t="t"/>
              <a:pathLst>
                <a:path extrusionOk="0" h="1538" w="838">
                  <a:moveTo>
                    <a:pt x="177" y="1"/>
                  </a:moveTo>
                  <a:cubicBezTo>
                    <a:pt x="153" y="1"/>
                    <a:pt x="134" y="10"/>
                    <a:pt x="115" y="29"/>
                  </a:cubicBezTo>
                  <a:cubicBezTo>
                    <a:pt x="77" y="29"/>
                    <a:pt x="1" y="67"/>
                    <a:pt x="77" y="143"/>
                  </a:cubicBezTo>
                  <a:cubicBezTo>
                    <a:pt x="457" y="448"/>
                    <a:pt x="571" y="980"/>
                    <a:pt x="457" y="1475"/>
                  </a:cubicBezTo>
                  <a:cubicBezTo>
                    <a:pt x="413" y="1519"/>
                    <a:pt x="460" y="1538"/>
                    <a:pt x="521" y="1538"/>
                  </a:cubicBezTo>
                  <a:cubicBezTo>
                    <a:pt x="565" y="1538"/>
                    <a:pt x="616" y="1529"/>
                    <a:pt x="648" y="1513"/>
                  </a:cubicBezTo>
                  <a:cubicBezTo>
                    <a:pt x="838" y="942"/>
                    <a:pt x="686" y="372"/>
                    <a:pt x="267" y="29"/>
                  </a:cubicBezTo>
                  <a:cubicBezTo>
                    <a:pt x="229" y="10"/>
                    <a:pt x="201"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3246628" y="1469234"/>
              <a:ext cx="282883" cy="123191"/>
            </a:xfrm>
            <a:custGeom>
              <a:rect b="b" l="l" r="r" t="t"/>
              <a:pathLst>
                <a:path extrusionOk="0" h="3844" w="8827">
                  <a:moveTo>
                    <a:pt x="6649" y="353"/>
                  </a:moveTo>
                  <a:cubicBezTo>
                    <a:pt x="6772" y="353"/>
                    <a:pt x="6887" y="362"/>
                    <a:pt x="7001" y="381"/>
                  </a:cubicBezTo>
                  <a:cubicBezTo>
                    <a:pt x="7343" y="495"/>
                    <a:pt x="7419" y="724"/>
                    <a:pt x="7533" y="1066"/>
                  </a:cubicBezTo>
                  <a:cubicBezTo>
                    <a:pt x="7609" y="1370"/>
                    <a:pt x="7724" y="2131"/>
                    <a:pt x="7305" y="2512"/>
                  </a:cubicBezTo>
                  <a:cubicBezTo>
                    <a:pt x="7153" y="2664"/>
                    <a:pt x="6887" y="2778"/>
                    <a:pt x="6620" y="2854"/>
                  </a:cubicBezTo>
                  <a:cubicBezTo>
                    <a:pt x="6450" y="2903"/>
                    <a:pt x="6139" y="2967"/>
                    <a:pt x="5847" y="2967"/>
                  </a:cubicBezTo>
                  <a:cubicBezTo>
                    <a:pt x="5684" y="2967"/>
                    <a:pt x="5526" y="2947"/>
                    <a:pt x="5403" y="2892"/>
                  </a:cubicBezTo>
                  <a:cubicBezTo>
                    <a:pt x="5061" y="2816"/>
                    <a:pt x="4756" y="2512"/>
                    <a:pt x="4566" y="2131"/>
                  </a:cubicBezTo>
                  <a:cubicBezTo>
                    <a:pt x="4452" y="1903"/>
                    <a:pt x="4300" y="1561"/>
                    <a:pt x="4338" y="1180"/>
                  </a:cubicBezTo>
                  <a:cubicBezTo>
                    <a:pt x="4376" y="800"/>
                    <a:pt x="4680" y="724"/>
                    <a:pt x="5061" y="609"/>
                  </a:cubicBezTo>
                  <a:cubicBezTo>
                    <a:pt x="5441" y="495"/>
                    <a:pt x="5859" y="419"/>
                    <a:pt x="6240" y="381"/>
                  </a:cubicBezTo>
                  <a:cubicBezTo>
                    <a:pt x="6392" y="362"/>
                    <a:pt x="6525" y="353"/>
                    <a:pt x="6649" y="353"/>
                  </a:cubicBezTo>
                  <a:close/>
                  <a:moveTo>
                    <a:pt x="2816" y="990"/>
                  </a:moveTo>
                  <a:cubicBezTo>
                    <a:pt x="3006" y="990"/>
                    <a:pt x="3158" y="1104"/>
                    <a:pt x="3310" y="1332"/>
                  </a:cubicBezTo>
                  <a:cubicBezTo>
                    <a:pt x="3501" y="1675"/>
                    <a:pt x="3425" y="2055"/>
                    <a:pt x="3425" y="2321"/>
                  </a:cubicBezTo>
                  <a:cubicBezTo>
                    <a:pt x="3387" y="2702"/>
                    <a:pt x="3196" y="3082"/>
                    <a:pt x="2968" y="3273"/>
                  </a:cubicBezTo>
                  <a:cubicBezTo>
                    <a:pt x="2664" y="3577"/>
                    <a:pt x="2093" y="3615"/>
                    <a:pt x="1827" y="3615"/>
                  </a:cubicBezTo>
                  <a:cubicBezTo>
                    <a:pt x="1522" y="3615"/>
                    <a:pt x="1294" y="3615"/>
                    <a:pt x="1104" y="3539"/>
                  </a:cubicBezTo>
                  <a:cubicBezTo>
                    <a:pt x="571" y="3273"/>
                    <a:pt x="457" y="2474"/>
                    <a:pt x="381" y="2245"/>
                  </a:cubicBezTo>
                  <a:cubicBezTo>
                    <a:pt x="343" y="1903"/>
                    <a:pt x="381" y="1637"/>
                    <a:pt x="647" y="1446"/>
                  </a:cubicBezTo>
                  <a:cubicBezTo>
                    <a:pt x="838" y="1294"/>
                    <a:pt x="1066" y="1256"/>
                    <a:pt x="1294" y="1180"/>
                  </a:cubicBezTo>
                  <a:cubicBezTo>
                    <a:pt x="1637" y="1104"/>
                    <a:pt x="2055" y="990"/>
                    <a:pt x="2435" y="990"/>
                  </a:cubicBezTo>
                  <a:close/>
                  <a:moveTo>
                    <a:pt x="8713" y="1"/>
                  </a:moveTo>
                  <a:cubicBezTo>
                    <a:pt x="8561" y="1"/>
                    <a:pt x="8484" y="1"/>
                    <a:pt x="8332" y="39"/>
                  </a:cubicBezTo>
                  <a:cubicBezTo>
                    <a:pt x="8180" y="77"/>
                    <a:pt x="8066" y="77"/>
                    <a:pt x="7952" y="153"/>
                  </a:cubicBezTo>
                  <a:cubicBezTo>
                    <a:pt x="7724" y="191"/>
                    <a:pt x="7419" y="229"/>
                    <a:pt x="7191" y="267"/>
                  </a:cubicBezTo>
                  <a:cubicBezTo>
                    <a:pt x="7153" y="267"/>
                    <a:pt x="7153" y="267"/>
                    <a:pt x="7115" y="229"/>
                  </a:cubicBezTo>
                  <a:cubicBezTo>
                    <a:pt x="6986" y="197"/>
                    <a:pt x="6864" y="185"/>
                    <a:pt x="6744" y="185"/>
                  </a:cubicBezTo>
                  <a:cubicBezTo>
                    <a:pt x="6579" y="185"/>
                    <a:pt x="6416" y="207"/>
                    <a:pt x="6240" y="229"/>
                  </a:cubicBezTo>
                  <a:cubicBezTo>
                    <a:pt x="5859" y="267"/>
                    <a:pt x="5441" y="343"/>
                    <a:pt x="5022" y="495"/>
                  </a:cubicBezTo>
                  <a:cubicBezTo>
                    <a:pt x="4642" y="571"/>
                    <a:pt x="4185" y="724"/>
                    <a:pt x="4147" y="1218"/>
                  </a:cubicBezTo>
                  <a:lnTo>
                    <a:pt x="4147" y="1522"/>
                  </a:lnTo>
                  <a:cubicBezTo>
                    <a:pt x="4096" y="1512"/>
                    <a:pt x="4046" y="1508"/>
                    <a:pt x="3995" y="1508"/>
                  </a:cubicBezTo>
                  <a:cubicBezTo>
                    <a:pt x="3855" y="1508"/>
                    <a:pt x="3716" y="1543"/>
                    <a:pt x="3577" y="1599"/>
                  </a:cubicBezTo>
                  <a:cubicBezTo>
                    <a:pt x="3539" y="1522"/>
                    <a:pt x="3539" y="1408"/>
                    <a:pt x="3501" y="1332"/>
                  </a:cubicBezTo>
                  <a:cubicBezTo>
                    <a:pt x="3309" y="977"/>
                    <a:pt x="3040" y="877"/>
                    <a:pt x="2762" y="877"/>
                  </a:cubicBezTo>
                  <a:cubicBezTo>
                    <a:pt x="2653" y="877"/>
                    <a:pt x="2543" y="892"/>
                    <a:pt x="2435" y="914"/>
                  </a:cubicBezTo>
                  <a:cubicBezTo>
                    <a:pt x="1979" y="914"/>
                    <a:pt x="1522" y="990"/>
                    <a:pt x="1066" y="1104"/>
                  </a:cubicBezTo>
                  <a:cubicBezTo>
                    <a:pt x="723" y="1180"/>
                    <a:pt x="191" y="1180"/>
                    <a:pt x="77" y="1561"/>
                  </a:cubicBezTo>
                  <a:cubicBezTo>
                    <a:pt x="1" y="1713"/>
                    <a:pt x="1" y="1903"/>
                    <a:pt x="77" y="2055"/>
                  </a:cubicBezTo>
                  <a:cubicBezTo>
                    <a:pt x="115" y="2321"/>
                    <a:pt x="191" y="2626"/>
                    <a:pt x="305" y="2854"/>
                  </a:cubicBezTo>
                  <a:cubicBezTo>
                    <a:pt x="457" y="3234"/>
                    <a:pt x="647" y="3577"/>
                    <a:pt x="1028" y="3767"/>
                  </a:cubicBezTo>
                  <a:cubicBezTo>
                    <a:pt x="1142" y="3805"/>
                    <a:pt x="1294" y="3843"/>
                    <a:pt x="1446" y="3843"/>
                  </a:cubicBezTo>
                  <a:lnTo>
                    <a:pt x="1827" y="3843"/>
                  </a:lnTo>
                  <a:cubicBezTo>
                    <a:pt x="2207" y="3843"/>
                    <a:pt x="2778" y="3767"/>
                    <a:pt x="3120" y="3463"/>
                  </a:cubicBezTo>
                  <a:cubicBezTo>
                    <a:pt x="3387" y="3234"/>
                    <a:pt x="3577" y="2854"/>
                    <a:pt x="3691" y="2359"/>
                  </a:cubicBezTo>
                  <a:cubicBezTo>
                    <a:pt x="3691" y="2283"/>
                    <a:pt x="3691" y="2245"/>
                    <a:pt x="3729" y="2131"/>
                  </a:cubicBezTo>
                  <a:lnTo>
                    <a:pt x="3767" y="2131"/>
                  </a:lnTo>
                  <a:cubicBezTo>
                    <a:pt x="3881" y="2055"/>
                    <a:pt x="3957" y="1979"/>
                    <a:pt x="4071" y="1979"/>
                  </a:cubicBezTo>
                  <a:lnTo>
                    <a:pt x="4262" y="1979"/>
                  </a:lnTo>
                  <a:cubicBezTo>
                    <a:pt x="4300" y="2093"/>
                    <a:pt x="4338" y="2245"/>
                    <a:pt x="4376" y="2283"/>
                  </a:cubicBezTo>
                  <a:cubicBezTo>
                    <a:pt x="4642" y="2664"/>
                    <a:pt x="4946" y="3006"/>
                    <a:pt x="5289" y="3082"/>
                  </a:cubicBezTo>
                  <a:cubicBezTo>
                    <a:pt x="5403" y="3120"/>
                    <a:pt x="5479" y="3120"/>
                    <a:pt x="5593" y="3120"/>
                  </a:cubicBezTo>
                  <a:cubicBezTo>
                    <a:pt x="5682" y="3138"/>
                    <a:pt x="5772" y="3145"/>
                    <a:pt x="5862" y="3145"/>
                  </a:cubicBezTo>
                  <a:cubicBezTo>
                    <a:pt x="6160" y="3145"/>
                    <a:pt x="6454" y="3065"/>
                    <a:pt x="6658" y="3006"/>
                  </a:cubicBezTo>
                  <a:cubicBezTo>
                    <a:pt x="7001" y="2892"/>
                    <a:pt x="7229" y="2816"/>
                    <a:pt x="7419" y="2626"/>
                  </a:cubicBezTo>
                  <a:cubicBezTo>
                    <a:pt x="7952" y="2131"/>
                    <a:pt x="7800" y="1332"/>
                    <a:pt x="7762" y="990"/>
                  </a:cubicBezTo>
                  <a:cubicBezTo>
                    <a:pt x="7990" y="838"/>
                    <a:pt x="8180" y="724"/>
                    <a:pt x="8370" y="571"/>
                  </a:cubicBezTo>
                  <a:cubicBezTo>
                    <a:pt x="8484" y="457"/>
                    <a:pt x="8561" y="419"/>
                    <a:pt x="8675" y="343"/>
                  </a:cubicBezTo>
                  <a:cubicBezTo>
                    <a:pt x="8713" y="229"/>
                    <a:pt x="8827" y="153"/>
                    <a:pt x="8827" y="39"/>
                  </a:cubicBezTo>
                  <a:cubicBezTo>
                    <a:pt x="8827" y="1"/>
                    <a:pt x="8751" y="1"/>
                    <a:pt x="87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2"/>
          <p:cNvGrpSpPr/>
          <p:nvPr/>
        </p:nvGrpSpPr>
        <p:grpSpPr>
          <a:xfrm flipH="1">
            <a:off x="3849954" y="2493653"/>
            <a:ext cx="4432595" cy="2358278"/>
            <a:chOff x="1025252" y="2386548"/>
            <a:chExt cx="4812285" cy="2560006"/>
          </a:xfrm>
        </p:grpSpPr>
        <p:grpSp>
          <p:nvGrpSpPr>
            <p:cNvPr id="746" name="Google Shape;746;p32"/>
            <p:cNvGrpSpPr/>
            <p:nvPr/>
          </p:nvGrpSpPr>
          <p:grpSpPr>
            <a:xfrm>
              <a:off x="1025252" y="2386548"/>
              <a:ext cx="4812285" cy="2560006"/>
              <a:chOff x="1025252" y="2386548"/>
              <a:chExt cx="4812285" cy="2560006"/>
            </a:xfrm>
          </p:grpSpPr>
          <p:grpSp>
            <p:nvGrpSpPr>
              <p:cNvPr id="747" name="Google Shape;747;p32"/>
              <p:cNvGrpSpPr/>
              <p:nvPr/>
            </p:nvGrpSpPr>
            <p:grpSpPr>
              <a:xfrm>
                <a:off x="1025252" y="3245757"/>
                <a:ext cx="4812285" cy="1700798"/>
                <a:chOff x="1025252" y="3245757"/>
                <a:chExt cx="4812285" cy="1700798"/>
              </a:xfrm>
            </p:grpSpPr>
            <p:sp>
              <p:nvSpPr>
                <p:cNvPr id="748" name="Google Shape;748;p32"/>
                <p:cNvSpPr/>
                <p:nvPr/>
              </p:nvSpPr>
              <p:spPr>
                <a:xfrm>
                  <a:off x="1025252" y="3370098"/>
                  <a:ext cx="1530140" cy="813269"/>
                </a:xfrm>
                <a:custGeom>
                  <a:rect b="b" l="l" r="r" t="t"/>
                  <a:pathLst>
                    <a:path extrusionOk="0" h="25377" w="47746">
                      <a:moveTo>
                        <a:pt x="0" y="1"/>
                      </a:moveTo>
                      <a:lnTo>
                        <a:pt x="0" y="25376"/>
                      </a:lnTo>
                      <a:lnTo>
                        <a:pt x="47746" y="25376"/>
                      </a:lnTo>
                      <a:lnTo>
                        <a:pt x="477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1025252" y="3245757"/>
                  <a:ext cx="1530140" cy="50026"/>
                </a:xfrm>
                <a:custGeom>
                  <a:rect b="b" l="l" r="r" t="t"/>
                  <a:pathLst>
                    <a:path extrusionOk="0" h="1561" w="47746">
                      <a:moveTo>
                        <a:pt x="0" y="0"/>
                      </a:moveTo>
                      <a:lnTo>
                        <a:pt x="0" y="1560"/>
                      </a:lnTo>
                      <a:lnTo>
                        <a:pt x="47746" y="1560"/>
                      </a:lnTo>
                      <a:lnTo>
                        <a:pt x="47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1025252" y="3245757"/>
                  <a:ext cx="51244" cy="788849"/>
                </a:xfrm>
                <a:custGeom>
                  <a:rect b="b" l="l" r="r" t="t"/>
                  <a:pathLst>
                    <a:path extrusionOk="0" h="24615" w="1599">
                      <a:moveTo>
                        <a:pt x="0" y="0"/>
                      </a:moveTo>
                      <a:lnTo>
                        <a:pt x="0" y="24615"/>
                      </a:lnTo>
                      <a:lnTo>
                        <a:pt x="1598" y="24615"/>
                      </a:lnTo>
                      <a:lnTo>
                        <a:pt x="1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1075213" y="3432301"/>
                  <a:ext cx="1430184" cy="537693"/>
                </a:xfrm>
                <a:custGeom>
                  <a:rect b="b" l="l" r="r" t="t"/>
                  <a:pathLst>
                    <a:path extrusionOk="0" h="16778" w="44627">
                      <a:moveTo>
                        <a:pt x="1" y="0"/>
                      </a:moveTo>
                      <a:lnTo>
                        <a:pt x="1" y="16778"/>
                      </a:lnTo>
                      <a:lnTo>
                        <a:pt x="44627" y="16778"/>
                      </a:lnTo>
                      <a:lnTo>
                        <a:pt x="446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2254186" y="4659953"/>
                  <a:ext cx="286569" cy="286601"/>
                </a:xfrm>
                <a:custGeom>
                  <a:rect b="b" l="l" r="r" t="t"/>
                  <a:pathLst>
                    <a:path extrusionOk="0" h="8943" w="8942">
                      <a:moveTo>
                        <a:pt x="4587" y="0"/>
                      </a:moveTo>
                      <a:cubicBezTo>
                        <a:pt x="4542" y="0"/>
                        <a:pt x="4497" y="1"/>
                        <a:pt x="4452" y="2"/>
                      </a:cubicBezTo>
                      <a:cubicBezTo>
                        <a:pt x="1979" y="2"/>
                        <a:pt x="1" y="1981"/>
                        <a:pt x="1" y="4454"/>
                      </a:cubicBezTo>
                      <a:cubicBezTo>
                        <a:pt x="1" y="6927"/>
                        <a:pt x="1979" y="8943"/>
                        <a:pt x="4452" y="8943"/>
                      </a:cubicBezTo>
                      <a:cubicBezTo>
                        <a:pt x="6925" y="8943"/>
                        <a:pt x="8941" y="6927"/>
                        <a:pt x="8941" y="4454"/>
                      </a:cubicBezTo>
                      <a:cubicBezTo>
                        <a:pt x="8941" y="1989"/>
                        <a:pt x="6998" y="0"/>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2285880" y="4692930"/>
                  <a:ext cx="219493" cy="219493"/>
                </a:xfrm>
                <a:custGeom>
                  <a:rect b="b" l="l" r="r" t="t"/>
                  <a:pathLst>
                    <a:path extrusionOk="0" h="6849" w="6849">
                      <a:moveTo>
                        <a:pt x="3425" y="1"/>
                      </a:moveTo>
                      <a:cubicBezTo>
                        <a:pt x="1523" y="1"/>
                        <a:pt x="1" y="1522"/>
                        <a:pt x="1" y="3425"/>
                      </a:cubicBezTo>
                      <a:cubicBezTo>
                        <a:pt x="1" y="5327"/>
                        <a:pt x="1523" y="6849"/>
                        <a:pt x="3425" y="6849"/>
                      </a:cubicBezTo>
                      <a:cubicBezTo>
                        <a:pt x="5327" y="6849"/>
                        <a:pt x="6849" y="5327"/>
                        <a:pt x="6849" y="3425"/>
                      </a:cubicBezTo>
                      <a:cubicBezTo>
                        <a:pt x="6849" y="1522"/>
                        <a:pt x="5327" y="1"/>
                        <a:pt x="3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2360261" y="4117464"/>
                  <a:ext cx="75632" cy="713281"/>
                </a:xfrm>
                <a:custGeom>
                  <a:rect b="b" l="l" r="r" t="t"/>
                  <a:pathLst>
                    <a:path extrusionOk="0" h="22257" w="2360">
                      <a:moveTo>
                        <a:pt x="1" y="1"/>
                      </a:moveTo>
                      <a:lnTo>
                        <a:pt x="1" y="21876"/>
                      </a:lnTo>
                      <a:cubicBezTo>
                        <a:pt x="1" y="22066"/>
                        <a:pt x="153" y="22257"/>
                        <a:pt x="381" y="22257"/>
                      </a:cubicBezTo>
                      <a:lnTo>
                        <a:pt x="1903" y="22257"/>
                      </a:lnTo>
                      <a:cubicBezTo>
                        <a:pt x="2093" y="22257"/>
                        <a:pt x="2283" y="22066"/>
                        <a:pt x="2359" y="21876"/>
                      </a:cubicBezTo>
                      <a:lnTo>
                        <a:pt x="23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1214233" y="4116246"/>
                  <a:ext cx="4487964" cy="313393"/>
                </a:xfrm>
                <a:custGeom>
                  <a:rect b="b" l="l" r="r" t="t"/>
                  <a:pathLst>
                    <a:path extrusionOk="0" h="9779" w="140041">
                      <a:moveTo>
                        <a:pt x="0" y="1"/>
                      </a:moveTo>
                      <a:lnTo>
                        <a:pt x="0" y="9778"/>
                      </a:lnTo>
                      <a:lnTo>
                        <a:pt x="140041" y="9778"/>
                      </a:lnTo>
                      <a:lnTo>
                        <a:pt x="1400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4307333" y="3245757"/>
                  <a:ext cx="1530140" cy="50026"/>
                </a:xfrm>
                <a:custGeom>
                  <a:rect b="b" l="l" r="r" t="t"/>
                  <a:pathLst>
                    <a:path extrusionOk="0" h="1561" w="47746">
                      <a:moveTo>
                        <a:pt x="0" y="0"/>
                      </a:moveTo>
                      <a:lnTo>
                        <a:pt x="0" y="1560"/>
                      </a:lnTo>
                      <a:lnTo>
                        <a:pt x="47746" y="1560"/>
                      </a:lnTo>
                      <a:lnTo>
                        <a:pt x="477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4307333" y="3245757"/>
                  <a:ext cx="49994" cy="788849"/>
                </a:xfrm>
                <a:custGeom>
                  <a:rect b="b" l="l" r="r" t="t"/>
                  <a:pathLst>
                    <a:path extrusionOk="0" h="24615" w="1560">
                      <a:moveTo>
                        <a:pt x="0" y="0"/>
                      </a:moveTo>
                      <a:lnTo>
                        <a:pt x="0" y="24615"/>
                      </a:lnTo>
                      <a:lnTo>
                        <a:pt x="1560" y="24615"/>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5786201" y="3245757"/>
                  <a:ext cx="51244" cy="790067"/>
                </a:xfrm>
                <a:custGeom>
                  <a:rect b="b" l="l" r="r" t="t"/>
                  <a:pathLst>
                    <a:path extrusionOk="0" h="24653" w="1599">
                      <a:moveTo>
                        <a:pt x="1" y="0"/>
                      </a:moveTo>
                      <a:lnTo>
                        <a:pt x="1" y="24653"/>
                      </a:lnTo>
                      <a:lnTo>
                        <a:pt x="1599" y="24653"/>
                      </a:lnTo>
                      <a:lnTo>
                        <a:pt x="15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4357295" y="3432301"/>
                  <a:ext cx="1428966" cy="537693"/>
                </a:xfrm>
                <a:custGeom>
                  <a:rect b="b" l="l" r="r" t="t"/>
                  <a:pathLst>
                    <a:path extrusionOk="0" h="16778" w="44589">
                      <a:moveTo>
                        <a:pt x="1" y="0"/>
                      </a:moveTo>
                      <a:lnTo>
                        <a:pt x="1" y="16778"/>
                      </a:lnTo>
                      <a:lnTo>
                        <a:pt x="44589" y="16778"/>
                      </a:lnTo>
                      <a:lnTo>
                        <a:pt x="445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4343899" y="4659953"/>
                  <a:ext cx="286537" cy="286601"/>
                </a:xfrm>
                <a:custGeom>
                  <a:rect b="b" l="l" r="r" t="t"/>
                  <a:pathLst>
                    <a:path extrusionOk="0" h="8943" w="8941">
                      <a:moveTo>
                        <a:pt x="4587" y="0"/>
                      </a:moveTo>
                      <a:cubicBezTo>
                        <a:pt x="4542" y="0"/>
                        <a:pt x="4497" y="1"/>
                        <a:pt x="4452" y="2"/>
                      </a:cubicBezTo>
                      <a:cubicBezTo>
                        <a:pt x="1979" y="2"/>
                        <a:pt x="0" y="1981"/>
                        <a:pt x="0" y="4454"/>
                      </a:cubicBezTo>
                      <a:cubicBezTo>
                        <a:pt x="0" y="6927"/>
                        <a:pt x="1979" y="8943"/>
                        <a:pt x="4452" y="8943"/>
                      </a:cubicBezTo>
                      <a:cubicBezTo>
                        <a:pt x="6925" y="8943"/>
                        <a:pt x="8941" y="6927"/>
                        <a:pt x="8941" y="4454"/>
                      </a:cubicBezTo>
                      <a:cubicBezTo>
                        <a:pt x="8941" y="1989"/>
                        <a:pt x="6998" y="0"/>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4375593" y="4692930"/>
                  <a:ext cx="219493" cy="219493"/>
                </a:xfrm>
                <a:custGeom>
                  <a:rect b="b" l="l" r="r" t="t"/>
                  <a:pathLst>
                    <a:path extrusionOk="0" h="6849" w="6849">
                      <a:moveTo>
                        <a:pt x="3425" y="1"/>
                      </a:moveTo>
                      <a:cubicBezTo>
                        <a:pt x="1522" y="1"/>
                        <a:pt x="1" y="1522"/>
                        <a:pt x="1" y="3425"/>
                      </a:cubicBezTo>
                      <a:cubicBezTo>
                        <a:pt x="1" y="5327"/>
                        <a:pt x="1522" y="6849"/>
                        <a:pt x="3425" y="6849"/>
                      </a:cubicBezTo>
                      <a:cubicBezTo>
                        <a:pt x="5327" y="6849"/>
                        <a:pt x="6849" y="5327"/>
                        <a:pt x="6849" y="3425"/>
                      </a:cubicBezTo>
                      <a:cubicBezTo>
                        <a:pt x="6849" y="1522"/>
                        <a:pt x="5327" y="1"/>
                        <a:pt x="3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4449974" y="4117464"/>
                  <a:ext cx="74414" cy="713281"/>
                </a:xfrm>
                <a:custGeom>
                  <a:rect b="b" l="l" r="r" t="t"/>
                  <a:pathLst>
                    <a:path extrusionOk="0" h="22257" w="2322">
                      <a:moveTo>
                        <a:pt x="0" y="1"/>
                      </a:moveTo>
                      <a:lnTo>
                        <a:pt x="0" y="21876"/>
                      </a:lnTo>
                      <a:cubicBezTo>
                        <a:pt x="0" y="22066"/>
                        <a:pt x="153" y="22257"/>
                        <a:pt x="381" y="22257"/>
                      </a:cubicBezTo>
                      <a:lnTo>
                        <a:pt x="1903" y="22257"/>
                      </a:lnTo>
                      <a:cubicBezTo>
                        <a:pt x="2093" y="22257"/>
                        <a:pt x="2283" y="22066"/>
                        <a:pt x="2321" y="21876"/>
                      </a:cubicBezTo>
                      <a:lnTo>
                        <a:pt x="23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526525" y="4659953"/>
                  <a:ext cx="286537" cy="286601"/>
                </a:xfrm>
                <a:custGeom>
                  <a:rect b="b" l="l" r="r" t="t"/>
                  <a:pathLst>
                    <a:path extrusionOk="0" h="8943" w="8941">
                      <a:moveTo>
                        <a:pt x="4585" y="0"/>
                      </a:moveTo>
                      <a:cubicBezTo>
                        <a:pt x="4541" y="0"/>
                        <a:pt x="4496" y="1"/>
                        <a:pt x="4452" y="2"/>
                      </a:cubicBezTo>
                      <a:cubicBezTo>
                        <a:pt x="1979" y="2"/>
                        <a:pt x="0" y="1981"/>
                        <a:pt x="0" y="4454"/>
                      </a:cubicBezTo>
                      <a:cubicBezTo>
                        <a:pt x="0" y="6927"/>
                        <a:pt x="1979" y="8943"/>
                        <a:pt x="4452" y="8943"/>
                      </a:cubicBezTo>
                      <a:cubicBezTo>
                        <a:pt x="6924" y="8943"/>
                        <a:pt x="8941" y="6927"/>
                        <a:pt x="8941" y="4454"/>
                      </a:cubicBezTo>
                      <a:cubicBezTo>
                        <a:pt x="8941" y="1989"/>
                        <a:pt x="6961" y="0"/>
                        <a:pt x="45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5558219" y="4692930"/>
                  <a:ext cx="219493" cy="219493"/>
                </a:xfrm>
                <a:custGeom>
                  <a:rect b="b" l="l" r="r" t="t"/>
                  <a:pathLst>
                    <a:path extrusionOk="0" h="6849" w="6849">
                      <a:moveTo>
                        <a:pt x="3425" y="1"/>
                      </a:moveTo>
                      <a:cubicBezTo>
                        <a:pt x="1522" y="1"/>
                        <a:pt x="1" y="1522"/>
                        <a:pt x="1" y="3425"/>
                      </a:cubicBezTo>
                      <a:cubicBezTo>
                        <a:pt x="1" y="5327"/>
                        <a:pt x="1522" y="6849"/>
                        <a:pt x="3425" y="6849"/>
                      </a:cubicBezTo>
                      <a:cubicBezTo>
                        <a:pt x="5327" y="6849"/>
                        <a:pt x="6848" y="5327"/>
                        <a:pt x="6848" y="3425"/>
                      </a:cubicBezTo>
                      <a:cubicBezTo>
                        <a:pt x="6848" y="1522"/>
                        <a:pt x="5327" y="1"/>
                        <a:pt x="342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631382" y="4117464"/>
                  <a:ext cx="74382" cy="713281"/>
                </a:xfrm>
                <a:custGeom>
                  <a:rect b="b" l="l" r="r" t="t"/>
                  <a:pathLst>
                    <a:path extrusionOk="0" h="22257" w="2321">
                      <a:moveTo>
                        <a:pt x="0" y="1"/>
                      </a:moveTo>
                      <a:lnTo>
                        <a:pt x="0" y="21876"/>
                      </a:lnTo>
                      <a:cubicBezTo>
                        <a:pt x="0" y="22066"/>
                        <a:pt x="152" y="22257"/>
                        <a:pt x="381" y="22257"/>
                      </a:cubicBezTo>
                      <a:lnTo>
                        <a:pt x="1902" y="22257"/>
                      </a:lnTo>
                      <a:cubicBezTo>
                        <a:pt x="2131" y="22257"/>
                        <a:pt x="2321" y="22066"/>
                        <a:pt x="2321" y="21876"/>
                      </a:cubicBezTo>
                      <a:lnTo>
                        <a:pt x="23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1071560" y="4659953"/>
                  <a:ext cx="286569" cy="286601"/>
                </a:xfrm>
                <a:custGeom>
                  <a:rect b="b" l="l" r="r" t="t"/>
                  <a:pathLst>
                    <a:path extrusionOk="0" h="8943" w="8942">
                      <a:moveTo>
                        <a:pt x="4587" y="0"/>
                      </a:moveTo>
                      <a:cubicBezTo>
                        <a:pt x="4542" y="0"/>
                        <a:pt x="4497" y="1"/>
                        <a:pt x="4452" y="2"/>
                      </a:cubicBezTo>
                      <a:cubicBezTo>
                        <a:pt x="1979" y="2"/>
                        <a:pt x="1" y="1981"/>
                        <a:pt x="1" y="4454"/>
                      </a:cubicBezTo>
                      <a:cubicBezTo>
                        <a:pt x="1" y="6927"/>
                        <a:pt x="1979" y="8943"/>
                        <a:pt x="4452" y="8943"/>
                      </a:cubicBezTo>
                      <a:cubicBezTo>
                        <a:pt x="6925" y="8943"/>
                        <a:pt x="8941" y="6927"/>
                        <a:pt x="8941" y="4454"/>
                      </a:cubicBezTo>
                      <a:cubicBezTo>
                        <a:pt x="8941" y="1989"/>
                        <a:pt x="6998" y="0"/>
                        <a:pt x="4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1103287" y="4692930"/>
                  <a:ext cx="219461" cy="219493"/>
                </a:xfrm>
                <a:custGeom>
                  <a:rect b="b" l="l" r="r" t="t"/>
                  <a:pathLst>
                    <a:path extrusionOk="0" h="6849" w="6848">
                      <a:moveTo>
                        <a:pt x="3424" y="1"/>
                      </a:moveTo>
                      <a:cubicBezTo>
                        <a:pt x="1522" y="1"/>
                        <a:pt x="0" y="1522"/>
                        <a:pt x="0" y="3425"/>
                      </a:cubicBezTo>
                      <a:cubicBezTo>
                        <a:pt x="0" y="5327"/>
                        <a:pt x="1522" y="6849"/>
                        <a:pt x="3424" y="6849"/>
                      </a:cubicBezTo>
                      <a:cubicBezTo>
                        <a:pt x="5326" y="6849"/>
                        <a:pt x="6848" y="5327"/>
                        <a:pt x="6848" y="3425"/>
                      </a:cubicBezTo>
                      <a:cubicBezTo>
                        <a:pt x="6848" y="1522"/>
                        <a:pt x="5326" y="1"/>
                        <a:pt x="34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1176418" y="4117464"/>
                  <a:ext cx="74414" cy="713281"/>
                </a:xfrm>
                <a:custGeom>
                  <a:rect b="b" l="l" r="r" t="t"/>
                  <a:pathLst>
                    <a:path extrusionOk="0" h="22257" w="2322">
                      <a:moveTo>
                        <a:pt x="1" y="1"/>
                      </a:moveTo>
                      <a:lnTo>
                        <a:pt x="1" y="21876"/>
                      </a:lnTo>
                      <a:cubicBezTo>
                        <a:pt x="1" y="22066"/>
                        <a:pt x="153" y="22257"/>
                        <a:pt x="381" y="22257"/>
                      </a:cubicBezTo>
                      <a:lnTo>
                        <a:pt x="1941" y="22257"/>
                      </a:lnTo>
                      <a:cubicBezTo>
                        <a:pt x="2131" y="22257"/>
                        <a:pt x="2321" y="22066"/>
                        <a:pt x="2321" y="21876"/>
                      </a:cubicBezTo>
                      <a:lnTo>
                        <a:pt x="232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1025252" y="3971170"/>
                  <a:ext cx="4812285" cy="213404"/>
                </a:xfrm>
                <a:custGeom>
                  <a:rect b="b" l="l" r="r" t="t"/>
                  <a:pathLst>
                    <a:path extrusionOk="0" h="6659" w="150161">
                      <a:moveTo>
                        <a:pt x="0" y="1"/>
                      </a:moveTo>
                      <a:lnTo>
                        <a:pt x="0" y="6658"/>
                      </a:lnTo>
                      <a:lnTo>
                        <a:pt x="150161" y="6658"/>
                      </a:lnTo>
                      <a:lnTo>
                        <a:pt x="150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32"/>
              <p:cNvGrpSpPr/>
              <p:nvPr/>
            </p:nvGrpSpPr>
            <p:grpSpPr>
              <a:xfrm>
                <a:off x="1039866" y="2489835"/>
                <a:ext cx="4353874" cy="1478960"/>
                <a:chOff x="1039866" y="2489835"/>
                <a:chExt cx="4353874" cy="1478960"/>
              </a:xfrm>
            </p:grpSpPr>
            <p:sp>
              <p:nvSpPr>
                <p:cNvPr id="771" name="Google Shape;771;p32"/>
                <p:cNvSpPr/>
                <p:nvPr/>
              </p:nvSpPr>
              <p:spPr>
                <a:xfrm>
                  <a:off x="1194716" y="2548384"/>
                  <a:ext cx="4199024" cy="1308243"/>
                </a:xfrm>
                <a:custGeom>
                  <a:rect b="b" l="l" r="r" t="t"/>
                  <a:pathLst>
                    <a:path extrusionOk="0" h="40822" w="131025">
                      <a:moveTo>
                        <a:pt x="2473" y="0"/>
                      </a:moveTo>
                      <a:cubicBezTo>
                        <a:pt x="951" y="0"/>
                        <a:pt x="0" y="1636"/>
                        <a:pt x="761" y="2967"/>
                      </a:cubicBezTo>
                      <a:lnTo>
                        <a:pt x="20963" y="39756"/>
                      </a:lnTo>
                      <a:cubicBezTo>
                        <a:pt x="21305" y="40403"/>
                        <a:pt x="21990" y="40821"/>
                        <a:pt x="22675" y="40821"/>
                      </a:cubicBezTo>
                      <a:lnTo>
                        <a:pt x="129008" y="40821"/>
                      </a:lnTo>
                      <a:cubicBezTo>
                        <a:pt x="130111" y="40821"/>
                        <a:pt x="131025" y="39908"/>
                        <a:pt x="131025" y="38805"/>
                      </a:cubicBezTo>
                      <a:lnTo>
                        <a:pt x="131025" y="36903"/>
                      </a:lnTo>
                      <a:cubicBezTo>
                        <a:pt x="131025" y="35838"/>
                        <a:pt x="130111" y="34925"/>
                        <a:pt x="129008" y="34925"/>
                      </a:cubicBezTo>
                      <a:lnTo>
                        <a:pt x="26099" y="34925"/>
                      </a:lnTo>
                      <a:cubicBezTo>
                        <a:pt x="26070" y="34926"/>
                        <a:pt x="26041" y="34927"/>
                        <a:pt x="26014" y="34927"/>
                      </a:cubicBezTo>
                      <a:cubicBezTo>
                        <a:pt x="25382" y="34927"/>
                        <a:pt x="25019" y="34518"/>
                        <a:pt x="24691" y="33935"/>
                      </a:cubicBezTo>
                      <a:lnTo>
                        <a:pt x="6316" y="1065"/>
                      </a:lnTo>
                      <a:cubicBezTo>
                        <a:pt x="6011" y="457"/>
                        <a:pt x="5327" y="0"/>
                        <a:pt x="460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1039866" y="2489835"/>
                  <a:ext cx="4305101" cy="1478960"/>
                </a:xfrm>
                <a:custGeom>
                  <a:rect b="b" l="l" r="r" t="t"/>
                  <a:pathLst>
                    <a:path extrusionOk="0" h="46149" w="134335">
                      <a:moveTo>
                        <a:pt x="952" y="1"/>
                      </a:moveTo>
                      <a:cubicBezTo>
                        <a:pt x="381" y="1"/>
                        <a:pt x="1" y="610"/>
                        <a:pt x="267" y="1142"/>
                      </a:cubicBezTo>
                      <a:lnTo>
                        <a:pt x="24653" y="45730"/>
                      </a:lnTo>
                      <a:cubicBezTo>
                        <a:pt x="24806" y="45958"/>
                        <a:pt x="25034" y="46148"/>
                        <a:pt x="25338" y="46148"/>
                      </a:cubicBezTo>
                      <a:lnTo>
                        <a:pt x="133574" y="46148"/>
                      </a:lnTo>
                      <a:cubicBezTo>
                        <a:pt x="133992" y="46148"/>
                        <a:pt x="134335" y="45806"/>
                        <a:pt x="134335" y="45388"/>
                      </a:cubicBezTo>
                      <a:lnTo>
                        <a:pt x="134335" y="41127"/>
                      </a:lnTo>
                      <a:cubicBezTo>
                        <a:pt x="134335" y="40670"/>
                        <a:pt x="133992" y="40366"/>
                        <a:pt x="133574" y="40366"/>
                      </a:cubicBezTo>
                      <a:lnTo>
                        <a:pt x="28800" y="40366"/>
                      </a:lnTo>
                      <a:cubicBezTo>
                        <a:pt x="28496" y="40366"/>
                        <a:pt x="28268" y="40176"/>
                        <a:pt x="28153" y="39947"/>
                      </a:cubicBezTo>
                      <a:lnTo>
                        <a:pt x="6506" y="419"/>
                      </a:lnTo>
                      <a:cubicBezTo>
                        <a:pt x="6354" y="191"/>
                        <a:pt x="6126" y="1"/>
                        <a:pt x="58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2"/>
                <p:cNvGrpSpPr/>
                <p:nvPr/>
              </p:nvGrpSpPr>
              <p:grpSpPr>
                <a:xfrm>
                  <a:off x="1369051" y="2513197"/>
                  <a:ext cx="752283" cy="1214216"/>
                  <a:chOff x="1369051" y="2513197"/>
                  <a:chExt cx="752283" cy="1214216"/>
                </a:xfrm>
              </p:grpSpPr>
              <p:sp>
                <p:nvSpPr>
                  <p:cNvPr id="774" name="Google Shape;774;p32"/>
                  <p:cNvSpPr/>
                  <p:nvPr/>
                </p:nvSpPr>
                <p:spPr>
                  <a:xfrm>
                    <a:off x="1369051" y="2513197"/>
                    <a:ext cx="752283" cy="1214216"/>
                  </a:xfrm>
                  <a:custGeom>
                    <a:rect b="b" l="l" r="r" t="t"/>
                    <a:pathLst>
                      <a:path extrusionOk="0" h="37888" w="23474">
                        <a:moveTo>
                          <a:pt x="9023" y="1"/>
                        </a:moveTo>
                        <a:cubicBezTo>
                          <a:pt x="8651" y="1"/>
                          <a:pt x="8280" y="36"/>
                          <a:pt x="7914" y="109"/>
                        </a:cubicBezTo>
                        <a:cubicBezTo>
                          <a:pt x="7838" y="109"/>
                          <a:pt x="7724" y="109"/>
                          <a:pt x="7648" y="147"/>
                        </a:cubicBezTo>
                        <a:cubicBezTo>
                          <a:pt x="6582" y="413"/>
                          <a:pt x="5593" y="908"/>
                          <a:pt x="4604" y="1250"/>
                        </a:cubicBezTo>
                        <a:cubicBezTo>
                          <a:pt x="3843" y="1478"/>
                          <a:pt x="3044" y="1593"/>
                          <a:pt x="2359" y="1973"/>
                        </a:cubicBezTo>
                        <a:cubicBezTo>
                          <a:pt x="1" y="3343"/>
                          <a:pt x="2283" y="6957"/>
                          <a:pt x="3044" y="8707"/>
                        </a:cubicBezTo>
                        <a:cubicBezTo>
                          <a:pt x="3691" y="10343"/>
                          <a:pt x="4414" y="11941"/>
                          <a:pt x="5175" y="13500"/>
                        </a:cubicBezTo>
                        <a:cubicBezTo>
                          <a:pt x="6164" y="15555"/>
                          <a:pt x="7419" y="17419"/>
                          <a:pt x="8370" y="19397"/>
                        </a:cubicBezTo>
                        <a:cubicBezTo>
                          <a:pt x="9398" y="21642"/>
                          <a:pt x="10577" y="23772"/>
                          <a:pt x="11832" y="25865"/>
                        </a:cubicBezTo>
                        <a:cubicBezTo>
                          <a:pt x="13887" y="29289"/>
                          <a:pt x="16207" y="32484"/>
                          <a:pt x="18566" y="35718"/>
                        </a:cubicBezTo>
                        <a:cubicBezTo>
                          <a:pt x="19099" y="36403"/>
                          <a:pt x="19631" y="37088"/>
                          <a:pt x="20354" y="37544"/>
                        </a:cubicBezTo>
                        <a:cubicBezTo>
                          <a:pt x="20711" y="37762"/>
                          <a:pt x="21150" y="37887"/>
                          <a:pt x="21586" y="37887"/>
                        </a:cubicBezTo>
                        <a:cubicBezTo>
                          <a:pt x="21987" y="37887"/>
                          <a:pt x="22385" y="37781"/>
                          <a:pt x="22713" y="37544"/>
                        </a:cubicBezTo>
                        <a:cubicBezTo>
                          <a:pt x="23284" y="37050"/>
                          <a:pt x="23474" y="36213"/>
                          <a:pt x="23322" y="35452"/>
                        </a:cubicBezTo>
                        <a:cubicBezTo>
                          <a:pt x="23208" y="34691"/>
                          <a:pt x="22827" y="34006"/>
                          <a:pt x="22447" y="33359"/>
                        </a:cubicBezTo>
                        <a:cubicBezTo>
                          <a:pt x="19898" y="28984"/>
                          <a:pt x="17958" y="24191"/>
                          <a:pt x="17425" y="19169"/>
                        </a:cubicBezTo>
                        <a:cubicBezTo>
                          <a:pt x="17159" y="16696"/>
                          <a:pt x="17235" y="14223"/>
                          <a:pt x="17006" y="11750"/>
                        </a:cubicBezTo>
                        <a:cubicBezTo>
                          <a:pt x="16816" y="9620"/>
                          <a:pt x="16093" y="7642"/>
                          <a:pt x="15675" y="5549"/>
                        </a:cubicBezTo>
                        <a:cubicBezTo>
                          <a:pt x="15294" y="3837"/>
                          <a:pt x="14305" y="2315"/>
                          <a:pt x="12860" y="1250"/>
                        </a:cubicBezTo>
                        <a:cubicBezTo>
                          <a:pt x="11753" y="473"/>
                          <a:pt x="10388" y="1"/>
                          <a:pt x="9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1490990" y="2543834"/>
                    <a:ext cx="612075" cy="1128681"/>
                  </a:xfrm>
                  <a:custGeom>
                    <a:rect b="b" l="l" r="r" t="t"/>
                    <a:pathLst>
                      <a:path extrusionOk="0" h="35219" w="19099">
                        <a:moveTo>
                          <a:pt x="4955" y="0"/>
                        </a:moveTo>
                        <a:cubicBezTo>
                          <a:pt x="3784" y="0"/>
                          <a:pt x="2590" y="519"/>
                          <a:pt x="1750" y="1359"/>
                        </a:cubicBezTo>
                        <a:cubicBezTo>
                          <a:pt x="457" y="2691"/>
                          <a:pt x="0" y="4631"/>
                          <a:pt x="190" y="6419"/>
                        </a:cubicBezTo>
                        <a:cubicBezTo>
                          <a:pt x="228" y="6495"/>
                          <a:pt x="228" y="6572"/>
                          <a:pt x="228" y="6686"/>
                        </a:cubicBezTo>
                        <a:cubicBezTo>
                          <a:pt x="266" y="6876"/>
                          <a:pt x="266" y="7066"/>
                          <a:pt x="304" y="7256"/>
                        </a:cubicBezTo>
                        <a:lnTo>
                          <a:pt x="16055" y="35143"/>
                        </a:lnTo>
                        <a:lnTo>
                          <a:pt x="16093" y="35219"/>
                        </a:lnTo>
                        <a:lnTo>
                          <a:pt x="18908" y="35219"/>
                        </a:lnTo>
                        <a:cubicBezTo>
                          <a:pt x="18946" y="34876"/>
                          <a:pt x="19022" y="34534"/>
                          <a:pt x="19098" y="34192"/>
                        </a:cubicBezTo>
                        <a:cubicBezTo>
                          <a:pt x="16854" y="30501"/>
                          <a:pt x="15446" y="26659"/>
                          <a:pt x="14419" y="22398"/>
                        </a:cubicBezTo>
                        <a:cubicBezTo>
                          <a:pt x="13962" y="20305"/>
                          <a:pt x="13316" y="18365"/>
                          <a:pt x="12973" y="16235"/>
                        </a:cubicBezTo>
                        <a:cubicBezTo>
                          <a:pt x="12859" y="15550"/>
                          <a:pt x="12783" y="14903"/>
                          <a:pt x="12631" y="14218"/>
                        </a:cubicBezTo>
                        <a:cubicBezTo>
                          <a:pt x="12364" y="12506"/>
                          <a:pt x="11984" y="10794"/>
                          <a:pt x="11527" y="9082"/>
                        </a:cubicBezTo>
                        <a:cubicBezTo>
                          <a:pt x="11071" y="7294"/>
                          <a:pt x="10272" y="5925"/>
                          <a:pt x="9435" y="4289"/>
                        </a:cubicBezTo>
                        <a:cubicBezTo>
                          <a:pt x="8788" y="2919"/>
                          <a:pt x="8180" y="1283"/>
                          <a:pt x="6772" y="484"/>
                        </a:cubicBezTo>
                        <a:cubicBezTo>
                          <a:pt x="6212" y="151"/>
                          <a:pt x="5587" y="0"/>
                          <a:pt x="4955" y="0"/>
                        </a:cubicBezTo>
                        <a:close/>
                      </a:path>
                    </a:pathLst>
                  </a:cu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32"/>
              <p:cNvGrpSpPr/>
              <p:nvPr/>
            </p:nvGrpSpPr>
            <p:grpSpPr>
              <a:xfrm>
                <a:off x="1725060" y="2386548"/>
                <a:ext cx="1138759" cy="1347461"/>
                <a:chOff x="1725060" y="2386548"/>
                <a:chExt cx="1138759" cy="1347461"/>
              </a:xfrm>
            </p:grpSpPr>
            <p:sp>
              <p:nvSpPr>
                <p:cNvPr id="777" name="Google Shape;777;p32"/>
                <p:cNvSpPr/>
                <p:nvPr/>
              </p:nvSpPr>
              <p:spPr>
                <a:xfrm>
                  <a:off x="1817708" y="2671957"/>
                  <a:ext cx="229268" cy="241254"/>
                </a:xfrm>
                <a:custGeom>
                  <a:rect b="b" l="l" r="r" t="t"/>
                  <a:pathLst>
                    <a:path extrusionOk="0" h="7528" w="7154">
                      <a:moveTo>
                        <a:pt x="5082" y="0"/>
                      </a:moveTo>
                      <a:cubicBezTo>
                        <a:pt x="4832" y="0"/>
                        <a:pt x="4593" y="27"/>
                        <a:pt x="4452" y="63"/>
                      </a:cubicBezTo>
                      <a:cubicBezTo>
                        <a:pt x="4072" y="101"/>
                        <a:pt x="3691" y="63"/>
                        <a:pt x="3387" y="291"/>
                      </a:cubicBezTo>
                      <a:cubicBezTo>
                        <a:pt x="3121" y="481"/>
                        <a:pt x="3006" y="671"/>
                        <a:pt x="2626" y="823"/>
                      </a:cubicBezTo>
                      <a:cubicBezTo>
                        <a:pt x="1979" y="1014"/>
                        <a:pt x="1294" y="1090"/>
                        <a:pt x="648" y="1204"/>
                      </a:cubicBezTo>
                      <a:cubicBezTo>
                        <a:pt x="572" y="1204"/>
                        <a:pt x="477" y="1192"/>
                        <a:pt x="387" y="1192"/>
                      </a:cubicBezTo>
                      <a:cubicBezTo>
                        <a:pt x="250" y="1192"/>
                        <a:pt x="123" y="1219"/>
                        <a:pt x="77" y="1356"/>
                      </a:cubicBezTo>
                      <a:cubicBezTo>
                        <a:pt x="1" y="1470"/>
                        <a:pt x="153" y="1813"/>
                        <a:pt x="191" y="1965"/>
                      </a:cubicBezTo>
                      <a:cubicBezTo>
                        <a:pt x="572" y="3106"/>
                        <a:pt x="876" y="4247"/>
                        <a:pt x="1066" y="5427"/>
                      </a:cubicBezTo>
                      <a:cubicBezTo>
                        <a:pt x="1142" y="5959"/>
                        <a:pt x="1142" y="6492"/>
                        <a:pt x="1294" y="6987"/>
                      </a:cubicBezTo>
                      <a:cubicBezTo>
                        <a:pt x="1425" y="7412"/>
                        <a:pt x="1584" y="7528"/>
                        <a:pt x="1965" y="7528"/>
                      </a:cubicBezTo>
                      <a:cubicBezTo>
                        <a:pt x="2027" y="7528"/>
                        <a:pt x="2095" y="7525"/>
                        <a:pt x="2169" y="7519"/>
                      </a:cubicBezTo>
                      <a:cubicBezTo>
                        <a:pt x="3121" y="7367"/>
                        <a:pt x="4072" y="7177"/>
                        <a:pt x="4947" y="6872"/>
                      </a:cubicBezTo>
                      <a:cubicBezTo>
                        <a:pt x="5403" y="6720"/>
                        <a:pt x="5784" y="6568"/>
                        <a:pt x="6202" y="6530"/>
                      </a:cubicBezTo>
                      <a:cubicBezTo>
                        <a:pt x="6430" y="6492"/>
                        <a:pt x="6659" y="6530"/>
                        <a:pt x="6849" y="6378"/>
                      </a:cubicBezTo>
                      <a:cubicBezTo>
                        <a:pt x="7039" y="6226"/>
                        <a:pt x="7153" y="5959"/>
                        <a:pt x="7153" y="5731"/>
                      </a:cubicBezTo>
                      <a:cubicBezTo>
                        <a:pt x="7153" y="5465"/>
                        <a:pt x="7039" y="5237"/>
                        <a:pt x="7001" y="5046"/>
                      </a:cubicBezTo>
                      <a:cubicBezTo>
                        <a:pt x="6925" y="4742"/>
                        <a:pt x="6811" y="4476"/>
                        <a:pt x="6773" y="4171"/>
                      </a:cubicBezTo>
                      <a:cubicBezTo>
                        <a:pt x="6697" y="3943"/>
                        <a:pt x="6659" y="3677"/>
                        <a:pt x="6621" y="3410"/>
                      </a:cubicBezTo>
                      <a:cubicBezTo>
                        <a:pt x="6545" y="2764"/>
                        <a:pt x="6430" y="2155"/>
                        <a:pt x="6278" y="1470"/>
                      </a:cubicBezTo>
                      <a:cubicBezTo>
                        <a:pt x="6278" y="1394"/>
                        <a:pt x="6240" y="1318"/>
                        <a:pt x="6240" y="1242"/>
                      </a:cubicBezTo>
                      <a:cubicBezTo>
                        <a:pt x="6240" y="1128"/>
                        <a:pt x="6202" y="1052"/>
                        <a:pt x="6202" y="938"/>
                      </a:cubicBezTo>
                      <a:lnTo>
                        <a:pt x="6202" y="900"/>
                      </a:lnTo>
                      <a:cubicBezTo>
                        <a:pt x="6164" y="557"/>
                        <a:pt x="6050" y="253"/>
                        <a:pt x="5860" y="139"/>
                      </a:cubicBezTo>
                      <a:cubicBezTo>
                        <a:pt x="5676" y="37"/>
                        <a:pt x="5372" y="0"/>
                        <a:pt x="5082"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1968905" y="2699421"/>
                  <a:ext cx="59769" cy="80632"/>
                </a:xfrm>
                <a:custGeom>
                  <a:rect b="b" l="l" r="r" t="t"/>
                  <a:pathLst>
                    <a:path extrusionOk="0" h="2516" w="1865">
                      <a:moveTo>
                        <a:pt x="1322" y="0"/>
                      </a:moveTo>
                      <a:cubicBezTo>
                        <a:pt x="961" y="0"/>
                        <a:pt x="557" y="212"/>
                        <a:pt x="381" y="423"/>
                      </a:cubicBezTo>
                      <a:cubicBezTo>
                        <a:pt x="0" y="918"/>
                        <a:pt x="76" y="1450"/>
                        <a:pt x="533" y="1831"/>
                      </a:cubicBezTo>
                      <a:cubicBezTo>
                        <a:pt x="723" y="2021"/>
                        <a:pt x="990" y="2135"/>
                        <a:pt x="1218" y="2287"/>
                      </a:cubicBezTo>
                      <a:cubicBezTo>
                        <a:pt x="1370" y="2401"/>
                        <a:pt x="1674" y="2477"/>
                        <a:pt x="1865" y="2515"/>
                      </a:cubicBezTo>
                      <a:cubicBezTo>
                        <a:pt x="1750" y="1907"/>
                        <a:pt x="1674" y="1260"/>
                        <a:pt x="1522" y="575"/>
                      </a:cubicBezTo>
                      <a:cubicBezTo>
                        <a:pt x="1522" y="499"/>
                        <a:pt x="1484" y="423"/>
                        <a:pt x="1484" y="347"/>
                      </a:cubicBezTo>
                      <a:cubicBezTo>
                        <a:pt x="1484" y="233"/>
                        <a:pt x="1408" y="157"/>
                        <a:pt x="1408" y="43"/>
                      </a:cubicBezTo>
                      <a:lnTo>
                        <a:pt x="1408" y="5"/>
                      </a:lnTo>
                      <a:cubicBezTo>
                        <a:pt x="1380" y="2"/>
                        <a:pt x="1351" y="0"/>
                        <a:pt x="1322"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1805530" y="2817322"/>
                  <a:ext cx="764493" cy="916687"/>
                </a:xfrm>
                <a:custGeom>
                  <a:rect b="b" l="l" r="r" t="t"/>
                  <a:pathLst>
                    <a:path extrusionOk="0" h="28604" w="23855">
                      <a:moveTo>
                        <a:pt x="3468" y="1"/>
                      </a:moveTo>
                      <a:cubicBezTo>
                        <a:pt x="3076" y="1"/>
                        <a:pt x="2681" y="29"/>
                        <a:pt x="2283" y="92"/>
                      </a:cubicBezTo>
                      <a:cubicBezTo>
                        <a:pt x="1941" y="130"/>
                        <a:pt x="1636" y="244"/>
                        <a:pt x="1370" y="396"/>
                      </a:cubicBezTo>
                      <a:cubicBezTo>
                        <a:pt x="685" y="891"/>
                        <a:pt x="723" y="1690"/>
                        <a:pt x="533" y="2413"/>
                      </a:cubicBezTo>
                      <a:cubicBezTo>
                        <a:pt x="305" y="3326"/>
                        <a:pt x="153" y="4163"/>
                        <a:pt x="115" y="5076"/>
                      </a:cubicBezTo>
                      <a:cubicBezTo>
                        <a:pt x="0" y="8119"/>
                        <a:pt x="571" y="11239"/>
                        <a:pt x="1104" y="14206"/>
                      </a:cubicBezTo>
                      <a:cubicBezTo>
                        <a:pt x="1636" y="17022"/>
                        <a:pt x="2435" y="19799"/>
                        <a:pt x="3462" y="22462"/>
                      </a:cubicBezTo>
                      <a:cubicBezTo>
                        <a:pt x="3843" y="23489"/>
                        <a:pt x="4376" y="24364"/>
                        <a:pt x="4718" y="25429"/>
                      </a:cubicBezTo>
                      <a:cubicBezTo>
                        <a:pt x="5060" y="26380"/>
                        <a:pt x="5365" y="27370"/>
                        <a:pt x="6278" y="27902"/>
                      </a:cubicBezTo>
                      <a:cubicBezTo>
                        <a:pt x="6620" y="28092"/>
                        <a:pt x="7039" y="28168"/>
                        <a:pt x="7419" y="28283"/>
                      </a:cubicBezTo>
                      <a:cubicBezTo>
                        <a:pt x="8568" y="28508"/>
                        <a:pt x="9722" y="28604"/>
                        <a:pt x="10878" y="28604"/>
                      </a:cubicBezTo>
                      <a:cubicBezTo>
                        <a:pt x="14010" y="28604"/>
                        <a:pt x="17156" y="27902"/>
                        <a:pt x="20240" y="27179"/>
                      </a:cubicBezTo>
                      <a:cubicBezTo>
                        <a:pt x="21229" y="26951"/>
                        <a:pt x="22256" y="26647"/>
                        <a:pt x="22903" y="25886"/>
                      </a:cubicBezTo>
                      <a:cubicBezTo>
                        <a:pt x="23322" y="25391"/>
                        <a:pt x="23512" y="24706"/>
                        <a:pt x="23588" y="24060"/>
                      </a:cubicBezTo>
                      <a:cubicBezTo>
                        <a:pt x="23854" y="22424"/>
                        <a:pt x="23398" y="20712"/>
                        <a:pt x="22523" y="19380"/>
                      </a:cubicBezTo>
                      <a:cubicBezTo>
                        <a:pt x="21686" y="18201"/>
                        <a:pt x="20582" y="17250"/>
                        <a:pt x="19783" y="16070"/>
                      </a:cubicBezTo>
                      <a:cubicBezTo>
                        <a:pt x="18946" y="14815"/>
                        <a:pt x="18528" y="13255"/>
                        <a:pt x="17843" y="11771"/>
                      </a:cubicBezTo>
                      <a:cubicBezTo>
                        <a:pt x="16740" y="9451"/>
                        <a:pt x="15713" y="7206"/>
                        <a:pt x="13772" y="5570"/>
                      </a:cubicBezTo>
                      <a:lnTo>
                        <a:pt x="12897" y="4847"/>
                      </a:lnTo>
                      <a:cubicBezTo>
                        <a:pt x="11870" y="3972"/>
                        <a:pt x="10767" y="3212"/>
                        <a:pt x="9778" y="2336"/>
                      </a:cubicBezTo>
                      <a:cubicBezTo>
                        <a:pt x="9359" y="1956"/>
                        <a:pt x="9055" y="1423"/>
                        <a:pt x="8560" y="1195"/>
                      </a:cubicBezTo>
                      <a:cubicBezTo>
                        <a:pt x="7952" y="853"/>
                        <a:pt x="7191" y="663"/>
                        <a:pt x="6506" y="472"/>
                      </a:cubicBezTo>
                      <a:cubicBezTo>
                        <a:pt x="5513" y="197"/>
                        <a:pt x="4501" y="1"/>
                        <a:pt x="34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1798223" y="2860970"/>
                  <a:ext cx="329224" cy="716614"/>
                </a:xfrm>
                <a:custGeom>
                  <a:rect b="b" l="l" r="r" t="t"/>
                  <a:pathLst>
                    <a:path extrusionOk="0" h="22361" w="10273">
                      <a:moveTo>
                        <a:pt x="3263" y="0"/>
                      </a:moveTo>
                      <a:cubicBezTo>
                        <a:pt x="2855" y="0"/>
                        <a:pt x="2458" y="133"/>
                        <a:pt x="2093" y="328"/>
                      </a:cubicBezTo>
                      <a:cubicBezTo>
                        <a:pt x="1294" y="822"/>
                        <a:pt x="343" y="1735"/>
                        <a:pt x="152" y="2686"/>
                      </a:cubicBezTo>
                      <a:cubicBezTo>
                        <a:pt x="0" y="3485"/>
                        <a:pt x="190" y="4322"/>
                        <a:pt x="343" y="5159"/>
                      </a:cubicBezTo>
                      <a:cubicBezTo>
                        <a:pt x="381" y="5578"/>
                        <a:pt x="495" y="5996"/>
                        <a:pt x="571" y="6415"/>
                      </a:cubicBezTo>
                      <a:cubicBezTo>
                        <a:pt x="1674" y="11665"/>
                        <a:pt x="3538" y="16687"/>
                        <a:pt x="5364" y="21747"/>
                      </a:cubicBezTo>
                      <a:cubicBezTo>
                        <a:pt x="5541" y="22188"/>
                        <a:pt x="5769" y="22361"/>
                        <a:pt x="6048" y="22361"/>
                      </a:cubicBezTo>
                      <a:cubicBezTo>
                        <a:pt x="6250" y="22361"/>
                        <a:pt x="6479" y="22271"/>
                        <a:pt x="6734" y="22127"/>
                      </a:cubicBezTo>
                      <a:cubicBezTo>
                        <a:pt x="7419" y="21785"/>
                        <a:pt x="8028" y="21556"/>
                        <a:pt x="8712" y="21328"/>
                      </a:cubicBezTo>
                      <a:cubicBezTo>
                        <a:pt x="9283" y="21062"/>
                        <a:pt x="9892" y="20834"/>
                        <a:pt x="10082" y="20263"/>
                      </a:cubicBezTo>
                      <a:cubicBezTo>
                        <a:pt x="10272" y="19692"/>
                        <a:pt x="9968" y="19084"/>
                        <a:pt x="9778" y="18551"/>
                      </a:cubicBezTo>
                      <a:cubicBezTo>
                        <a:pt x="9587" y="17904"/>
                        <a:pt x="9397" y="17257"/>
                        <a:pt x="9207" y="16611"/>
                      </a:cubicBezTo>
                      <a:cubicBezTo>
                        <a:pt x="8865" y="15317"/>
                        <a:pt x="8560" y="13986"/>
                        <a:pt x="8218" y="12654"/>
                      </a:cubicBezTo>
                      <a:cubicBezTo>
                        <a:pt x="7609" y="10029"/>
                        <a:pt x="7038" y="7442"/>
                        <a:pt x="6316" y="4855"/>
                      </a:cubicBezTo>
                      <a:cubicBezTo>
                        <a:pt x="6011" y="3676"/>
                        <a:pt x="5593" y="2534"/>
                        <a:pt x="5098" y="1469"/>
                      </a:cubicBezTo>
                      <a:cubicBezTo>
                        <a:pt x="4832" y="898"/>
                        <a:pt x="4489" y="404"/>
                        <a:pt x="3957" y="138"/>
                      </a:cubicBezTo>
                      <a:cubicBezTo>
                        <a:pt x="3724" y="42"/>
                        <a:pt x="3492" y="0"/>
                        <a:pt x="3263" y="0"/>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1792102" y="2855201"/>
                  <a:ext cx="308521" cy="514394"/>
                </a:xfrm>
                <a:custGeom>
                  <a:rect b="b" l="l" r="r" t="t"/>
                  <a:pathLst>
                    <a:path extrusionOk="0" h="16051" w="9627">
                      <a:moveTo>
                        <a:pt x="3486" y="1"/>
                      </a:moveTo>
                      <a:cubicBezTo>
                        <a:pt x="2474" y="1"/>
                        <a:pt x="1345" y="494"/>
                        <a:pt x="800" y="1269"/>
                      </a:cubicBezTo>
                      <a:cubicBezTo>
                        <a:pt x="39" y="2372"/>
                        <a:pt x="1" y="3932"/>
                        <a:pt x="1" y="5225"/>
                      </a:cubicBezTo>
                      <a:cubicBezTo>
                        <a:pt x="39" y="5720"/>
                        <a:pt x="39" y="6176"/>
                        <a:pt x="39" y="6671"/>
                      </a:cubicBezTo>
                      <a:cubicBezTo>
                        <a:pt x="153" y="8193"/>
                        <a:pt x="305" y="9714"/>
                        <a:pt x="534" y="11236"/>
                      </a:cubicBezTo>
                      <a:cubicBezTo>
                        <a:pt x="686" y="12225"/>
                        <a:pt x="876" y="13214"/>
                        <a:pt x="1104" y="14166"/>
                      </a:cubicBezTo>
                      <a:cubicBezTo>
                        <a:pt x="1180" y="14660"/>
                        <a:pt x="1294" y="15117"/>
                        <a:pt x="1447" y="15573"/>
                      </a:cubicBezTo>
                      <a:cubicBezTo>
                        <a:pt x="1546" y="16002"/>
                        <a:pt x="1530" y="16030"/>
                        <a:pt x="1846" y="16030"/>
                      </a:cubicBezTo>
                      <a:cubicBezTo>
                        <a:pt x="1895" y="16030"/>
                        <a:pt x="1951" y="16030"/>
                        <a:pt x="2017" y="16030"/>
                      </a:cubicBezTo>
                      <a:cubicBezTo>
                        <a:pt x="2301" y="16044"/>
                        <a:pt x="2588" y="16051"/>
                        <a:pt x="2877" y="16051"/>
                      </a:cubicBezTo>
                      <a:cubicBezTo>
                        <a:pt x="4829" y="16051"/>
                        <a:pt x="6867" y="15754"/>
                        <a:pt x="8789" y="15687"/>
                      </a:cubicBezTo>
                      <a:cubicBezTo>
                        <a:pt x="8865" y="15687"/>
                        <a:pt x="9626" y="15649"/>
                        <a:pt x="9626" y="15649"/>
                      </a:cubicBezTo>
                      <a:cubicBezTo>
                        <a:pt x="8903" y="11655"/>
                        <a:pt x="7990" y="7660"/>
                        <a:pt x="6811" y="3741"/>
                      </a:cubicBezTo>
                      <a:cubicBezTo>
                        <a:pt x="6583" y="2943"/>
                        <a:pt x="6278" y="2068"/>
                        <a:pt x="5822" y="1383"/>
                      </a:cubicBezTo>
                      <a:cubicBezTo>
                        <a:pt x="5479" y="850"/>
                        <a:pt x="4985" y="432"/>
                        <a:pt x="4414" y="165"/>
                      </a:cubicBezTo>
                      <a:cubicBezTo>
                        <a:pt x="4133" y="53"/>
                        <a:pt x="3816" y="1"/>
                        <a:pt x="34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1760408" y="2418210"/>
                  <a:ext cx="385307" cy="340312"/>
                </a:xfrm>
                <a:custGeom>
                  <a:rect b="b" l="l" r="r" t="t"/>
                  <a:pathLst>
                    <a:path extrusionOk="0" h="10619" w="12023">
                      <a:moveTo>
                        <a:pt x="5369" y="1"/>
                      </a:moveTo>
                      <a:cubicBezTo>
                        <a:pt x="4874" y="1"/>
                        <a:pt x="4380" y="83"/>
                        <a:pt x="3919" y="258"/>
                      </a:cubicBezTo>
                      <a:cubicBezTo>
                        <a:pt x="2702" y="714"/>
                        <a:pt x="1713" y="1703"/>
                        <a:pt x="1028" y="2845"/>
                      </a:cubicBezTo>
                      <a:cubicBezTo>
                        <a:pt x="686" y="3377"/>
                        <a:pt x="495" y="4024"/>
                        <a:pt x="305" y="4633"/>
                      </a:cubicBezTo>
                      <a:cubicBezTo>
                        <a:pt x="77" y="5317"/>
                        <a:pt x="1" y="6078"/>
                        <a:pt x="77" y="6801"/>
                      </a:cubicBezTo>
                      <a:cubicBezTo>
                        <a:pt x="229" y="7752"/>
                        <a:pt x="686" y="8703"/>
                        <a:pt x="1447" y="9312"/>
                      </a:cubicBezTo>
                      <a:cubicBezTo>
                        <a:pt x="2004" y="9718"/>
                        <a:pt x="2664" y="9955"/>
                        <a:pt x="3312" y="9955"/>
                      </a:cubicBezTo>
                      <a:cubicBezTo>
                        <a:pt x="3636" y="9955"/>
                        <a:pt x="3957" y="9895"/>
                        <a:pt x="4262" y="9769"/>
                      </a:cubicBezTo>
                      <a:cubicBezTo>
                        <a:pt x="4574" y="9665"/>
                        <a:pt x="4823" y="9497"/>
                        <a:pt x="5124" y="9497"/>
                      </a:cubicBezTo>
                      <a:cubicBezTo>
                        <a:pt x="5153" y="9497"/>
                        <a:pt x="5183" y="9499"/>
                        <a:pt x="5213" y="9502"/>
                      </a:cubicBezTo>
                      <a:cubicBezTo>
                        <a:pt x="5441" y="9502"/>
                        <a:pt x="5631" y="9655"/>
                        <a:pt x="5898" y="9769"/>
                      </a:cubicBezTo>
                      <a:cubicBezTo>
                        <a:pt x="6354" y="10035"/>
                        <a:pt x="6887" y="10111"/>
                        <a:pt x="7343" y="10301"/>
                      </a:cubicBezTo>
                      <a:cubicBezTo>
                        <a:pt x="7800" y="10453"/>
                        <a:pt x="8218" y="10530"/>
                        <a:pt x="8675" y="10606"/>
                      </a:cubicBezTo>
                      <a:cubicBezTo>
                        <a:pt x="8783" y="10614"/>
                        <a:pt x="8890" y="10618"/>
                        <a:pt x="8996" y="10618"/>
                      </a:cubicBezTo>
                      <a:cubicBezTo>
                        <a:pt x="9831" y="10618"/>
                        <a:pt x="10625" y="10359"/>
                        <a:pt x="11300" y="9921"/>
                      </a:cubicBezTo>
                      <a:cubicBezTo>
                        <a:pt x="11528" y="9769"/>
                        <a:pt x="11947" y="9502"/>
                        <a:pt x="11985" y="9198"/>
                      </a:cubicBezTo>
                      <a:cubicBezTo>
                        <a:pt x="12023" y="9122"/>
                        <a:pt x="11985" y="9084"/>
                        <a:pt x="11985" y="8970"/>
                      </a:cubicBezTo>
                      <a:cubicBezTo>
                        <a:pt x="11947" y="8513"/>
                        <a:pt x="11795" y="8057"/>
                        <a:pt x="11642" y="7600"/>
                      </a:cubicBezTo>
                      <a:cubicBezTo>
                        <a:pt x="11604" y="7372"/>
                        <a:pt x="11490" y="7106"/>
                        <a:pt x="11452" y="6877"/>
                      </a:cubicBezTo>
                      <a:cubicBezTo>
                        <a:pt x="11414" y="6687"/>
                        <a:pt x="11490" y="6535"/>
                        <a:pt x="11642" y="6345"/>
                      </a:cubicBezTo>
                      <a:cubicBezTo>
                        <a:pt x="11795" y="6154"/>
                        <a:pt x="11947" y="5964"/>
                        <a:pt x="11871" y="5736"/>
                      </a:cubicBezTo>
                      <a:cubicBezTo>
                        <a:pt x="11833" y="5546"/>
                        <a:pt x="11680" y="5394"/>
                        <a:pt x="11490" y="5317"/>
                      </a:cubicBezTo>
                      <a:cubicBezTo>
                        <a:pt x="11262" y="5165"/>
                        <a:pt x="11034" y="5013"/>
                        <a:pt x="10767" y="4937"/>
                      </a:cubicBezTo>
                      <a:cubicBezTo>
                        <a:pt x="10463" y="4785"/>
                        <a:pt x="10159" y="4709"/>
                        <a:pt x="10045" y="4366"/>
                      </a:cubicBezTo>
                      <a:cubicBezTo>
                        <a:pt x="9854" y="3986"/>
                        <a:pt x="9778" y="3644"/>
                        <a:pt x="9702" y="3263"/>
                      </a:cubicBezTo>
                      <a:cubicBezTo>
                        <a:pt x="9550" y="2502"/>
                        <a:pt x="9284" y="1855"/>
                        <a:pt x="8789" y="1323"/>
                      </a:cubicBezTo>
                      <a:cubicBezTo>
                        <a:pt x="8447" y="942"/>
                        <a:pt x="7990" y="600"/>
                        <a:pt x="7343" y="448"/>
                      </a:cubicBezTo>
                      <a:cubicBezTo>
                        <a:pt x="6745" y="160"/>
                        <a:pt x="6057" y="1"/>
                        <a:pt x="5369"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2006688" y="2517651"/>
                  <a:ext cx="48808" cy="41726"/>
                </a:xfrm>
                <a:custGeom>
                  <a:rect b="b" l="l" r="r" t="t"/>
                  <a:pathLst>
                    <a:path extrusionOk="0" h="1302" w="1523">
                      <a:moveTo>
                        <a:pt x="1269" y="0"/>
                      </a:moveTo>
                      <a:cubicBezTo>
                        <a:pt x="1138" y="0"/>
                        <a:pt x="1007" y="89"/>
                        <a:pt x="876" y="122"/>
                      </a:cubicBezTo>
                      <a:cubicBezTo>
                        <a:pt x="495" y="312"/>
                        <a:pt x="153" y="731"/>
                        <a:pt x="77" y="1111"/>
                      </a:cubicBezTo>
                      <a:cubicBezTo>
                        <a:pt x="1" y="1149"/>
                        <a:pt x="1" y="1263"/>
                        <a:pt x="77" y="1301"/>
                      </a:cubicBezTo>
                      <a:cubicBezTo>
                        <a:pt x="229" y="959"/>
                        <a:pt x="533" y="693"/>
                        <a:pt x="914" y="541"/>
                      </a:cubicBezTo>
                      <a:cubicBezTo>
                        <a:pt x="1104" y="503"/>
                        <a:pt x="1294" y="464"/>
                        <a:pt x="1446" y="350"/>
                      </a:cubicBezTo>
                      <a:cubicBezTo>
                        <a:pt x="1484" y="312"/>
                        <a:pt x="1523" y="274"/>
                        <a:pt x="1523" y="198"/>
                      </a:cubicBezTo>
                      <a:cubicBezTo>
                        <a:pt x="1523" y="122"/>
                        <a:pt x="1446" y="8"/>
                        <a:pt x="1332" y="8"/>
                      </a:cubicBezTo>
                      <a:cubicBezTo>
                        <a:pt x="1311" y="3"/>
                        <a:pt x="1290" y="0"/>
                        <a:pt x="1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2043286" y="2553993"/>
                  <a:ext cx="24388" cy="33426"/>
                </a:xfrm>
                <a:custGeom>
                  <a:rect b="b" l="l" r="r" t="t"/>
                  <a:pathLst>
                    <a:path extrusionOk="0" h="1043" w="761">
                      <a:moveTo>
                        <a:pt x="372" y="0"/>
                      </a:moveTo>
                      <a:cubicBezTo>
                        <a:pt x="299" y="0"/>
                        <a:pt x="236" y="36"/>
                        <a:pt x="152" y="91"/>
                      </a:cubicBezTo>
                      <a:cubicBezTo>
                        <a:pt x="76" y="129"/>
                        <a:pt x="0" y="205"/>
                        <a:pt x="76" y="320"/>
                      </a:cubicBezTo>
                      <a:cubicBezTo>
                        <a:pt x="76" y="396"/>
                        <a:pt x="114" y="510"/>
                        <a:pt x="114" y="548"/>
                      </a:cubicBezTo>
                      <a:cubicBezTo>
                        <a:pt x="114" y="662"/>
                        <a:pt x="152" y="700"/>
                        <a:pt x="190" y="776"/>
                      </a:cubicBezTo>
                      <a:lnTo>
                        <a:pt x="266" y="852"/>
                      </a:lnTo>
                      <a:cubicBezTo>
                        <a:pt x="304" y="928"/>
                        <a:pt x="342" y="1042"/>
                        <a:pt x="457" y="1042"/>
                      </a:cubicBezTo>
                      <a:cubicBezTo>
                        <a:pt x="533" y="1042"/>
                        <a:pt x="685" y="966"/>
                        <a:pt x="723" y="890"/>
                      </a:cubicBezTo>
                      <a:cubicBezTo>
                        <a:pt x="723" y="890"/>
                        <a:pt x="723" y="852"/>
                        <a:pt x="761" y="852"/>
                      </a:cubicBezTo>
                      <a:lnTo>
                        <a:pt x="761" y="700"/>
                      </a:lnTo>
                      <a:lnTo>
                        <a:pt x="761" y="662"/>
                      </a:lnTo>
                      <a:lnTo>
                        <a:pt x="761" y="586"/>
                      </a:lnTo>
                      <a:cubicBezTo>
                        <a:pt x="761" y="510"/>
                        <a:pt x="761" y="472"/>
                        <a:pt x="723" y="358"/>
                      </a:cubicBezTo>
                      <a:cubicBezTo>
                        <a:pt x="685" y="320"/>
                        <a:pt x="647" y="282"/>
                        <a:pt x="571" y="167"/>
                      </a:cubicBezTo>
                      <a:cubicBezTo>
                        <a:pt x="571" y="129"/>
                        <a:pt x="533" y="129"/>
                        <a:pt x="533" y="129"/>
                      </a:cubicBezTo>
                      <a:lnTo>
                        <a:pt x="457" y="15"/>
                      </a:lnTo>
                      <a:cubicBezTo>
                        <a:pt x="426" y="5"/>
                        <a:pt x="398" y="0"/>
                        <a:pt x="3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1725060" y="2386548"/>
                  <a:ext cx="336531" cy="706840"/>
                </a:xfrm>
                <a:custGeom>
                  <a:rect b="b" l="l" r="r" t="t"/>
                  <a:pathLst>
                    <a:path extrusionOk="0" h="22056" w="10501">
                      <a:moveTo>
                        <a:pt x="6123" y="1"/>
                      </a:moveTo>
                      <a:cubicBezTo>
                        <a:pt x="5775" y="1"/>
                        <a:pt x="5465" y="29"/>
                        <a:pt x="5251" y="66"/>
                      </a:cubicBezTo>
                      <a:cubicBezTo>
                        <a:pt x="3843" y="256"/>
                        <a:pt x="2511" y="979"/>
                        <a:pt x="1636" y="2007"/>
                      </a:cubicBezTo>
                      <a:cubicBezTo>
                        <a:pt x="419" y="3376"/>
                        <a:pt x="1" y="5202"/>
                        <a:pt x="191" y="6990"/>
                      </a:cubicBezTo>
                      <a:cubicBezTo>
                        <a:pt x="305" y="7865"/>
                        <a:pt x="533" y="8778"/>
                        <a:pt x="876" y="9577"/>
                      </a:cubicBezTo>
                      <a:cubicBezTo>
                        <a:pt x="1370" y="10681"/>
                        <a:pt x="1560" y="11860"/>
                        <a:pt x="2435" y="12811"/>
                      </a:cubicBezTo>
                      <a:cubicBezTo>
                        <a:pt x="2968" y="13420"/>
                        <a:pt x="3653" y="13876"/>
                        <a:pt x="4414" y="13952"/>
                      </a:cubicBezTo>
                      <a:cubicBezTo>
                        <a:pt x="4490" y="14751"/>
                        <a:pt x="5175" y="15474"/>
                        <a:pt x="6012" y="15474"/>
                      </a:cubicBezTo>
                      <a:cubicBezTo>
                        <a:pt x="5935" y="16311"/>
                        <a:pt x="6582" y="17148"/>
                        <a:pt x="7381" y="17414"/>
                      </a:cubicBezTo>
                      <a:cubicBezTo>
                        <a:pt x="7267" y="17719"/>
                        <a:pt x="7343" y="17985"/>
                        <a:pt x="7457" y="18289"/>
                      </a:cubicBezTo>
                      <a:cubicBezTo>
                        <a:pt x="7647" y="18632"/>
                        <a:pt x="7990" y="18898"/>
                        <a:pt x="8408" y="18936"/>
                      </a:cubicBezTo>
                      <a:cubicBezTo>
                        <a:pt x="8637" y="20154"/>
                        <a:pt x="9283" y="21219"/>
                        <a:pt x="10234" y="22056"/>
                      </a:cubicBezTo>
                      <a:cubicBezTo>
                        <a:pt x="10501" y="21561"/>
                        <a:pt x="10463" y="20991"/>
                        <a:pt x="10311" y="20458"/>
                      </a:cubicBezTo>
                      <a:cubicBezTo>
                        <a:pt x="10196" y="20001"/>
                        <a:pt x="10082" y="19431"/>
                        <a:pt x="9778" y="19050"/>
                      </a:cubicBezTo>
                      <a:cubicBezTo>
                        <a:pt x="9740" y="18936"/>
                        <a:pt x="9702" y="18898"/>
                        <a:pt x="9702" y="18822"/>
                      </a:cubicBezTo>
                      <a:cubicBezTo>
                        <a:pt x="9702" y="18708"/>
                        <a:pt x="9854" y="18670"/>
                        <a:pt x="9892" y="18632"/>
                      </a:cubicBezTo>
                      <a:cubicBezTo>
                        <a:pt x="10082" y="18480"/>
                        <a:pt x="10044" y="18175"/>
                        <a:pt x="9930" y="17947"/>
                      </a:cubicBezTo>
                      <a:cubicBezTo>
                        <a:pt x="9778" y="17414"/>
                        <a:pt x="9512" y="16920"/>
                        <a:pt x="8979" y="16844"/>
                      </a:cubicBezTo>
                      <a:cubicBezTo>
                        <a:pt x="9359" y="16045"/>
                        <a:pt x="8865" y="14942"/>
                        <a:pt x="7990" y="14675"/>
                      </a:cubicBezTo>
                      <a:cubicBezTo>
                        <a:pt x="7990" y="14295"/>
                        <a:pt x="7990" y="13914"/>
                        <a:pt x="7838" y="13534"/>
                      </a:cubicBezTo>
                      <a:cubicBezTo>
                        <a:pt x="7724" y="13153"/>
                        <a:pt x="7457" y="12811"/>
                        <a:pt x="7077" y="12659"/>
                      </a:cubicBezTo>
                      <a:cubicBezTo>
                        <a:pt x="6963" y="12621"/>
                        <a:pt x="6810" y="12621"/>
                        <a:pt x="6696" y="12507"/>
                      </a:cubicBezTo>
                      <a:lnTo>
                        <a:pt x="6582" y="12240"/>
                      </a:lnTo>
                      <a:cubicBezTo>
                        <a:pt x="6126" y="11175"/>
                        <a:pt x="5859" y="9920"/>
                        <a:pt x="6050" y="8778"/>
                      </a:cubicBezTo>
                      <a:cubicBezTo>
                        <a:pt x="6126" y="8398"/>
                        <a:pt x="6240" y="8017"/>
                        <a:pt x="6392" y="7675"/>
                      </a:cubicBezTo>
                      <a:cubicBezTo>
                        <a:pt x="6506" y="7333"/>
                        <a:pt x="6658" y="6990"/>
                        <a:pt x="6849" y="6724"/>
                      </a:cubicBezTo>
                      <a:cubicBezTo>
                        <a:pt x="7229" y="6153"/>
                        <a:pt x="7609" y="5735"/>
                        <a:pt x="7647" y="4974"/>
                      </a:cubicBezTo>
                      <a:cubicBezTo>
                        <a:pt x="7724" y="4137"/>
                        <a:pt x="7419" y="3300"/>
                        <a:pt x="7838" y="2615"/>
                      </a:cubicBezTo>
                      <a:cubicBezTo>
                        <a:pt x="8142" y="2159"/>
                        <a:pt x="8675" y="1854"/>
                        <a:pt x="8675" y="1360"/>
                      </a:cubicBezTo>
                      <a:cubicBezTo>
                        <a:pt x="8617" y="268"/>
                        <a:pt x="7193" y="1"/>
                        <a:pt x="6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2054887" y="2661286"/>
                  <a:ext cx="49385" cy="9037"/>
                </a:xfrm>
                <a:custGeom>
                  <a:rect b="b" l="l" r="r" t="t"/>
                  <a:pathLst>
                    <a:path extrusionOk="0" h="282" w="1541">
                      <a:moveTo>
                        <a:pt x="122" y="0"/>
                      </a:moveTo>
                      <a:cubicBezTo>
                        <a:pt x="67" y="0"/>
                        <a:pt x="1" y="36"/>
                        <a:pt x="57" y="91"/>
                      </a:cubicBezTo>
                      <a:cubicBezTo>
                        <a:pt x="171" y="167"/>
                        <a:pt x="323" y="205"/>
                        <a:pt x="399" y="243"/>
                      </a:cubicBezTo>
                      <a:cubicBezTo>
                        <a:pt x="551" y="281"/>
                        <a:pt x="627" y="281"/>
                        <a:pt x="779" y="281"/>
                      </a:cubicBezTo>
                      <a:cubicBezTo>
                        <a:pt x="1008" y="281"/>
                        <a:pt x="1274" y="243"/>
                        <a:pt x="1502" y="91"/>
                      </a:cubicBezTo>
                      <a:cubicBezTo>
                        <a:pt x="1502" y="91"/>
                        <a:pt x="1540" y="53"/>
                        <a:pt x="1502" y="53"/>
                      </a:cubicBezTo>
                      <a:cubicBezTo>
                        <a:pt x="1502" y="41"/>
                        <a:pt x="1498" y="36"/>
                        <a:pt x="1490" y="36"/>
                      </a:cubicBezTo>
                      <a:cubicBezTo>
                        <a:pt x="1473" y="36"/>
                        <a:pt x="1439" y="53"/>
                        <a:pt x="1388" y="53"/>
                      </a:cubicBezTo>
                      <a:cubicBezTo>
                        <a:pt x="1198" y="205"/>
                        <a:pt x="970" y="205"/>
                        <a:pt x="779" y="205"/>
                      </a:cubicBezTo>
                      <a:cubicBezTo>
                        <a:pt x="627" y="205"/>
                        <a:pt x="551" y="205"/>
                        <a:pt x="437" y="167"/>
                      </a:cubicBezTo>
                      <a:lnTo>
                        <a:pt x="171" y="15"/>
                      </a:lnTo>
                      <a:cubicBezTo>
                        <a:pt x="161" y="5"/>
                        <a:pt x="142" y="0"/>
                        <a:pt x="122" y="0"/>
                      </a:cubicBezTo>
                      <a:close/>
                    </a:path>
                  </a:pathLst>
                </a:custGeom>
                <a:solidFill>
                  <a:srgbClr val="DB6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1895742" y="2437374"/>
                  <a:ext cx="65890" cy="163442"/>
                </a:xfrm>
                <a:custGeom>
                  <a:rect b="b" l="l" r="r" t="t"/>
                  <a:pathLst>
                    <a:path extrusionOk="0" h="5100" w="2056">
                      <a:moveTo>
                        <a:pt x="1856" y="0"/>
                      </a:moveTo>
                      <a:cubicBezTo>
                        <a:pt x="1817" y="0"/>
                        <a:pt x="1789" y="13"/>
                        <a:pt x="1789" y="40"/>
                      </a:cubicBezTo>
                      <a:cubicBezTo>
                        <a:pt x="1294" y="1372"/>
                        <a:pt x="1675" y="2893"/>
                        <a:pt x="914" y="4149"/>
                      </a:cubicBezTo>
                      <a:cubicBezTo>
                        <a:pt x="724" y="4453"/>
                        <a:pt x="419" y="4758"/>
                        <a:pt x="77" y="4986"/>
                      </a:cubicBezTo>
                      <a:cubicBezTo>
                        <a:pt x="1" y="5062"/>
                        <a:pt x="191" y="5100"/>
                        <a:pt x="229" y="5100"/>
                      </a:cubicBezTo>
                      <a:cubicBezTo>
                        <a:pt x="800" y="4719"/>
                        <a:pt x="1180" y="4149"/>
                        <a:pt x="1408" y="3502"/>
                      </a:cubicBezTo>
                      <a:cubicBezTo>
                        <a:pt x="1675" y="2817"/>
                        <a:pt x="1675" y="2094"/>
                        <a:pt x="1751" y="1334"/>
                      </a:cubicBezTo>
                      <a:cubicBezTo>
                        <a:pt x="1789" y="915"/>
                        <a:pt x="1865" y="459"/>
                        <a:pt x="2055" y="116"/>
                      </a:cubicBezTo>
                      <a:cubicBezTo>
                        <a:pt x="2031" y="42"/>
                        <a:pt x="1927" y="0"/>
                        <a:pt x="18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853087" y="2493200"/>
                  <a:ext cx="59769" cy="72812"/>
                </a:xfrm>
                <a:custGeom>
                  <a:rect b="b" l="l" r="r" t="t"/>
                  <a:pathLst>
                    <a:path extrusionOk="0" h="2272" w="1865">
                      <a:moveTo>
                        <a:pt x="1769" y="1"/>
                      </a:moveTo>
                      <a:cubicBezTo>
                        <a:pt x="1722" y="1"/>
                        <a:pt x="1674" y="29"/>
                        <a:pt x="1674" y="86"/>
                      </a:cubicBezTo>
                      <a:cubicBezTo>
                        <a:pt x="1522" y="961"/>
                        <a:pt x="875" y="1798"/>
                        <a:pt x="38" y="2179"/>
                      </a:cubicBezTo>
                      <a:cubicBezTo>
                        <a:pt x="0" y="2179"/>
                        <a:pt x="0" y="2217"/>
                        <a:pt x="38" y="2255"/>
                      </a:cubicBezTo>
                      <a:cubicBezTo>
                        <a:pt x="51" y="2267"/>
                        <a:pt x="68" y="2272"/>
                        <a:pt x="86" y="2272"/>
                      </a:cubicBezTo>
                      <a:cubicBezTo>
                        <a:pt x="123" y="2272"/>
                        <a:pt x="165" y="2255"/>
                        <a:pt x="190" y="2255"/>
                      </a:cubicBezTo>
                      <a:cubicBezTo>
                        <a:pt x="1027" y="1874"/>
                        <a:pt x="1712" y="1037"/>
                        <a:pt x="1864" y="86"/>
                      </a:cubicBezTo>
                      <a:cubicBezTo>
                        <a:pt x="1864" y="29"/>
                        <a:pt x="1817" y="1"/>
                        <a:pt x="17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772618" y="2486694"/>
                  <a:ext cx="24741" cy="78965"/>
                </a:xfrm>
                <a:custGeom>
                  <a:rect b="b" l="l" r="r" t="t"/>
                  <a:pathLst>
                    <a:path extrusionOk="0" h="2464" w="772">
                      <a:moveTo>
                        <a:pt x="653" y="0"/>
                      </a:moveTo>
                      <a:cubicBezTo>
                        <a:pt x="619" y="0"/>
                        <a:pt x="585" y="9"/>
                        <a:pt x="571" y="23"/>
                      </a:cubicBezTo>
                      <a:cubicBezTo>
                        <a:pt x="152" y="746"/>
                        <a:pt x="0" y="1621"/>
                        <a:pt x="76" y="2420"/>
                      </a:cubicBezTo>
                      <a:cubicBezTo>
                        <a:pt x="76" y="2452"/>
                        <a:pt x="110" y="2464"/>
                        <a:pt x="150" y="2464"/>
                      </a:cubicBezTo>
                      <a:cubicBezTo>
                        <a:pt x="203" y="2464"/>
                        <a:pt x="267" y="2442"/>
                        <a:pt x="267" y="2420"/>
                      </a:cubicBezTo>
                      <a:cubicBezTo>
                        <a:pt x="152" y="1621"/>
                        <a:pt x="343" y="746"/>
                        <a:pt x="723" y="99"/>
                      </a:cubicBezTo>
                      <a:cubicBezTo>
                        <a:pt x="771" y="27"/>
                        <a:pt x="713" y="0"/>
                        <a:pt x="6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912823" y="2808060"/>
                  <a:ext cx="25638" cy="43488"/>
                </a:xfrm>
                <a:custGeom>
                  <a:rect b="b" l="l" r="r" t="t"/>
                  <a:pathLst>
                    <a:path extrusionOk="0" h="1357" w="800">
                      <a:moveTo>
                        <a:pt x="267" y="0"/>
                      </a:moveTo>
                      <a:cubicBezTo>
                        <a:pt x="267" y="0"/>
                        <a:pt x="191" y="38"/>
                        <a:pt x="229" y="38"/>
                      </a:cubicBezTo>
                      <a:cubicBezTo>
                        <a:pt x="457" y="381"/>
                        <a:pt x="571" y="761"/>
                        <a:pt x="571" y="1142"/>
                      </a:cubicBezTo>
                      <a:cubicBezTo>
                        <a:pt x="419" y="1028"/>
                        <a:pt x="343" y="952"/>
                        <a:pt x="191" y="799"/>
                      </a:cubicBezTo>
                      <a:cubicBezTo>
                        <a:pt x="172" y="780"/>
                        <a:pt x="143" y="771"/>
                        <a:pt x="114" y="771"/>
                      </a:cubicBezTo>
                      <a:cubicBezTo>
                        <a:pt x="86" y="771"/>
                        <a:pt x="57" y="780"/>
                        <a:pt x="38" y="799"/>
                      </a:cubicBezTo>
                      <a:cubicBezTo>
                        <a:pt x="0" y="799"/>
                        <a:pt x="0" y="837"/>
                        <a:pt x="0" y="914"/>
                      </a:cubicBezTo>
                      <a:cubicBezTo>
                        <a:pt x="191" y="1028"/>
                        <a:pt x="381" y="1218"/>
                        <a:pt x="571" y="1332"/>
                      </a:cubicBezTo>
                      <a:cubicBezTo>
                        <a:pt x="587" y="1348"/>
                        <a:pt x="616" y="1357"/>
                        <a:pt x="647" y="1357"/>
                      </a:cubicBezTo>
                      <a:cubicBezTo>
                        <a:pt x="691" y="1357"/>
                        <a:pt x="739" y="1339"/>
                        <a:pt x="761" y="1294"/>
                      </a:cubicBezTo>
                      <a:cubicBezTo>
                        <a:pt x="799" y="914"/>
                        <a:pt x="723" y="419"/>
                        <a:pt x="419" y="38"/>
                      </a:cubicBezTo>
                      <a:cubicBezTo>
                        <a:pt x="381" y="0"/>
                        <a:pt x="343" y="0"/>
                        <a:pt x="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1960380" y="2880422"/>
                  <a:ext cx="20735" cy="43488"/>
                </a:xfrm>
                <a:custGeom>
                  <a:rect b="b" l="l" r="r" t="t"/>
                  <a:pathLst>
                    <a:path extrusionOk="0" h="1357" w="647">
                      <a:moveTo>
                        <a:pt x="254" y="0"/>
                      </a:moveTo>
                      <a:cubicBezTo>
                        <a:pt x="193" y="0"/>
                        <a:pt x="146" y="19"/>
                        <a:pt x="190" y="63"/>
                      </a:cubicBezTo>
                      <a:cubicBezTo>
                        <a:pt x="304" y="444"/>
                        <a:pt x="419" y="824"/>
                        <a:pt x="457" y="1204"/>
                      </a:cubicBezTo>
                      <a:cubicBezTo>
                        <a:pt x="381" y="1166"/>
                        <a:pt x="266" y="1128"/>
                        <a:pt x="228" y="1014"/>
                      </a:cubicBezTo>
                      <a:cubicBezTo>
                        <a:pt x="190" y="976"/>
                        <a:pt x="114" y="976"/>
                        <a:pt x="76" y="976"/>
                      </a:cubicBezTo>
                      <a:cubicBezTo>
                        <a:pt x="76" y="976"/>
                        <a:pt x="0" y="1014"/>
                        <a:pt x="38" y="1014"/>
                      </a:cubicBezTo>
                      <a:cubicBezTo>
                        <a:pt x="114" y="1166"/>
                        <a:pt x="304" y="1281"/>
                        <a:pt x="495" y="1357"/>
                      </a:cubicBezTo>
                      <a:cubicBezTo>
                        <a:pt x="533" y="1357"/>
                        <a:pt x="647" y="1357"/>
                        <a:pt x="647" y="1281"/>
                      </a:cubicBezTo>
                      <a:cubicBezTo>
                        <a:pt x="647" y="862"/>
                        <a:pt x="571" y="444"/>
                        <a:pt x="381" y="25"/>
                      </a:cubicBezTo>
                      <a:cubicBezTo>
                        <a:pt x="349" y="9"/>
                        <a:pt x="298" y="0"/>
                        <a:pt x="2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989639" y="2950701"/>
                  <a:ext cx="32945" cy="30509"/>
                </a:xfrm>
                <a:custGeom>
                  <a:rect b="b" l="l" r="r" t="t"/>
                  <a:pathLst>
                    <a:path extrusionOk="0" h="952" w="1028">
                      <a:moveTo>
                        <a:pt x="913" y="1"/>
                      </a:moveTo>
                      <a:cubicBezTo>
                        <a:pt x="875" y="1"/>
                        <a:pt x="837" y="1"/>
                        <a:pt x="761" y="77"/>
                      </a:cubicBezTo>
                      <a:cubicBezTo>
                        <a:pt x="685" y="267"/>
                        <a:pt x="647" y="381"/>
                        <a:pt x="571" y="647"/>
                      </a:cubicBezTo>
                      <a:lnTo>
                        <a:pt x="190" y="267"/>
                      </a:lnTo>
                      <a:cubicBezTo>
                        <a:pt x="171" y="229"/>
                        <a:pt x="152" y="210"/>
                        <a:pt x="133" y="210"/>
                      </a:cubicBezTo>
                      <a:cubicBezTo>
                        <a:pt x="114" y="210"/>
                        <a:pt x="95" y="229"/>
                        <a:pt x="76" y="267"/>
                      </a:cubicBezTo>
                      <a:cubicBezTo>
                        <a:pt x="0" y="267"/>
                        <a:pt x="0" y="305"/>
                        <a:pt x="0" y="343"/>
                      </a:cubicBezTo>
                      <a:lnTo>
                        <a:pt x="571" y="914"/>
                      </a:lnTo>
                      <a:cubicBezTo>
                        <a:pt x="647" y="952"/>
                        <a:pt x="685" y="952"/>
                        <a:pt x="685" y="952"/>
                      </a:cubicBezTo>
                      <a:cubicBezTo>
                        <a:pt x="723" y="952"/>
                        <a:pt x="761" y="952"/>
                        <a:pt x="761" y="914"/>
                      </a:cubicBezTo>
                      <a:cubicBezTo>
                        <a:pt x="761" y="685"/>
                        <a:pt x="837" y="381"/>
                        <a:pt x="951" y="191"/>
                      </a:cubicBezTo>
                      <a:cubicBezTo>
                        <a:pt x="1027" y="77"/>
                        <a:pt x="989" y="1"/>
                        <a:pt x="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1931122" y="3432205"/>
                  <a:ext cx="759590" cy="186228"/>
                </a:xfrm>
                <a:custGeom>
                  <a:rect b="b" l="l" r="r" t="t"/>
                  <a:pathLst>
                    <a:path extrusionOk="0" h="5811" w="23702">
                      <a:moveTo>
                        <a:pt x="5543" y="1"/>
                      </a:moveTo>
                      <a:cubicBezTo>
                        <a:pt x="4054" y="1"/>
                        <a:pt x="2646" y="212"/>
                        <a:pt x="1255" y="1182"/>
                      </a:cubicBezTo>
                      <a:cubicBezTo>
                        <a:pt x="0" y="2095"/>
                        <a:pt x="495" y="3047"/>
                        <a:pt x="1408" y="4112"/>
                      </a:cubicBezTo>
                      <a:cubicBezTo>
                        <a:pt x="2397" y="5253"/>
                        <a:pt x="4033" y="5634"/>
                        <a:pt x="5516" y="5786"/>
                      </a:cubicBezTo>
                      <a:cubicBezTo>
                        <a:pt x="5776" y="5803"/>
                        <a:pt x="6036" y="5810"/>
                        <a:pt x="6295" y="5810"/>
                      </a:cubicBezTo>
                      <a:cubicBezTo>
                        <a:pt x="7786" y="5810"/>
                        <a:pt x="9276" y="5556"/>
                        <a:pt x="10767" y="5329"/>
                      </a:cubicBezTo>
                      <a:cubicBezTo>
                        <a:pt x="13544" y="5025"/>
                        <a:pt x="16245" y="4644"/>
                        <a:pt x="18946" y="4264"/>
                      </a:cubicBezTo>
                      <a:cubicBezTo>
                        <a:pt x="20087" y="4074"/>
                        <a:pt x="21305" y="3884"/>
                        <a:pt x="22370" y="3427"/>
                      </a:cubicBezTo>
                      <a:cubicBezTo>
                        <a:pt x="23017" y="3161"/>
                        <a:pt x="23473" y="2590"/>
                        <a:pt x="23587" y="1867"/>
                      </a:cubicBezTo>
                      <a:cubicBezTo>
                        <a:pt x="23702" y="954"/>
                        <a:pt x="23055" y="764"/>
                        <a:pt x="22256" y="764"/>
                      </a:cubicBezTo>
                      <a:cubicBezTo>
                        <a:pt x="21867" y="773"/>
                        <a:pt x="21477" y="777"/>
                        <a:pt x="21087" y="777"/>
                      </a:cubicBezTo>
                      <a:cubicBezTo>
                        <a:pt x="18196" y="777"/>
                        <a:pt x="15280" y="547"/>
                        <a:pt x="12364" y="345"/>
                      </a:cubicBezTo>
                      <a:cubicBezTo>
                        <a:pt x="10767" y="269"/>
                        <a:pt x="9169" y="117"/>
                        <a:pt x="7609" y="79"/>
                      </a:cubicBezTo>
                      <a:cubicBezTo>
                        <a:pt x="6900" y="44"/>
                        <a:pt x="6213" y="1"/>
                        <a:pt x="5543"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2615066" y="3380770"/>
                  <a:ext cx="248753" cy="165333"/>
                </a:xfrm>
                <a:custGeom>
                  <a:rect b="b" l="l" r="r" t="t"/>
                  <a:pathLst>
                    <a:path extrusionOk="0" h="5159" w="7762">
                      <a:moveTo>
                        <a:pt x="4467" y="1"/>
                      </a:moveTo>
                      <a:cubicBezTo>
                        <a:pt x="4166" y="1"/>
                        <a:pt x="3532" y="299"/>
                        <a:pt x="3425" y="353"/>
                      </a:cubicBezTo>
                      <a:cubicBezTo>
                        <a:pt x="3044" y="543"/>
                        <a:pt x="2664" y="733"/>
                        <a:pt x="2283" y="847"/>
                      </a:cubicBezTo>
                      <a:cubicBezTo>
                        <a:pt x="1713" y="1152"/>
                        <a:pt x="1142" y="1418"/>
                        <a:pt x="648" y="1912"/>
                      </a:cubicBezTo>
                      <a:lnTo>
                        <a:pt x="381" y="2179"/>
                      </a:lnTo>
                      <a:cubicBezTo>
                        <a:pt x="39" y="2559"/>
                        <a:pt x="1" y="2940"/>
                        <a:pt x="115" y="3472"/>
                      </a:cubicBezTo>
                      <a:lnTo>
                        <a:pt x="229" y="4195"/>
                      </a:lnTo>
                      <a:cubicBezTo>
                        <a:pt x="343" y="4614"/>
                        <a:pt x="419" y="4918"/>
                        <a:pt x="914" y="4994"/>
                      </a:cubicBezTo>
                      <a:cubicBezTo>
                        <a:pt x="1416" y="5131"/>
                        <a:pt x="2000" y="5158"/>
                        <a:pt x="2593" y="5158"/>
                      </a:cubicBezTo>
                      <a:cubicBezTo>
                        <a:pt x="2988" y="5158"/>
                        <a:pt x="3387" y="5146"/>
                        <a:pt x="3767" y="5146"/>
                      </a:cubicBezTo>
                      <a:cubicBezTo>
                        <a:pt x="3907" y="5146"/>
                        <a:pt x="4048" y="5147"/>
                        <a:pt x="4191" y="5147"/>
                      </a:cubicBezTo>
                      <a:cubicBezTo>
                        <a:pt x="4907" y="5147"/>
                        <a:pt x="5663" y="5121"/>
                        <a:pt x="6392" y="4804"/>
                      </a:cubicBezTo>
                      <a:cubicBezTo>
                        <a:pt x="6506" y="4766"/>
                        <a:pt x="6659" y="4652"/>
                        <a:pt x="6773" y="4575"/>
                      </a:cubicBezTo>
                      <a:cubicBezTo>
                        <a:pt x="6811" y="4537"/>
                        <a:pt x="6811" y="4461"/>
                        <a:pt x="6811" y="4423"/>
                      </a:cubicBezTo>
                      <a:cubicBezTo>
                        <a:pt x="6811" y="4347"/>
                        <a:pt x="6773" y="4233"/>
                        <a:pt x="6659" y="4233"/>
                      </a:cubicBezTo>
                      <a:lnTo>
                        <a:pt x="6430" y="4233"/>
                      </a:lnTo>
                      <a:cubicBezTo>
                        <a:pt x="6299" y="4266"/>
                        <a:pt x="5098" y="4355"/>
                        <a:pt x="4790" y="4355"/>
                      </a:cubicBezTo>
                      <a:cubicBezTo>
                        <a:pt x="4740" y="4355"/>
                        <a:pt x="4713" y="4353"/>
                        <a:pt x="4718" y="4347"/>
                      </a:cubicBezTo>
                      <a:lnTo>
                        <a:pt x="4718" y="4233"/>
                      </a:lnTo>
                      <a:cubicBezTo>
                        <a:pt x="4718" y="4236"/>
                        <a:pt x="4726" y="4237"/>
                        <a:pt x="4741" y="4237"/>
                      </a:cubicBezTo>
                      <a:cubicBezTo>
                        <a:pt x="4948" y="4237"/>
                        <a:pt x="6516" y="4002"/>
                        <a:pt x="6659" y="3967"/>
                      </a:cubicBezTo>
                      <a:cubicBezTo>
                        <a:pt x="6887" y="3891"/>
                        <a:pt x="7191" y="3853"/>
                        <a:pt x="7419" y="3662"/>
                      </a:cubicBezTo>
                      <a:cubicBezTo>
                        <a:pt x="7572" y="3586"/>
                        <a:pt x="7648" y="3320"/>
                        <a:pt x="7572" y="3206"/>
                      </a:cubicBezTo>
                      <a:cubicBezTo>
                        <a:pt x="7534" y="3092"/>
                        <a:pt x="7381" y="3092"/>
                        <a:pt x="7229" y="3092"/>
                      </a:cubicBezTo>
                      <a:cubicBezTo>
                        <a:pt x="6697" y="3092"/>
                        <a:pt x="6240" y="3244"/>
                        <a:pt x="5707" y="3282"/>
                      </a:cubicBezTo>
                      <a:cubicBezTo>
                        <a:pt x="5365" y="3320"/>
                        <a:pt x="5061" y="3320"/>
                        <a:pt x="4718" y="3358"/>
                      </a:cubicBezTo>
                      <a:lnTo>
                        <a:pt x="4718" y="3282"/>
                      </a:lnTo>
                      <a:cubicBezTo>
                        <a:pt x="4718" y="3282"/>
                        <a:pt x="5822" y="3130"/>
                        <a:pt x="5936" y="3092"/>
                      </a:cubicBezTo>
                      <a:cubicBezTo>
                        <a:pt x="6430" y="3054"/>
                        <a:pt x="6887" y="2902"/>
                        <a:pt x="7381" y="2711"/>
                      </a:cubicBezTo>
                      <a:cubicBezTo>
                        <a:pt x="7457" y="2673"/>
                        <a:pt x="7572" y="2635"/>
                        <a:pt x="7610" y="2559"/>
                      </a:cubicBezTo>
                      <a:cubicBezTo>
                        <a:pt x="7724" y="2521"/>
                        <a:pt x="7762" y="2369"/>
                        <a:pt x="7724" y="2293"/>
                      </a:cubicBezTo>
                      <a:cubicBezTo>
                        <a:pt x="7724" y="2179"/>
                        <a:pt x="7610" y="2141"/>
                        <a:pt x="7572" y="2103"/>
                      </a:cubicBezTo>
                      <a:cubicBezTo>
                        <a:pt x="7457" y="2027"/>
                        <a:pt x="7419" y="2027"/>
                        <a:pt x="7343" y="2027"/>
                      </a:cubicBezTo>
                      <a:cubicBezTo>
                        <a:pt x="6963" y="2027"/>
                        <a:pt x="6582" y="2141"/>
                        <a:pt x="6202" y="2179"/>
                      </a:cubicBezTo>
                      <a:lnTo>
                        <a:pt x="4604" y="2331"/>
                      </a:lnTo>
                      <a:lnTo>
                        <a:pt x="4604" y="2255"/>
                      </a:lnTo>
                      <a:cubicBezTo>
                        <a:pt x="4985" y="2179"/>
                        <a:pt x="5441" y="2103"/>
                        <a:pt x="5822" y="1988"/>
                      </a:cubicBezTo>
                      <a:cubicBezTo>
                        <a:pt x="6126" y="1950"/>
                        <a:pt x="6506" y="1912"/>
                        <a:pt x="6849" y="1798"/>
                      </a:cubicBezTo>
                      <a:cubicBezTo>
                        <a:pt x="7039" y="1760"/>
                        <a:pt x="7153" y="1684"/>
                        <a:pt x="7191" y="1494"/>
                      </a:cubicBezTo>
                      <a:cubicBezTo>
                        <a:pt x="7229" y="1380"/>
                        <a:pt x="7191" y="1152"/>
                        <a:pt x="7077" y="1152"/>
                      </a:cubicBezTo>
                      <a:cubicBezTo>
                        <a:pt x="6899" y="1140"/>
                        <a:pt x="6724" y="1136"/>
                        <a:pt x="6550" y="1136"/>
                      </a:cubicBezTo>
                      <a:cubicBezTo>
                        <a:pt x="6131" y="1136"/>
                        <a:pt x="5719" y="1163"/>
                        <a:pt x="5289" y="1190"/>
                      </a:cubicBezTo>
                      <a:cubicBezTo>
                        <a:pt x="5188" y="1291"/>
                        <a:pt x="4900" y="1308"/>
                        <a:pt x="4663" y="1308"/>
                      </a:cubicBezTo>
                      <a:cubicBezTo>
                        <a:pt x="4545" y="1308"/>
                        <a:pt x="4439" y="1304"/>
                        <a:pt x="4376" y="1304"/>
                      </a:cubicBezTo>
                      <a:cubicBezTo>
                        <a:pt x="4034" y="1342"/>
                        <a:pt x="3653" y="1494"/>
                        <a:pt x="3349" y="1532"/>
                      </a:cubicBezTo>
                      <a:cubicBezTo>
                        <a:pt x="3311" y="1532"/>
                        <a:pt x="3273" y="1541"/>
                        <a:pt x="3239" y="1541"/>
                      </a:cubicBezTo>
                      <a:cubicBezTo>
                        <a:pt x="3206" y="1541"/>
                        <a:pt x="3178" y="1532"/>
                        <a:pt x="3158" y="1494"/>
                      </a:cubicBezTo>
                      <a:cubicBezTo>
                        <a:pt x="3082" y="1418"/>
                        <a:pt x="3197" y="1342"/>
                        <a:pt x="3235" y="1304"/>
                      </a:cubicBezTo>
                      <a:cubicBezTo>
                        <a:pt x="3653" y="999"/>
                        <a:pt x="4414" y="733"/>
                        <a:pt x="4604" y="200"/>
                      </a:cubicBezTo>
                      <a:cubicBezTo>
                        <a:pt x="4661" y="54"/>
                        <a:pt x="4593" y="1"/>
                        <a:pt x="4467" y="1"/>
                      </a:cubicBezTo>
                      <a:close/>
                    </a:path>
                  </a:pathLst>
                </a:custGeom>
                <a:solidFill>
                  <a:srgbClr val="F79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2"/>
              <p:cNvSpPr/>
              <p:nvPr/>
            </p:nvSpPr>
            <p:spPr>
              <a:xfrm>
                <a:off x="2072544" y="3204705"/>
                <a:ext cx="3319961" cy="797406"/>
              </a:xfrm>
              <a:custGeom>
                <a:rect b="b" l="l" r="r" t="t"/>
                <a:pathLst>
                  <a:path extrusionOk="0" h="24882" w="103595">
                    <a:moveTo>
                      <a:pt x="11316" y="0"/>
                    </a:moveTo>
                    <a:cubicBezTo>
                      <a:pt x="10542" y="0"/>
                      <a:pt x="9816" y="173"/>
                      <a:pt x="9169" y="596"/>
                    </a:cubicBezTo>
                    <a:cubicBezTo>
                      <a:pt x="5745" y="2879"/>
                      <a:pt x="3424" y="6075"/>
                      <a:pt x="2055" y="9879"/>
                    </a:cubicBezTo>
                    <a:cubicBezTo>
                      <a:pt x="1864" y="10374"/>
                      <a:pt x="1674" y="10868"/>
                      <a:pt x="1522" y="11401"/>
                    </a:cubicBezTo>
                    <a:cubicBezTo>
                      <a:pt x="419" y="15091"/>
                      <a:pt x="152" y="18934"/>
                      <a:pt x="0" y="22738"/>
                    </a:cubicBezTo>
                    <a:cubicBezTo>
                      <a:pt x="0" y="23195"/>
                      <a:pt x="0" y="23994"/>
                      <a:pt x="381" y="24336"/>
                    </a:cubicBezTo>
                    <a:cubicBezTo>
                      <a:pt x="590" y="24501"/>
                      <a:pt x="716" y="24561"/>
                      <a:pt x="803" y="24561"/>
                    </a:cubicBezTo>
                    <a:cubicBezTo>
                      <a:pt x="1016" y="24561"/>
                      <a:pt x="991" y="24200"/>
                      <a:pt x="1370" y="24146"/>
                    </a:cubicBezTo>
                    <a:cubicBezTo>
                      <a:pt x="1754" y="24083"/>
                      <a:pt x="2158" y="24057"/>
                      <a:pt x="2574" y="24057"/>
                    </a:cubicBezTo>
                    <a:cubicBezTo>
                      <a:pt x="4174" y="24057"/>
                      <a:pt x="5947" y="24436"/>
                      <a:pt x="7457" y="24526"/>
                    </a:cubicBezTo>
                    <a:cubicBezTo>
                      <a:pt x="8218" y="24564"/>
                      <a:pt x="8941" y="24564"/>
                      <a:pt x="9701" y="24602"/>
                    </a:cubicBezTo>
                    <a:lnTo>
                      <a:pt x="10158" y="24602"/>
                    </a:lnTo>
                    <a:cubicBezTo>
                      <a:pt x="13354" y="24755"/>
                      <a:pt x="16511" y="24869"/>
                      <a:pt x="19669" y="24869"/>
                    </a:cubicBezTo>
                    <a:cubicBezTo>
                      <a:pt x="20628" y="24878"/>
                      <a:pt x="21587" y="24882"/>
                      <a:pt x="22545" y="24882"/>
                    </a:cubicBezTo>
                    <a:cubicBezTo>
                      <a:pt x="29766" y="24882"/>
                      <a:pt x="36987" y="24643"/>
                      <a:pt x="44208" y="24374"/>
                    </a:cubicBezTo>
                    <a:cubicBezTo>
                      <a:pt x="44992" y="24346"/>
                      <a:pt x="45778" y="24334"/>
                      <a:pt x="46565" y="24334"/>
                    </a:cubicBezTo>
                    <a:cubicBezTo>
                      <a:pt x="50498" y="24334"/>
                      <a:pt x="54449" y="24631"/>
                      <a:pt x="58364" y="24631"/>
                    </a:cubicBezTo>
                    <a:cubicBezTo>
                      <a:pt x="59929" y="24631"/>
                      <a:pt x="61489" y="24583"/>
                      <a:pt x="63039" y="24450"/>
                    </a:cubicBezTo>
                    <a:lnTo>
                      <a:pt x="63154" y="24450"/>
                    </a:lnTo>
                    <a:cubicBezTo>
                      <a:pt x="63762" y="24412"/>
                      <a:pt x="64333" y="24374"/>
                      <a:pt x="64942" y="24298"/>
                    </a:cubicBezTo>
                    <a:cubicBezTo>
                      <a:pt x="65779" y="24184"/>
                      <a:pt x="66578" y="24032"/>
                      <a:pt x="67376" y="23956"/>
                    </a:cubicBezTo>
                    <a:cubicBezTo>
                      <a:pt x="71532" y="23399"/>
                      <a:pt x="75778" y="23213"/>
                      <a:pt x="80031" y="23213"/>
                    </a:cubicBezTo>
                    <a:cubicBezTo>
                      <a:pt x="84500" y="23213"/>
                      <a:pt x="88975" y="23418"/>
                      <a:pt x="93361" y="23613"/>
                    </a:cubicBezTo>
                    <a:cubicBezTo>
                      <a:pt x="94844" y="23651"/>
                      <a:pt x="96290" y="23765"/>
                      <a:pt x="97774" y="23841"/>
                    </a:cubicBezTo>
                    <a:cubicBezTo>
                      <a:pt x="98235" y="23884"/>
                      <a:pt x="98718" y="23918"/>
                      <a:pt x="99199" y="23918"/>
                    </a:cubicBezTo>
                    <a:cubicBezTo>
                      <a:pt x="100422" y="23918"/>
                      <a:pt x="101634" y="23699"/>
                      <a:pt x="102453" y="22852"/>
                    </a:cubicBezTo>
                    <a:cubicBezTo>
                      <a:pt x="103252" y="22053"/>
                      <a:pt x="103480" y="20798"/>
                      <a:pt x="103595" y="19619"/>
                    </a:cubicBezTo>
                    <a:cubicBezTo>
                      <a:pt x="103518" y="19542"/>
                      <a:pt x="103518" y="19390"/>
                      <a:pt x="103518" y="19238"/>
                    </a:cubicBezTo>
                    <a:cubicBezTo>
                      <a:pt x="103480" y="19162"/>
                      <a:pt x="103480" y="19048"/>
                      <a:pt x="103480" y="18972"/>
                    </a:cubicBezTo>
                    <a:cubicBezTo>
                      <a:pt x="103404" y="18439"/>
                      <a:pt x="103290" y="17907"/>
                      <a:pt x="103100" y="17450"/>
                    </a:cubicBezTo>
                    <a:cubicBezTo>
                      <a:pt x="103062" y="17336"/>
                      <a:pt x="103062" y="17260"/>
                      <a:pt x="103024" y="17146"/>
                    </a:cubicBezTo>
                    <a:cubicBezTo>
                      <a:pt x="102187" y="14977"/>
                      <a:pt x="100475" y="13151"/>
                      <a:pt x="98497" y="11820"/>
                    </a:cubicBezTo>
                    <a:cubicBezTo>
                      <a:pt x="98344" y="11743"/>
                      <a:pt x="98154" y="11629"/>
                      <a:pt x="98002" y="11553"/>
                    </a:cubicBezTo>
                    <a:cubicBezTo>
                      <a:pt x="97812" y="11439"/>
                      <a:pt x="97660" y="11363"/>
                      <a:pt x="97469" y="11249"/>
                    </a:cubicBezTo>
                    <a:cubicBezTo>
                      <a:pt x="94350" y="9537"/>
                      <a:pt x="90736" y="8890"/>
                      <a:pt x="87274" y="7939"/>
                    </a:cubicBezTo>
                    <a:cubicBezTo>
                      <a:pt x="87007" y="7863"/>
                      <a:pt x="86779" y="7787"/>
                      <a:pt x="86589" y="7749"/>
                    </a:cubicBezTo>
                    <a:cubicBezTo>
                      <a:pt x="86246" y="7635"/>
                      <a:pt x="85942" y="7559"/>
                      <a:pt x="85638" y="7444"/>
                    </a:cubicBezTo>
                    <a:cubicBezTo>
                      <a:pt x="84915" y="7254"/>
                      <a:pt x="84268" y="7064"/>
                      <a:pt x="83469" y="7064"/>
                    </a:cubicBezTo>
                    <a:cubicBezTo>
                      <a:pt x="81871" y="7026"/>
                      <a:pt x="80350" y="7026"/>
                      <a:pt x="78790" y="7026"/>
                    </a:cubicBezTo>
                    <a:cubicBezTo>
                      <a:pt x="75708" y="6988"/>
                      <a:pt x="72550" y="6912"/>
                      <a:pt x="69469" y="6912"/>
                    </a:cubicBezTo>
                    <a:cubicBezTo>
                      <a:pt x="65817" y="6912"/>
                      <a:pt x="62164" y="6874"/>
                      <a:pt x="58550" y="6531"/>
                    </a:cubicBezTo>
                    <a:cubicBezTo>
                      <a:pt x="55621" y="6265"/>
                      <a:pt x="52729" y="5847"/>
                      <a:pt x="49838" y="5466"/>
                    </a:cubicBezTo>
                    <a:cubicBezTo>
                      <a:pt x="43409" y="4629"/>
                      <a:pt x="36941" y="4211"/>
                      <a:pt x="30474" y="4211"/>
                    </a:cubicBezTo>
                    <a:cubicBezTo>
                      <a:pt x="29819" y="4211"/>
                      <a:pt x="29162" y="4215"/>
                      <a:pt x="28504" y="4215"/>
                    </a:cubicBezTo>
                    <a:cubicBezTo>
                      <a:pt x="25872" y="4215"/>
                      <a:pt x="23230" y="4142"/>
                      <a:pt x="20734" y="3412"/>
                    </a:cubicBezTo>
                    <a:cubicBezTo>
                      <a:pt x="20620" y="3374"/>
                      <a:pt x="20544" y="3374"/>
                      <a:pt x="20430" y="3298"/>
                    </a:cubicBezTo>
                    <a:lnTo>
                      <a:pt x="20011" y="3183"/>
                    </a:lnTo>
                    <a:cubicBezTo>
                      <a:pt x="17483" y="2232"/>
                      <a:pt x="14093" y="0"/>
                      <a:pt x="113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32"/>
            <p:cNvSpPr/>
            <p:nvPr/>
          </p:nvSpPr>
          <p:spPr>
            <a:xfrm>
              <a:off x="2384649" y="3310363"/>
              <a:ext cx="3001761" cy="686457"/>
            </a:xfrm>
            <a:custGeom>
              <a:rect b="b" l="l" r="r" t="t"/>
              <a:pathLst>
                <a:path extrusionOk="0" h="21420" w="93666">
                  <a:moveTo>
                    <a:pt x="10234" y="1"/>
                  </a:moveTo>
                  <a:cubicBezTo>
                    <a:pt x="9816" y="381"/>
                    <a:pt x="9435" y="762"/>
                    <a:pt x="8979" y="1142"/>
                  </a:cubicBezTo>
                  <a:cubicBezTo>
                    <a:pt x="8941" y="1180"/>
                    <a:pt x="8903" y="1180"/>
                    <a:pt x="8903" y="1256"/>
                  </a:cubicBezTo>
                  <a:cubicBezTo>
                    <a:pt x="8180" y="1903"/>
                    <a:pt x="7419" y="2588"/>
                    <a:pt x="6696" y="3234"/>
                  </a:cubicBezTo>
                  <a:cubicBezTo>
                    <a:pt x="6049" y="3843"/>
                    <a:pt x="5365" y="4490"/>
                    <a:pt x="4756" y="5175"/>
                  </a:cubicBezTo>
                  <a:cubicBezTo>
                    <a:pt x="4756" y="5251"/>
                    <a:pt x="4718" y="5251"/>
                    <a:pt x="4718" y="5289"/>
                  </a:cubicBezTo>
                  <a:cubicBezTo>
                    <a:pt x="4566" y="5289"/>
                    <a:pt x="4490" y="5441"/>
                    <a:pt x="4566" y="5479"/>
                  </a:cubicBezTo>
                  <a:cubicBezTo>
                    <a:pt x="4109" y="6088"/>
                    <a:pt x="3729" y="6772"/>
                    <a:pt x="3386" y="7419"/>
                  </a:cubicBezTo>
                  <a:cubicBezTo>
                    <a:pt x="3006" y="8218"/>
                    <a:pt x="2664" y="9055"/>
                    <a:pt x="2397" y="9892"/>
                  </a:cubicBezTo>
                  <a:cubicBezTo>
                    <a:pt x="2055" y="10805"/>
                    <a:pt x="1750" y="11718"/>
                    <a:pt x="1522" y="12593"/>
                  </a:cubicBezTo>
                  <a:cubicBezTo>
                    <a:pt x="990" y="14419"/>
                    <a:pt x="609" y="16322"/>
                    <a:pt x="343" y="18186"/>
                  </a:cubicBezTo>
                  <a:cubicBezTo>
                    <a:pt x="191" y="19251"/>
                    <a:pt x="39" y="20316"/>
                    <a:pt x="0" y="21419"/>
                  </a:cubicBezTo>
                  <a:lnTo>
                    <a:pt x="495" y="21419"/>
                  </a:lnTo>
                  <a:cubicBezTo>
                    <a:pt x="533" y="20583"/>
                    <a:pt x="609" y="19746"/>
                    <a:pt x="723" y="18947"/>
                  </a:cubicBezTo>
                  <a:lnTo>
                    <a:pt x="799" y="18947"/>
                  </a:lnTo>
                  <a:cubicBezTo>
                    <a:pt x="12555" y="20012"/>
                    <a:pt x="24311" y="20468"/>
                    <a:pt x="36104" y="20773"/>
                  </a:cubicBezTo>
                  <a:lnTo>
                    <a:pt x="53376" y="21229"/>
                  </a:lnTo>
                  <a:lnTo>
                    <a:pt x="53453" y="21229"/>
                  </a:lnTo>
                  <a:cubicBezTo>
                    <a:pt x="54061" y="21153"/>
                    <a:pt x="54632" y="21077"/>
                    <a:pt x="55279" y="21039"/>
                  </a:cubicBezTo>
                  <a:cubicBezTo>
                    <a:pt x="43789" y="20697"/>
                    <a:pt x="32338" y="20506"/>
                    <a:pt x="20887" y="20012"/>
                  </a:cubicBezTo>
                  <a:cubicBezTo>
                    <a:pt x="14191" y="19707"/>
                    <a:pt x="7533" y="19251"/>
                    <a:pt x="914" y="18642"/>
                  </a:cubicBezTo>
                  <a:cubicBezTo>
                    <a:pt x="875" y="18642"/>
                    <a:pt x="761" y="18642"/>
                    <a:pt x="723" y="18718"/>
                  </a:cubicBezTo>
                  <a:cubicBezTo>
                    <a:pt x="861" y="17617"/>
                    <a:pt x="1040" y="16530"/>
                    <a:pt x="1261" y="15440"/>
                  </a:cubicBezTo>
                  <a:lnTo>
                    <a:pt x="1261" y="15440"/>
                  </a:lnTo>
                  <a:cubicBezTo>
                    <a:pt x="1280" y="15444"/>
                    <a:pt x="1304" y="15447"/>
                    <a:pt x="1332" y="15447"/>
                  </a:cubicBezTo>
                  <a:cubicBezTo>
                    <a:pt x="7436" y="16078"/>
                    <a:pt x="13476" y="16677"/>
                    <a:pt x="19629" y="16677"/>
                  </a:cubicBezTo>
                  <a:cubicBezTo>
                    <a:pt x="20149" y="16677"/>
                    <a:pt x="20670" y="16673"/>
                    <a:pt x="21191" y="16664"/>
                  </a:cubicBezTo>
                  <a:cubicBezTo>
                    <a:pt x="24501" y="16550"/>
                    <a:pt x="27773" y="16322"/>
                    <a:pt x="31121" y="16169"/>
                  </a:cubicBezTo>
                  <a:cubicBezTo>
                    <a:pt x="32363" y="16114"/>
                    <a:pt x="33601" y="16088"/>
                    <a:pt x="34837" y="16088"/>
                  </a:cubicBezTo>
                  <a:cubicBezTo>
                    <a:pt x="36969" y="16088"/>
                    <a:pt x="39097" y="16163"/>
                    <a:pt x="41240" y="16284"/>
                  </a:cubicBezTo>
                  <a:cubicBezTo>
                    <a:pt x="44512" y="16474"/>
                    <a:pt x="47860" y="16740"/>
                    <a:pt x="51132" y="16892"/>
                  </a:cubicBezTo>
                  <a:cubicBezTo>
                    <a:pt x="54480" y="17082"/>
                    <a:pt x="57790" y="17120"/>
                    <a:pt x="61137" y="17120"/>
                  </a:cubicBezTo>
                  <a:cubicBezTo>
                    <a:pt x="67833" y="17120"/>
                    <a:pt x="74567" y="16778"/>
                    <a:pt x="81263" y="16474"/>
                  </a:cubicBezTo>
                  <a:cubicBezTo>
                    <a:pt x="84991" y="16284"/>
                    <a:pt x="88720" y="16093"/>
                    <a:pt x="92448" y="15941"/>
                  </a:cubicBezTo>
                  <a:cubicBezTo>
                    <a:pt x="92828" y="15941"/>
                    <a:pt x="93209" y="15903"/>
                    <a:pt x="93551" y="15903"/>
                  </a:cubicBezTo>
                  <a:cubicBezTo>
                    <a:pt x="93665" y="15903"/>
                    <a:pt x="93665" y="15789"/>
                    <a:pt x="93589" y="15713"/>
                  </a:cubicBezTo>
                  <a:lnTo>
                    <a:pt x="93589" y="15713"/>
                  </a:lnTo>
                  <a:cubicBezTo>
                    <a:pt x="90470" y="15789"/>
                    <a:pt x="87312" y="15979"/>
                    <a:pt x="84192" y="16131"/>
                  </a:cubicBezTo>
                  <a:cubicBezTo>
                    <a:pt x="77458" y="16474"/>
                    <a:pt x="70763" y="16854"/>
                    <a:pt x="64029" y="16892"/>
                  </a:cubicBezTo>
                  <a:cubicBezTo>
                    <a:pt x="63132" y="16902"/>
                    <a:pt x="62237" y="16907"/>
                    <a:pt x="61344" y="16907"/>
                  </a:cubicBezTo>
                  <a:cubicBezTo>
                    <a:pt x="58904" y="16907"/>
                    <a:pt x="56474" y="16872"/>
                    <a:pt x="54023" y="16816"/>
                  </a:cubicBezTo>
                  <a:cubicBezTo>
                    <a:pt x="50713" y="16664"/>
                    <a:pt x="47442" y="16398"/>
                    <a:pt x="44094" y="16169"/>
                  </a:cubicBezTo>
                  <a:cubicBezTo>
                    <a:pt x="41307" y="15982"/>
                    <a:pt x="38547" y="15845"/>
                    <a:pt x="35770" y="15845"/>
                  </a:cubicBezTo>
                  <a:cubicBezTo>
                    <a:pt x="35172" y="15845"/>
                    <a:pt x="34574" y="15852"/>
                    <a:pt x="33974" y="15865"/>
                  </a:cubicBezTo>
                  <a:cubicBezTo>
                    <a:pt x="30626" y="15903"/>
                    <a:pt x="27354" y="16131"/>
                    <a:pt x="24044" y="16284"/>
                  </a:cubicBezTo>
                  <a:cubicBezTo>
                    <a:pt x="22337" y="16371"/>
                    <a:pt x="20637" y="16418"/>
                    <a:pt x="18938" y="16418"/>
                  </a:cubicBezTo>
                  <a:cubicBezTo>
                    <a:pt x="16927" y="16418"/>
                    <a:pt x="14918" y="16352"/>
                    <a:pt x="12897" y="16207"/>
                  </a:cubicBezTo>
                  <a:cubicBezTo>
                    <a:pt x="9093" y="15979"/>
                    <a:pt x="5289" y="15599"/>
                    <a:pt x="1484" y="15218"/>
                  </a:cubicBezTo>
                  <a:cubicBezTo>
                    <a:pt x="1469" y="15216"/>
                    <a:pt x="1454" y="15215"/>
                    <a:pt x="1439" y="15215"/>
                  </a:cubicBezTo>
                  <a:cubicBezTo>
                    <a:pt x="1389" y="15215"/>
                    <a:pt x="1341" y="15228"/>
                    <a:pt x="1300" y="15247"/>
                  </a:cubicBezTo>
                  <a:lnTo>
                    <a:pt x="1300" y="15247"/>
                  </a:lnTo>
                  <a:cubicBezTo>
                    <a:pt x="1435" y="14593"/>
                    <a:pt x="1585" y="13938"/>
                    <a:pt x="1750" y="13278"/>
                  </a:cubicBezTo>
                  <a:cubicBezTo>
                    <a:pt x="2055" y="12137"/>
                    <a:pt x="2435" y="10957"/>
                    <a:pt x="2816" y="9854"/>
                  </a:cubicBezTo>
                  <a:cubicBezTo>
                    <a:pt x="15028" y="10805"/>
                    <a:pt x="27202" y="11718"/>
                    <a:pt x="39490" y="12365"/>
                  </a:cubicBezTo>
                  <a:cubicBezTo>
                    <a:pt x="45615" y="12707"/>
                    <a:pt x="51741" y="12936"/>
                    <a:pt x="57904" y="13126"/>
                  </a:cubicBezTo>
                  <a:cubicBezTo>
                    <a:pt x="64029" y="13278"/>
                    <a:pt x="70154" y="13316"/>
                    <a:pt x="76279" y="13468"/>
                  </a:cubicBezTo>
                  <a:cubicBezTo>
                    <a:pt x="81948" y="13620"/>
                    <a:pt x="87616" y="13811"/>
                    <a:pt x="93285" y="14229"/>
                  </a:cubicBezTo>
                  <a:cubicBezTo>
                    <a:pt x="93209" y="14153"/>
                    <a:pt x="93209" y="14039"/>
                    <a:pt x="93171" y="13963"/>
                  </a:cubicBezTo>
                  <a:cubicBezTo>
                    <a:pt x="82328" y="13126"/>
                    <a:pt x="71371" y="13126"/>
                    <a:pt x="60529" y="12898"/>
                  </a:cubicBezTo>
                  <a:cubicBezTo>
                    <a:pt x="48279" y="12669"/>
                    <a:pt x="35952" y="11946"/>
                    <a:pt x="23740" y="11148"/>
                  </a:cubicBezTo>
                  <a:cubicBezTo>
                    <a:pt x="16778" y="10653"/>
                    <a:pt x="9892" y="10158"/>
                    <a:pt x="2968" y="9626"/>
                  </a:cubicBezTo>
                  <a:cubicBezTo>
                    <a:pt x="3158" y="9093"/>
                    <a:pt x="3348" y="8561"/>
                    <a:pt x="3577" y="8066"/>
                  </a:cubicBezTo>
                  <a:cubicBezTo>
                    <a:pt x="3957" y="7229"/>
                    <a:pt x="4338" y="6468"/>
                    <a:pt x="4870" y="5783"/>
                  </a:cubicBezTo>
                  <a:cubicBezTo>
                    <a:pt x="4908" y="5669"/>
                    <a:pt x="4946" y="5631"/>
                    <a:pt x="4984" y="5593"/>
                  </a:cubicBezTo>
                  <a:cubicBezTo>
                    <a:pt x="10501" y="6734"/>
                    <a:pt x="16017" y="7762"/>
                    <a:pt x="21648" y="7800"/>
                  </a:cubicBezTo>
                  <a:cubicBezTo>
                    <a:pt x="21937" y="7803"/>
                    <a:pt x="22227" y="7805"/>
                    <a:pt x="22516" y="7805"/>
                  </a:cubicBezTo>
                  <a:cubicBezTo>
                    <a:pt x="27861" y="7805"/>
                    <a:pt x="33206" y="7190"/>
                    <a:pt x="38550" y="7190"/>
                  </a:cubicBezTo>
                  <a:cubicBezTo>
                    <a:pt x="38699" y="7190"/>
                    <a:pt x="38847" y="7190"/>
                    <a:pt x="38996" y="7191"/>
                  </a:cubicBezTo>
                  <a:cubicBezTo>
                    <a:pt x="44740" y="7229"/>
                    <a:pt x="50371" y="8370"/>
                    <a:pt x="56078" y="9131"/>
                  </a:cubicBezTo>
                  <a:cubicBezTo>
                    <a:pt x="58817" y="9512"/>
                    <a:pt x="61594" y="9816"/>
                    <a:pt x="64409" y="9816"/>
                  </a:cubicBezTo>
                  <a:cubicBezTo>
                    <a:pt x="67187" y="9816"/>
                    <a:pt x="70002" y="9626"/>
                    <a:pt x="72779" y="9398"/>
                  </a:cubicBezTo>
                  <a:cubicBezTo>
                    <a:pt x="76879" y="9011"/>
                    <a:pt x="81002" y="8555"/>
                    <a:pt x="85130" y="8555"/>
                  </a:cubicBezTo>
                  <a:cubicBezTo>
                    <a:pt x="86288" y="8555"/>
                    <a:pt x="87447" y="8591"/>
                    <a:pt x="88605" y="8675"/>
                  </a:cubicBezTo>
                  <a:cubicBezTo>
                    <a:pt x="88453" y="8561"/>
                    <a:pt x="88263" y="8484"/>
                    <a:pt x="88111" y="8370"/>
                  </a:cubicBezTo>
                  <a:cubicBezTo>
                    <a:pt x="87127" y="8308"/>
                    <a:pt x="86141" y="8281"/>
                    <a:pt x="85153" y="8281"/>
                  </a:cubicBezTo>
                  <a:cubicBezTo>
                    <a:pt x="81902" y="8281"/>
                    <a:pt x="78634" y="8573"/>
                    <a:pt x="75366" y="8865"/>
                  </a:cubicBezTo>
                  <a:cubicBezTo>
                    <a:pt x="72513" y="9131"/>
                    <a:pt x="69735" y="9398"/>
                    <a:pt x="66882" y="9512"/>
                  </a:cubicBezTo>
                  <a:cubicBezTo>
                    <a:pt x="66134" y="9541"/>
                    <a:pt x="65391" y="9555"/>
                    <a:pt x="64651" y="9555"/>
                  </a:cubicBezTo>
                  <a:cubicBezTo>
                    <a:pt x="62495" y="9555"/>
                    <a:pt x="60371" y="9434"/>
                    <a:pt x="58246" y="9207"/>
                  </a:cubicBezTo>
                  <a:cubicBezTo>
                    <a:pt x="52654" y="8523"/>
                    <a:pt x="47137" y="7305"/>
                    <a:pt x="41469" y="7001"/>
                  </a:cubicBezTo>
                  <a:cubicBezTo>
                    <a:pt x="40500" y="6956"/>
                    <a:pt x="39532" y="6937"/>
                    <a:pt x="38564" y="6937"/>
                  </a:cubicBezTo>
                  <a:cubicBezTo>
                    <a:pt x="33749" y="6937"/>
                    <a:pt x="28935" y="7407"/>
                    <a:pt x="24120" y="7533"/>
                  </a:cubicBezTo>
                  <a:cubicBezTo>
                    <a:pt x="23455" y="7551"/>
                    <a:pt x="22788" y="7560"/>
                    <a:pt x="22119" y="7560"/>
                  </a:cubicBezTo>
                  <a:cubicBezTo>
                    <a:pt x="19883" y="7560"/>
                    <a:pt x="17634" y="7455"/>
                    <a:pt x="15408" y="7191"/>
                  </a:cubicBezTo>
                  <a:cubicBezTo>
                    <a:pt x="12555" y="6849"/>
                    <a:pt x="9702" y="6278"/>
                    <a:pt x="6886" y="5707"/>
                  </a:cubicBezTo>
                  <a:cubicBezTo>
                    <a:pt x="6316" y="5631"/>
                    <a:pt x="5745" y="5479"/>
                    <a:pt x="5174" y="5327"/>
                  </a:cubicBezTo>
                  <a:cubicBezTo>
                    <a:pt x="5669" y="4756"/>
                    <a:pt x="6126" y="4300"/>
                    <a:pt x="6658" y="3767"/>
                  </a:cubicBezTo>
                  <a:cubicBezTo>
                    <a:pt x="7533" y="2968"/>
                    <a:pt x="8370" y="2169"/>
                    <a:pt x="9283" y="1408"/>
                  </a:cubicBezTo>
                  <a:cubicBezTo>
                    <a:pt x="11756" y="2169"/>
                    <a:pt x="14267" y="2626"/>
                    <a:pt x="16854" y="2930"/>
                  </a:cubicBezTo>
                  <a:cubicBezTo>
                    <a:pt x="18282" y="3071"/>
                    <a:pt x="19720" y="3116"/>
                    <a:pt x="21164" y="3116"/>
                  </a:cubicBezTo>
                  <a:cubicBezTo>
                    <a:pt x="22451" y="3116"/>
                    <a:pt x="23742" y="3080"/>
                    <a:pt x="25034" y="3044"/>
                  </a:cubicBezTo>
                  <a:cubicBezTo>
                    <a:pt x="26001" y="3018"/>
                    <a:pt x="26973" y="3000"/>
                    <a:pt x="27946" y="3000"/>
                  </a:cubicBezTo>
                  <a:cubicBezTo>
                    <a:pt x="29767" y="3000"/>
                    <a:pt x="31593" y="3061"/>
                    <a:pt x="33403" y="3234"/>
                  </a:cubicBezTo>
                  <a:cubicBezTo>
                    <a:pt x="36104" y="3539"/>
                    <a:pt x="38806" y="3995"/>
                    <a:pt x="41507" y="4338"/>
                  </a:cubicBezTo>
                  <a:cubicBezTo>
                    <a:pt x="45422" y="4864"/>
                    <a:pt x="49351" y="5031"/>
                    <a:pt x="53287" y="5031"/>
                  </a:cubicBezTo>
                  <a:cubicBezTo>
                    <a:pt x="60137" y="5031"/>
                    <a:pt x="67005" y="4525"/>
                    <a:pt x="73846" y="4525"/>
                  </a:cubicBezTo>
                  <a:cubicBezTo>
                    <a:pt x="74150" y="4525"/>
                    <a:pt x="74454" y="4526"/>
                    <a:pt x="74757" y="4528"/>
                  </a:cubicBezTo>
                  <a:cubicBezTo>
                    <a:pt x="75442" y="4528"/>
                    <a:pt x="76089" y="4528"/>
                    <a:pt x="76774" y="4566"/>
                  </a:cubicBezTo>
                  <a:cubicBezTo>
                    <a:pt x="76431" y="4490"/>
                    <a:pt x="76127" y="4376"/>
                    <a:pt x="75823" y="4300"/>
                  </a:cubicBezTo>
                  <a:cubicBezTo>
                    <a:pt x="74973" y="4281"/>
                    <a:pt x="74123" y="4272"/>
                    <a:pt x="73274" y="4272"/>
                  </a:cubicBezTo>
                  <a:cubicBezTo>
                    <a:pt x="69025" y="4272"/>
                    <a:pt x="64777" y="4483"/>
                    <a:pt x="60529" y="4642"/>
                  </a:cubicBezTo>
                  <a:cubicBezTo>
                    <a:pt x="58177" y="4722"/>
                    <a:pt x="55818" y="4782"/>
                    <a:pt x="53461" y="4782"/>
                  </a:cubicBezTo>
                  <a:cubicBezTo>
                    <a:pt x="50214" y="4782"/>
                    <a:pt x="46970" y="4668"/>
                    <a:pt x="43751" y="4338"/>
                  </a:cubicBezTo>
                  <a:cubicBezTo>
                    <a:pt x="41088" y="4033"/>
                    <a:pt x="38425" y="3615"/>
                    <a:pt x="35762" y="3234"/>
                  </a:cubicBezTo>
                  <a:cubicBezTo>
                    <a:pt x="33288" y="2886"/>
                    <a:pt x="30813" y="2697"/>
                    <a:pt x="28309" y="2697"/>
                  </a:cubicBezTo>
                  <a:cubicBezTo>
                    <a:pt x="28080" y="2697"/>
                    <a:pt x="27850" y="2699"/>
                    <a:pt x="27621" y="2702"/>
                  </a:cubicBezTo>
                  <a:cubicBezTo>
                    <a:pt x="25507" y="2754"/>
                    <a:pt x="23376" y="2860"/>
                    <a:pt x="21239" y="2860"/>
                  </a:cubicBezTo>
                  <a:cubicBezTo>
                    <a:pt x="20260" y="2860"/>
                    <a:pt x="19280" y="2838"/>
                    <a:pt x="18300" y="2778"/>
                  </a:cubicBezTo>
                  <a:cubicBezTo>
                    <a:pt x="15332" y="2588"/>
                    <a:pt x="12365" y="2055"/>
                    <a:pt x="9512" y="1180"/>
                  </a:cubicBezTo>
                  <a:cubicBezTo>
                    <a:pt x="9892" y="876"/>
                    <a:pt x="10272" y="495"/>
                    <a:pt x="10653" y="153"/>
                  </a:cubicBezTo>
                  <a:lnTo>
                    <a:pt x="10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4307333" y="3370098"/>
              <a:ext cx="1530140" cy="813269"/>
            </a:xfrm>
            <a:custGeom>
              <a:rect b="b" l="l" r="r" t="t"/>
              <a:pathLst>
                <a:path extrusionOk="0" h="25377" w="47746">
                  <a:moveTo>
                    <a:pt x="0" y="1"/>
                  </a:moveTo>
                  <a:lnTo>
                    <a:pt x="0" y="25376"/>
                  </a:lnTo>
                  <a:lnTo>
                    <a:pt x="47746" y="25376"/>
                  </a:lnTo>
                  <a:lnTo>
                    <a:pt x="477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grpSp>
        <p:nvGrpSpPr>
          <p:cNvPr id="802" name="Google Shape;802;p33"/>
          <p:cNvGrpSpPr/>
          <p:nvPr/>
        </p:nvGrpSpPr>
        <p:grpSpPr>
          <a:xfrm>
            <a:off x="7289092" y="-395243"/>
            <a:ext cx="1767062" cy="2116657"/>
            <a:chOff x="5917117" y="7"/>
            <a:chExt cx="1767062" cy="2116657"/>
          </a:xfrm>
        </p:grpSpPr>
        <p:sp>
          <p:nvSpPr>
            <p:cNvPr id="803" name="Google Shape;803;p33"/>
            <p:cNvSpPr/>
            <p:nvPr/>
          </p:nvSpPr>
          <p:spPr>
            <a:xfrm>
              <a:off x="5979408" y="300941"/>
              <a:ext cx="1704771" cy="1148673"/>
            </a:xfrm>
            <a:custGeom>
              <a:rect b="b" l="l" r="r" t="t"/>
              <a:pathLst>
                <a:path extrusionOk="0" h="31773" w="47155">
                  <a:moveTo>
                    <a:pt x="1" y="1"/>
                  </a:moveTo>
                  <a:lnTo>
                    <a:pt x="1" y="5497"/>
                  </a:lnTo>
                  <a:lnTo>
                    <a:pt x="45268" y="5497"/>
                  </a:lnTo>
                  <a:lnTo>
                    <a:pt x="45268" y="20163"/>
                  </a:lnTo>
                  <a:lnTo>
                    <a:pt x="31512" y="30472"/>
                  </a:lnTo>
                  <a:lnTo>
                    <a:pt x="32781" y="31773"/>
                  </a:lnTo>
                  <a:lnTo>
                    <a:pt x="47154" y="20944"/>
                  </a:lnTo>
                  <a:lnTo>
                    <a:pt x="47154" y="3838"/>
                  </a:lnTo>
                  <a:lnTo>
                    <a:pt x="1920" y="3838"/>
                  </a:lnTo>
                  <a:lnTo>
                    <a:pt x="19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5917117" y="7"/>
              <a:ext cx="212830" cy="500857"/>
            </a:xfrm>
            <a:custGeom>
              <a:rect b="b" l="l" r="r" t="t"/>
              <a:pathLst>
                <a:path extrusionOk="0" h="13854" w="5887">
                  <a:moveTo>
                    <a:pt x="0" y="0"/>
                  </a:moveTo>
                  <a:lnTo>
                    <a:pt x="0" y="13853"/>
                  </a:lnTo>
                  <a:lnTo>
                    <a:pt x="5886" y="13853"/>
                  </a:lnTo>
                  <a:lnTo>
                    <a:pt x="5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6455573" y="902952"/>
              <a:ext cx="1036962" cy="1136852"/>
            </a:xfrm>
            <a:custGeom>
              <a:rect b="b" l="l" r="r" t="t"/>
              <a:pathLst>
                <a:path extrusionOk="0" h="31446" w="28683">
                  <a:moveTo>
                    <a:pt x="6239" y="1"/>
                  </a:moveTo>
                  <a:cubicBezTo>
                    <a:pt x="5128" y="1"/>
                    <a:pt x="4155" y="293"/>
                    <a:pt x="3382" y="909"/>
                  </a:cubicBezTo>
                  <a:lnTo>
                    <a:pt x="0" y="3511"/>
                  </a:lnTo>
                  <a:lnTo>
                    <a:pt x="1594" y="5560"/>
                  </a:lnTo>
                  <a:cubicBezTo>
                    <a:pt x="1691" y="9462"/>
                    <a:pt x="3870" y="14860"/>
                    <a:pt x="7772" y="19901"/>
                  </a:cubicBezTo>
                  <a:cubicBezTo>
                    <a:pt x="11675" y="24941"/>
                    <a:pt x="16358" y="28388"/>
                    <a:pt x="20130" y="29397"/>
                  </a:cubicBezTo>
                  <a:lnTo>
                    <a:pt x="21723" y="31445"/>
                  </a:lnTo>
                  <a:lnTo>
                    <a:pt x="25105" y="28844"/>
                  </a:lnTo>
                  <a:cubicBezTo>
                    <a:pt x="28683" y="26047"/>
                    <a:pt x="26731" y="17559"/>
                    <a:pt x="20715" y="9820"/>
                  </a:cubicBezTo>
                  <a:cubicBezTo>
                    <a:pt x="16010" y="3767"/>
                    <a:pt x="10230" y="1"/>
                    <a:pt x="62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6253336" y="995683"/>
              <a:ext cx="1131031" cy="1120981"/>
            </a:xfrm>
            <a:custGeom>
              <a:rect b="b" l="l" r="r" t="t"/>
              <a:pathLst>
                <a:path extrusionOk="0" h="31007" w="31285">
                  <a:moveTo>
                    <a:pt x="9413" y="1"/>
                  </a:moveTo>
                  <a:cubicBezTo>
                    <a:pt x="7634" y="1"/>
                    <a:pt x="6021" y="482"/>
                    <a:pt x="4716" y="1499"/>
                  </a:cubicBezTo>
                  <a:cubicBezTo>
                    <a:pt x="1" y="5141"/>
                    <a:pt x="1920" y="13759"/>
                    <a:pt x="7968" y="21531"/>
                  </a:cubicBezTo>
                  <a:cubicBezTo>
                    <a:pt x="12444" y="27313"/>
                    <a:pt x="17945" y="31007"/>
                    <a:pt x="22411" y="31007"/>
                  </a:cubicBezTo>
                  <a:cubicBezTo>
                    <a:pt x="23948" y="31007"/>
                    <a:pt x="25362" y="30569"/>
                    <a:pt x="26569" y="29628"/>
                  </a:cubicBezTo>
                  <a:cubicBezTo>
                    <a:pt x="31285" y="25986"/>
                    <a:pt x="30212" y="16718"/>
                    <a:pt x="24196" y="8913"/>
                  </a:cubicBezTo>
                  <a:cubicBezTo>
                    <a:pt x="19844" y="3292"/>
                    <a:pt x="14063" y="1"/>
                    <a:pt x="9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6898802" y="1310825"/>
              <a:ext cx="202237" cy="188499"/>
            </a:xfrm>
            <a:custGeom>
              <a:rect b="b" l="l" r="r" t="t"/>
              <a:pathLst>
                <a:path extrusionOk="0" h="5214" w="5594">
                  <a:moveTo>
                    <a:pt x="2372" y="0"/>
                  </a:moveTo>
                  <a:cubicBezTo>
                    <a:pt x="1907" y="0"/>
                    <a:pt x="1455" y="138"/>
                    <a:pt x="1073" y="424"/>
                  </a:cubicBezTo>
                  <a:cubicBezTo>
                    <a:pt x="65" y="1172"/>
                    <a:pt x="0" y="2798"/>
                    <a:pt x="976" y="4034"/>
                  </a:cubicBezTo>
                  <a:cubicBezTo>
                    <a:pt x="1558" y="4803"/>
                    <a:pt x="2420" y="5214"/>
                    <a:pt x="3230" y="5214"/>
                  </a:cubicBezTo>
                  <a:cubicBezTo>
                    <a:pt x="3686" y="5214"/>
                    <a:pt x="4125" y="5084"/>
                    <a:pt x="4488" y="4814"/>
                  </a:cubicBezTo>
                  <a:cubicBezTo>
                    <a:pt x="5529" y="4034"/>
                    <a:pt x="5594" y="2408"/>
                    <a:pt x="4618" y="1172"/>
                  </a:cubicBezTo>
                  <a:cubicBezTo>
                    <a:pt x="4021" y="410"/>
                    <a:pt x="3176" y="0"/>
                    <a:pt x="237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7046919" y="1605974"/>
              <a:ext cx="202273" cy="189258"/>
            </a:xfrm>
            <a:custGeom>
              <a:rect b="b" l="l" r="r" t="t"/>
              <a:pathLst>
                <a:path extrusionOk="0" h="5235" w="5595">
                  <a:moveTo>
                    <a:pt x="2381" y="0"/>
                  </a:moveTo>
                  <a:cubicBezTo>
                    <a:pt x="1919" y="0"/>
                    <a:pt x="1474" y="138"/>
                    <a:pt x="1106" y="422"/>
                  </a:cubicBezTo>
                  <a:cubicBezTo>
                    <a:pt x="66" y="1203"/>
                    <a:pt x="1" y="2829"/>
                    <a:pt x="976" y="4032"/>
                  </a:cubicBezTo>
                  <a:cubicBezTo>
                    <a:pt x="1575" y="4817"/>
                    <a:pt x="2424" y="5235"/>
                    <a:pt x="3230" y="5235"/>
                  </a:cubicBezTo>
                  <a:cubicBezTo>
                    <a:pt x="3693" y="5235"/>
                    <a:pt x="4141" y="5097"/>
                    <a:pt x="4521" y="4812"/>
                  </a:cubicBezTo>
                  <a:cubicBezTo>
                    <a:pt x="5529" y="4032"/>
                    <a:pt x="5594" y="2406"/>
                    <a:pt x="4618" y="1203"/>
                  </a:cubicBezTo>
                  <a:cubicBezTo>
                    <a:pt x="4040" y="418"/>
                    <a:pt x="3186" y="0"/>
                    <a:pt x="23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6925845" y="1837350"/>
              <a:ext cx="203430" cy="189548"/>
            </a:xfrm>
            <a:custGeom>
              <a:rect b="b" l="l" r="r" t="t"/>
              <a:pathLst>
                <a:path extrusionOk="0" h="5243" w="5627">
                  <a:moveTo>
                    <a:pt x="2360" y="0"/>
                  </a:moveTo>
                  <a:cubicBezTo>
                    <a:pt x="1904" y="0"/>
                    <a:pt x="1467" y="137"/>
                    <a:pt x="1106" y="429"/>
                  </a:cubicBezTo>
                  <a:cubicBezTo>
                    <a:pt x="98" y="1209"/>
                    <a:pt x="0" y="2835"/>
                    <a:pt x="976" y="4071"/>
                  </a:cubicBezTo>
                  <a:cubicBezTo>
                    <a:pt x="1573" y="4833"/>
                    <a:pt x="2431" y="5243"/>
                    <a:pt x="3236" y="5243"/>
                  </a:cubicBezTo>
                  <a:cubicBezTo>
                    <a:pt x="3702" y="5243"/>
                    <a:pt x="4151" y="5105"/>
                    <a:pt x="4520" y="4819"/>
                  </a:cubicBezTo>
                  <a:cubicBezTo>
                    <a:pt x="5528" y="4071"/>
                    <a:pt x="5626" y="2445"/>
                    <a:pt x="4650" y="1209"/>
                  </a:cubicBezTo>
                  <a:cubicBezTo>
                    <a:pt x="4046" y="438"/>
                    <a:pt x="3173" y="0"/>
                    <a:pt x="236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6643674" y="1702139"/>
              <a:ext cx="203430" cy="189548"/>
            </a:xfrm>
            <a:custGeom>
              <a:rect b="b" l="l" r="r" t="t"/>
              <a:pathLst>
                <a:path extrusionOk="0" h="5243" w="5627">
                  <a:moveTo>
                    <a:pt x="2360" y="1"/>
                  </a:moveTo>
                  <a:cubicBezTo>
                    <a:pt x="1905" y="1"/>
                    <a:pt x="1468" y="137"/>
                    <a:pt x="1106" y="429"/>
                  </a:cubicBezTo>
                  <a:cubicBezTo>
                    <a:pt x="98" y="1209"/>
                    <a:pt x="0" y="2835"/>
                    <a:pt x="976" y="4071"/>
                  </a:cubicBezTo>
                  <a:cubicBezTo>
                    <a:pt x="1573" y="4833"/>
                    <a:pt x="2431" y="5243"/>
                    <a:pt x="3236" y="5243"/>
                  </a:cubicBezTo>
                  <a:cubicBezTo>
                    <a:pt x="3702" y="5243"/>
                    <a:pt x="4151" y="5105"/>
                    <a:pt x="4521" y="4819"/>
                  </a:cubicBezTo>
                  <a:cubicBezTo>
                    <a:pt x="5529" y="4071"/>
                    <a:pt x="5626" y="2445"/>
                    <a:pt x="4651" y="1209"/>
                  </a:cubicBezTo>
                  <a:cubicBezTo>
                    <a:pt x="4046" y="438"/>
                    <a:pt x="3174" y="1"/>
                    <a:pt x="236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6649567" y="1094488"/>
              <a:ext cx="202237" cy="189331"/>
            </a:xfrm>
            <a:custGeom>
              <a:rect b="b" l="l" r="r" t="t"/>
              <a:pathLst>
                <a:path extrusionOk="0" h="5237" w="5594">
                  <a:moveTo>
                    <a:pt x="2358" y="1"/>
                  </a:moveTo>
                  <a:cubicBezTo>
                    <a:pt x="1891" y="1"/>
                    <a:pt x="1443" y="138"/>
                    <a:pt x="1073" y="424"/>
                  </a:cubicBezTo>
                  <a:cubicBezTo>
                    <a:pt x="65" y="1172"/>
                    <a:pt x="0" y="2798"/>
                    <a:pt x="943" y="4034"/>
                  </a:cubicBezTo>
                  <a:cubicBezTo>
                    <a:pt x="1542" y="4819"/>
                    <a:pt x="2404" y="5237"/>
                    <a:pt x="3211" y="5237"/>
                  </a:cubicBezTo>
                  <a:cubicBezTo>
                    <a:pt x="3675" y="5237"/>
                    <a:pt x="4120" y="5099"/>
                    <a:pt x="4488" y="4815"/>
                  </a:cubicBezTo>
                  <a:cubicBezTo>
                    <a:pt x="5496" y="4002"/>
                    <a:pt x="5593" y="2376"/>
                    <a:pt x="4618" y="1172"/>
                  </a:cubicBezTo>
                  <a:cubicBezTo>
                    <a:pt x="4021" y="410"/>
                    <a:pt x="3163" y="1"/>
                    <a:pt x="23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6387389" y="1160394"/>
              <a:ext cx="201080" cy="189258"/>
            </a:xfrm>
            <a:custGeom>
              <a:rect b="b" l="l" r="r" t="t"/>
              <a:pathLst>
                <a:path extrusionOk="0" h="5235" w="5562">
                  <a:moveTo>
                    <a:pt x="2317" y="0"/>
                  </a:moveTo>
                  <a:cubicBezTo>
                    <a:pt x="1854" y="0"/>
                    <a:pt x="1408" y="138"/>
                    <a:pt x="1041" y="422"/>
                  </a:cubicBezTo>
                  <a:cubicBezTo>
                    <a:pt x="33" y="1203"/>
                    <a:pt x="0" y="2829"/>
                    <a:pt x="911" y="4032"/>
                  </a:cubicBezTo>
                  <a:cubicBezTo>
                    <a:pt x="1510" y="4817"/>
                    <a:pt x="2372" y="5235"/>
                    <a:pt x="3179" y="5235"/>
                  </a:cubicBezTo>
                  <a:cubicBezTo>
                    <a:pt x="3642" y="5235"/>
                    <a:pt x="4088" y="5097"/>
                    <a:pt x="4455" y="4813"/>
                  </a:cubicBezTo>
                  <a:cubicBezTo>
                    <a:pt x="5463" y="4000"/>
                    <a:pt x="5561" y="2374"/>
                    <a:pt x="4585" y="1203"/>
                  </a:cubicBezTo>
                  <a:cubicBezTo>
                    <a:pt x="3986" y="418"/>
                    <a:pt x="3125" y="0"/>
                    <a:pt x="23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6449680" y="1451603"/>
              <a:ext cx="202273" cy="188825"/>
            </a:xfrm>
            <a:custGeom>
              <a:rect b="b" l="l" r="r" t="t"/>
              <a:pathLst>
                <a:path extrusionOk="0" h="5223" w="5595">
                  <a:moveTo>
                    <a:pt x="2334" y="0"/>
                  </a:moveTo>
                  <a:cubicBezTo>
                    <a:pt x="1876" y="0"/>
                    <a:pt x="1437" y="130"/>
                    <a:pt x="1074" y="400"/>
                  </a:cubicBezTo>
                  <a:cubicBezTo>
                    <a:pt x="66" y="1180"/>
                    <a:pt x="1" y="2806"/>
                    <a:pt x="944" y="4042"/>
                  </a:cubicBezTo>
                  <a:cubicBezTo>
                    <a:pt x="1547" y="4812"/>
                    <a:pt x="2417" y="5222"/>
                    <a:pt x="3229" y="5222"/>
                  </a:cubicBezTo>
                  <a:cubicBezTo>
                    <a:pt x="3686" y="5222"/>
                    <a:pt x="4125" y="5092"/>
                    <a:pt x="4488" y="4822"/>
                  </a:cubicBezTo>
                  <a:cubicBezTo>
                    <a:pt x="5497" y="4009"/>
                    <a:pt x="5594" y="2383"/>
                    <a:pt x="4618" y="1180"/>
                  </a:cubicBezTo>
                  <a:cubicBezTo>
                    <a:pt x="4015" y="411"/>
                    <a:pt x="3146" y="0"/>
                    <a:pt x="23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3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graphicFrame>
        <p:nvGraphicFramePr>
          <p:cNvPr id="815" name="Google Shape;815;p33"/>
          <p:cNvGraphicFramePr/>
          <p:nvPr/>
        </p:nvGraphicFramePr>
        <p:xfrm>
          <a:off x="1758000" y="1859650"/>
          <a:ext cx="3000000" cy="3000000"/>
        </p:xfrm>
        <a:graphic>
          <a:graphicData uri="http://schemas.openxmlformats.org/drawingml/2006/table">
            <a:tbl>
              <a:tblPr>
                <a:noFill/>
                <a:tableStyleId>{04B848ED-1C0C-429B-B917-F27BDF621825}</a:tableStyleId>
              </a:tblPr>
              <a:tblGrid>
                <a:gridCol w="382850"/>
                <a:gridCol w="5245125"/>
              </a:tblGrid>
              <a:tr h="435575">
                <a:tc>
                  <a:txBody>
                    <a:bodyPr/>
                    <a:lstStyle/>
                    <a:p>
                      <a:pPr indent="0" lvl="0" marL="0" rtl="0" algn="l">
                        <a:spcBef>
                          <a:spcPts val="0"/>
                        </a:spcBef>
                        <a:spcAft>
                          <a:spcPts val="0"/>
                        </a:spcAft>
                        <a:buNone/>
                      </a:pPr>
                      <a:r>
                        <a:rPr b="1" lang="en" sz="1000">
                          <a:latin typeface="Asap"/>
                          <a:ea typeface="Asap"/>
                          <a:cs typeface="Asap"/>
                          <a:sym typeface="Asap"/>
                        </a:rPr>
                        <a:t>a.</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50000"/>
                        </a:lnSpc>
                        <a:spcBef>
                          <a:spcPts val="0"/>
                        </a:spcBef>
                        <a:spcAft>
                          <a:spcPts val="1600"/>
                        </a:spcAft>
                        <a:buNone/>
                      </a:pPr>
                      <a:r>
                        <a:rPr lang="en" sz="1000">
                          <a:solidFill>
                            <a:schemeClr val="dk1"/>
                          </a:solidFill>
                          <a:latin typeface="Asap"/>
                          <a:ea typeface="Asap"/>
                          <a:cs typeface="Asap"/>
                          <a:sym typeface="Asap"/>
                        </a:rPr>
                        <a:t>It is an inpatient encounter (a hospital admission)</a:t>
                      </a:r>
                      <a:endParaRPr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35575">
                <a:tc>
                  <a:txBody>
                    <a:bodyPr/>
                    <a:lstStyle/>
                    <a:p>
                      <a:pPr indent="0" lvl="0" marL="0" rtl="0" algn="l">
                        <a:spcBef>
                          <a:spcPts val="0"/>
                        </a:spcBef>
                        <a:spcAft>
                          <a:spcPts val="0"/>
                        </a:spcAft>
                        <a:buNone/>
                      </a:pPr>
                      <a:r>
                        <a:rPr b="1" lang="en" sz="1000">
                          <a:solidFill>
                            <a:schemeClr val="dk1"/>
                          </a:solidFill>
                          <a:latin typeface="Asap"/>
                          <a:ea typeface="Asap"/>
                          <a:cs typeface="Asap"/>
                          <a:sym typeface="Asap"/>
                        </a:rPr>
                        <a:t>b.</a:t>
                      </a:r>
                      <a:endParaRPr b="1"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dk1"/>
                          </a:solidFill>
                          <a:latin typeface="Asap"/>
                          <a:ea typeface="Asap"/>
                          <a:cs typeface="Asap"/>
                          <a:sym typeface="Asap"/>
                        </a:rPr>
                        <a:t>It is a diabetic encounter (one during which any kind of diabetes was entered to the system as a diagnosis)</a:t>
                      </a:r>
                      <a:endParaRPr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9450">
                <a:tc>
                  <a:txBody>
                    <a:bodyPr/>
                    <a:lstStyle/>
                    <a:p>
                      <a:pPr indent="0" lvl="0" marL="0" rtl="0" algn="l">
                        <a:spcBef>
                          <a:spcPts val="0"/>
                        </a:spcBef>
                        <a:spcAft>
                          <a:spcPts val="0"/>
                        </a:spcAft>
                        <a:buNone/>
                      </a:pPr>
                      <a:r>
                        <a:rPr b="1" lang="en" sz="1000">
                          <a:solidFill>
                            <a:schemeClr val="dk1"/>
                          </a:solidFill>
                          <a:latin typeface="Asap"/>
                          <a:ea typeface="Asap"/>
                          <a:cs typeface="Asap"/>
                          <a:sym typeface="Asap"/>
                        </a:rPr>
                        <a:t>c.</a:t>
                      </a:r>
                      <a:endParaRPr b="1"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50000"/>
                        </a:lnSpc>
                        <a:spcBef>
                          <a:spcPts val="0"/>
                        </a:spcBef>
                        <a:spcAft>
                          <a:spcPts val="1600"/>
                        </a:spcAft>
                        <a:buNone/>
                      </a:pPr>
                      <a:r>
                        <a:rPr lang="en" sz="1000">
                          <a:solidFill>
                            <a:schemeClr val="dk1"/>
                          </a:solidFill>
                          <a:latin typeface="Asap"/>
                          <a:ea typeface="Asap"/>
                          <a:cs typeface="Asap"/>
                          <a:sym typeface="Asap"/>
                        </a:rPr>
                        <a:t>The length of stay was at least 1 day and at most 14 days</a:t>
                      </a:r>
                      <a:endParaRPr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9450">
                <a:tc>
                  <a:txBody>
                    <a:bodyPr/>
                    <a:lstStyle/>
                    <a:p>
                      <a:pPr indent="0" lvl="0" marL="0" rtl="0" algn="l">
                        <a:spcBef>
                          <a:spcPts val="0"/>
                        </a:spcBef>
                        <a:spcAft>
                          <a:spcPts val="0"/>
                        </a:spcAft>
                        <a:buNone/>
                      </a:pPr>
                      <a:r>
                        <a:rPr b="1" lang="en" sz="1000">
                          <a:solidFill>
                            <a:schemeClr val="dk1"/>
                          </a:solidFill>
                          <a:latin typeface="Asap"/>
                          <a:ea typeface="Asap"/>
                          <a:cs typeface="Asap"/>
                          <a:sym typeface="Asap"/>
                        </a:rPr>
                        <a:t>d.</a:t>
                      </a:r>
                      <a:endParaRPr b="1"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50000"/>
                        </a:lnSpc>
                        <a:spcBef>
                          <a:spcPts val="0"/>
                        </a:spcBef>
                        <a:spcAft>
                          <a:spcPts val="1600"/>
                        </a:spcAft>
                        <a:buNone/>
                      </a:pPr>
                      <a:r>
                        <a:rPr lang="en" sz="1000">
                          <a:solidFill>
                            <a:schemeClr val="dk1"/>
                          </a:solidFill>
                          <a:latin typeface="Asap"/>
                          <a:ea typeface="Asap"/>
                          <a:cs typeface="Asap"/>
                          <a:sym typeface="Asap"/>
                        </a:rPr>
                        <a:t>Laboratory tests were performed during the encounter</a:t>
                      </a:r>
                      <a:endParaRPr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5575">
                <a:tc>
                  <a:txBody>
                    <a:bodyPr/>
                    <a:lstStyle/>
                    <a:p>
                      <a:pPr indent="0" lvl="0" marL="0" rtl="0" algn="l">
                        <a:spcBef>
                          <a:spcPts val="0"/>
                        </a:spcBef>
                        <a:spcAft>
                          <a:spcPts val="0"/>
                        </a:spcAft>
                        <a:buNone/>
                      </a:pPr>
                      <a:r>
                        <a:rPr b="1" lang="en" sz="1000">
                          <a:solidFill>
                            <a:schemeClr val="dk1"/>
                          </a:solidFill>
                          <a:latin typeface="Asap"/>
                          <a:ea typeface="Asap"/>
                          <a:cs typeface="Asap"/>
                          <a:sym typeface="Asap"/>
                        </a:rPr>
                        <a:t>e.</a:t>
                      </a:r>
                      <a:endParaRPr b="1"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50000"/>
                        </a:lnSpc>
                        <a:spcBef>
                          <a:spcPts val="0"/>
                        </a:spcBef>
                        <a:spcAft>
                          <a:spcPts val="1600"/>
                        </a:spcAft>
                        <a:buNone/>
                      </a:pPr>
                      <a:r>
                        <a:rPr lang="en" sz="1000">
                          <a:solidFill>
                            <a:schemeClr val="dk1"/>
                          </a:solidFill>
                          <a:latin typeface="Asap"/>
                          <a:ea typeface="Asap"/>
                          <a:cs typeface="Asap"/>
                          <a:sym typeface="Asap"/>
                        </a:rPr>
                        <a:t>Medications were administered during the encounter</a:t>
                      </a:r>
                      <a:endParaRPr sz="1000">
                        <a:solidFill>
                          <a:schemeClr val="dk1"/>
                        </a:solidFill>
                        <a:latin typeface="Asap"/>
                        <a:ea typeface="Asap"/>
                        <a:cs typeface="Asap"/>
                        <a:sym typeface="Asap"/>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816" name="Google Shape;816;p33"/>
          <p:cNvSpPr txBox="1"/>
          <p:nvPr/>
        </p:nvSpPr>
        <p:spPr>
          <a:xfrm>
            <a:off x="720000" y="1174200"/>
            <a:ext cx="7704000" cy="743400"/>
          </a:xfrm>
          <a:prstGeom prst="rect">
            <a:avLst/>
          </a:prstGeom>
          <a:noFill/>
          <a:ln>
            <a:noFill/>
          </a:ln>
        </p:spPr>
        <p:txBody>
          <a:bodyPr anchorCtr="0" anchor="t" bIns="91425" lIns="91425" spcFirstLastPara="1" rIns="0" wrap="square" tIns="91425">
            <a:spAutoFit/>
          </a:bodyPr>
          <a:lstStyle/>
          <a:p>
            <a:pPr indent="-298450" lvl="0" marL="457200" rtl="0" algn="l">
              <a:lnSpc>
                <a:spcPct val="115000"/>
              </a:lnSpc>
              <a:spcBef>
                <a:spcPts val="0"/>
              </a:spcBef>
              <a:spcAft>
                <a:spcPts val="0"/>
              </a:spcAft>
              <a:buSzPts val="1100"/>
              <a:buFont typeface="Asap"/>
              <a:buChar char="❖"/>
            </a:pPr>
            <a:r>
              <a:rPr b="1" lang="en" sz="1100">
                <a:solidFill>
                  <a:schemeClr val="dk1"/>
                </a:solidFill>
                <a:latin typeface="Asap"/>
                <a:ea typeface="Asap"/>
                <a:cs typeface="Asap"/>
                <a:sym typeface="Asap"/>
              </a:rPr>
              <a:t>Represents </a:t>
            </a:r>
            <a:r>
              <a:rPr b="1" lang="en" sz="1100">
                <a:solidFill>
                  <a:schemeClr val="lt2"/>
                </a:solidFill>
                <a:latin typeface="Asap"/>
                <a:ea typeface="Asap"/>
                <a:cs typeface="Asap"/>
                <a:sym typeface="Asap"/>
              </a:rPr>
              <a:t>10 years</a:t>
            </a:r>
            <a:r>
              <a:rPr b="1" lang="en" sz="1100">
                <a:solidFill>
                  <a:schemeClr val="dk1"/>
                </a:solidFill>
                <a:latin typeface="Asap"/>
                <a:ea typeface="Asap"/>
                <a:cs typeface="Asap"/>
                <a:sym typeface="Asap"/>
              </a:rPr>
              <a:t> (1999-2008) of clinical care at </a:t>
            </a:r>
            <a:r>
              <a:rPr b="1" lang="en" sz="1100">
                <a:solidFill>
                  <a:schemeClr val="lt2"/>
                </a:solidFill>
                <a:latin typeface="Asap"/>
                <a:ea typeface="Asap"/>
                <a:cs typeface="Asap"/>
                <a:sym typeface="Asap"/>
              </a:rPr>
              <a:t>130 US hospitals and integrated delivery networks</a:t>
            </a:r>
            <a:endParaRPr b="1" sz="1100">
              <a:solidFill>
                <a:schemeClr val="lt2"/>
              </a:solidFill>
              <a:latin typeface="Asap"/>
              <a:ea typeface="Asap"/>
              <a:cs typeface="Asap"/>
              <a:sym typeface="Asap"/>
            </a:endParaRPr>
          </a:p>
          <a:p>
            <a:pPr indent="-298450" lvl="0" marL="457200" rtl="0" algn="l">
              <a:lnSpc>
                <a:spcPct val="115000"/>
              </a:lnSpc>
              <a:spcBef>
                <a:spcPts val="0"/>
              </a:spcBef>
              <a:spcAft>
                <a:spcPts val="0"/>
              </a:spcAft>
              <a:buClr>
                <a:schemeClr val="dk1"/>
              </a:buClr>
              <a:buSzPts val="1100"/>
              <a:buFont typeface="Asap"/>
              <a:buChar char="❖"/>
            </a:pPr>
            <a:r>
              <a:rPr b="1" lang="en" sz="1100">
                <a:solidFill>
                  <a:schemeClr val="dk1"/>
                </a:solidFill>
                <a:latin typeface="Asap"/>
                <a:ea typeface="Asap"/>
                <a:cs typeface="Asap"/>
                <a:sym typeface="Asap"/>
              </a:rPr>
              <a:t>Includes </a:t>
            </a:r>
            <a:r>
              <a:rPr b="1" lang="en" sz="1100">
                <a:solidFill>
                  <a:schemeClr val="lt2"/>
                </a:solidFill>
                <a:latin typeface="Asap"/>
                <a:ea typeface="Asap"/>
                <a:cs typeface="Asap"/>
                <a:sym typeface="Asap"/>
              </a:rPr>
              <a:t>101,766 entries</a:t>
            </a:r>
            <a:r>
              <a:rPr b="1" lang="en" sz="1100">
                <a:solidFill>
                  <a:schemeClr val="dk1"/>
                </a:solidFill>
                <a:latin typeface="Asap"/>
                <a:ea typeface="Asap"/>
                <a:cs typeface="Asap"/>
                <a:sym typeface="Asap"/>
              </a:rPr>
              <a:t> &amp; </a:t>
            </a:r>
            <a:r>
              <a:rPr b="1" lang="en" sz="1100">
                <a:solidFill>
                  <a:schemeClr val="lt2"/>
                </a:solidFill>
                <a:latin typeface="Asap"/>
                <a:ea typeface="Asap"/>
                <a:cs typeface="Asap"/>
                <a:sym typeface="Asap"/>
              </a:rPr>
              <a:t>53 features</a:t>
            </a:r>
            <a:r>
              <a:rPr b="1" lang="en" sz="1100">
                <a:solidFill>
                  <a:schemeClr val="dk1"/>
                </a:solidFill>
                <a:latin typeface="Asap"/>
                <a:ea typeface="Asap"/>
                <a:cs typeface="Asap"/>
                <a:sym typeface="Asap"/>
              </a:rPr>
              <a:t> representing patient and hospital outcomes</a:t>
            </a:r>
            <a:endParaRPr b="1" sz="1100">
              <a:solidFill>
                <a:schemeClr val="dk1"/>
              </a:solidFill>
              <a:latin typeface="Asap"/>
              <a:ea typeface="Asap"/>
              <a:cs typeface="Asap"/>
              <a:sym typeface="Asap"/>
            </a:endParaRPr>
          </a:p>
          <a:p>
            <a:pPr indent="-298450" lvl="0" marL="457200" rtl="0" algn="l">
              <a:lnSpc>
                <a:spcPct val="115000"/>
              </a:lnSpc>
              <a:spcBef>
                <a:spcPts val="0"/>
              </a:spcBef>
              <a:spcAft>
                <a:spcPts val="0"/>
              </a:spcAft>
              <a:buClr>
                <a:schemeClr val="dk1"/>
              </a:buClr>
              <a:buSzPts val="1100"/>
              <a:buFont typeface="Asap"/>
              <a:buChar char="❖"/>
            </a:pPr>
            <a:r>
              <a:rPr b="1" lang="en" sz="1100">
                <a:solidFill>
                  <a:schemeClr val="dk1"/>
                </a:solidFill>
                <a:latin typeface="Asap"/>
                <a:ea typeface="Asap"/>
                <a:cs typeface="Asap"/>
                <a:sym typeface="Asap"/>
              </a:rPr>
              <a:t>Extracted information of encounters meeting the following criteria:</a:t>
            </a:r>
            <a:endParaRPr b="1" sz="1100">
              <a:solidFill>
                <a:schemeClr val="dk1"/>
              </a:solidFill>
              <a:latin typeface="Asap"/>
              <a:ea typeface="Asap"/>
              <a:cs typeface="Asap"/>
              <a:sym typeface="Asap"/>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34"/>
          <p:cNvSpPr txBox="1"/>
          <p:nvPr/>
        </p:nvSpPr>
        <p:spPr>
          <a:xfrm>
            <a:off x="479750" y="457500"/>
            <a:ext cx="26841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Dataset</a:t>
            </a:r>
            <a:endParaRPr sz="2800">
              <a:solidFill>
                <a:srgbClr val="27275E"/>
              </a:solidFill>
              <a:latin typeface="Jockey One"/>
              <a:ea typeface="Jockey One"/>
              <a:cs typeface="Jockey One"/>
              <a:sym typeface="Jockey One"/>
            </a:endParaRPr>
          </a:p>
        </p:txBody>
      </p:sp>
      <p:sp>
        <p:nvSpPr>
          <p:cNvPr id="822" name="Google Shape;822;p34"/>
          <p:cNvSpPr txBox="1"/>
          <p:nvPr>
            <p:ph idx="4294967295" type="body"/>
          </p:nvPr>
        </p:nvSpPr>
        <p:spPr>
          <a:xfrm>
            <a:off x="479750" y="1027475"/>
            <a:ext cx="8147100" cy="169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t>Mix of categorical and numeric data:</a:t>
            </a:r>
            <a:endParaRPr sz="1300"/>
          </a:p>
          <a:p>
            <a:pPr indent="-311150" lvl="0" marL="457200" rtl="0" algn="l">
              <a:spcBef>
                <a:spcPts val="1000"/>
              </a:spcBef>
              <a:spcAft>
                <a:spcPts val="0"/>
              </a:spcAft>
              <a:buSzPts val="1300"/>
              <a:buChar char="➢"/>
            </a:pPr>
            <a:r>
              <a:rPr lang="en" sz="1300">
                <a:highlight>
                  <a:schemeClr val="dk2"/>
                </a:highlight>
              </a:rPr>
              <a:t>encounter_id</a:t>
            </a:r>
            <a:r>
              <a:rPr lang="en" sz="1300"/>
              <a:t> and </a:t>
            </a:r>
            <a:r>
              <a:rPr lang="en" sz="1300">
                <a:highlight>
                  <a:schemeClr val="dk2"/>
                </a:highlight>
              </a:rPr>
              <a:t>patient_nbr</a:t>
            </a:r>
            <a:r>
              <a:rPr lang="en" sz="1300"/>
              <a:t> are unique identifiers</a:t>
            </a:r>
            <a:endParaRPr sz="1300"/>
          </a:p>
          <a:p>
            <a:pPr indent="-311150" lvl="0" marL="457200" rtl="0" algn="l">
              <a:spcBef>
                <a:spcPts val="1000"/>
              </a:spcBef>
              <a:spcAft>
                <a:spcPts val="0"/>
              </a:spcAft>
              <a:buSzPts val="1300"/>
              <a:buChar char="➢"/>
            </a:pPr>
            <a:r>
              <a:rPr lang="en" sz="1300">
                <a:highlight>
                  <a:schemeClr val="dk2"/>
                </a:highlight>
              </a:rPr>
              <a:t>age</a:t>
            </a:r>
            <a:r>
              <a:rPr lang="en" sz="1300"/>
              <a:t> and </a:t>
            </a:r>
            <a:r>
              <a:rPr lang="en" sz="1300">
                <a:highlight>
                  <a:schemeClr val="dk2"/>
                </a:highlight>
              </a:rPr>
              <a:t>weight</a:t>
            </a:r>
            <a:r>
              <a:rPr lang="en" sz="1300"/>
              <a:t> are categorical in this data set</a:t>
            </a:r>
            <a:endParaRPr sz="1300"/>
          </a:p>
          <a:p>
            <a:pPr indent="-311150" lvl="0" marL="457200" rtl="0" algn="l">
              <a:spcBef>
                <a:spcPts val="1000"/>
              </a:spcBef>
              <a:spcAft>
                <a:spcPts val="1000"/>
              </a:spcAft>
              <a:buSzPts val="1300"/>
              <a:buChar char="➢"/>
            </a:pPr>
            <a:r>
              <a:rPr lang="en" sz="1300">
                <a:highlight>
                  <a:schemeClr val="dk2"/>
                </a:highlight>
              </a:rPr>
              <a:t>admission_type_id</a:t>
            </a:r>
            <a:r>
              <a:rPr lang="en" sz="1300"/>
              <a:t>, </a:t>
            </a:r>
            <a:r>
              <a:rPr lang="en" sz="1300">
                <a:highlight>
                  <a:schemeClr val="dk2"/>
                </a:highlight>
              </a:rPr>
              <a:t>discharge_disposition_id</a:t>
            </a:r>
            <a:r>
              <a:rPr lang="en" sz="1300"/>
              <a:t>, </a:t>
            </a:r>
            <a:r>
              <a:rPr lang="en" sz="1300">
                <a:highlight>
                  <a:schemeClr val="dk2"/>
                </a:highlight>
              </a:rPr>
              <a:t>admission_source_id</a:t>
            </a:r>
            <a:r>
              <a:rPr lang="en" sz="1300"/>
              <a:t> are numerical here, but are IDs. They should be considered categorical.</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35"/>
          <p:cNvGrpSpPr/>
          <p:nvPr/>
        </p:nvGrpSpPr>
        <p:grpSpPr>
          <a:xfrm flipH="1">
            <a:off x="7938284" y="2260427"/>
            <a:ext cx="857141" cy="2430568"/>
            <a:chOff x="110859" y="2535502"/>
            <a:chExt cx="857141" cy="2430568"/>
          </a:xfrm>
        </p:grpSpPr>
        <p:grpSp>
          <p:nvGrpSpPr>
            <p:cNvPr id="828" name="Google Shape;828;p35"/>
            <p:cNvGrpSpPr/>
            <p:nvPr/>
          </p:nvGrpSpPr>
          <p:grpSpPr>
            <a:xfrm>
              <a:off x="276669" y="4058401"/>
              <a:ext cx="441389" cy="92040"/>
              <a:chOff x="276669" y="4058401"/>
              <a:chExt cx="441389" cy="92040"/>
            </a:xfrm>
          </p:grpSpPr>
          <p:sp>
            <p:nvSpPr>
              <p:cNvPr id="829" name="Google Shape;829;p35"/>
              <p:cNvSpPr/>
              <p:nvPr/>
            </p:nvSpPr>
            <p:spPr>
              <a:xfrm>
                <a:off x="276669" y="4058401"/>
                <a:ext cx="307271" cy="48135"/>
              </a:xfrm>
              <a:custGeom>
                <a:rect b="b" l="l" r="r" t="t"/>
                <a:pathLst>
                  <a:path extrusionOk="0" h="1502" w="9588">
                    <a:moveTo>
                      <a:pt x="772" y="1"/>
                    </a:moveTo>
                    <a:cubicBezTo>
                      <a:pt x="537" y="1"/>
                      <a:pt x="304" y="5"/>
                      <a:pt x="76" y="18"/>
                    </a:cubicBezTo>
                    <a:cubicBezTo>
                      <a:pt x="0" y="132"/>
                      <a:pt x="76" y="208"/>
                      <a:pt x="114" y="246"/>
                    </a:cubicBezTo>
                    <a:cubicBezTo>
                      <a:pt x="114" y="322"/>
                      <a:pt x="152" y="360"/>
                      <a:pt x="152" y="398"/>
                    </a:cubicBezTo>
                    <a:cubicBezTo>
                      <a:pt x="266" y="588"/>
                      <a:pt x="266" y="779"/>
                      <a:pt x="152" y="969"/>
                    </a:cubicBezTo>
                    <a:cubicBezTo>
                      <a:pt x="114" y="1007"/>
                      <a:pt x="114" y="1121"/>
                      <a:pt x="76" y="1159"/>
                    </a:cubicBezTo>
                    <a:cubicBezTo>
                      <a:pt x="152" y="1311"/>
                      <a:pt x="114" y="1387"/>
                      <a:pt x="152" y="1501"/>
                    </a:cubicBezTo>
                    <a:lnTo>
                      <a:pt x="9473" y="1501"/>
                    </a:lnTo>
                    <a:cubicBezTo>
                      <a:pt x="9587" y="1463"/>
                      <a:pt x="9511" y="1349"/>
                      <a:pt x="9473" y="1197"/>
                    </a:cubicBezTo>
                    <a:cubicBezTo>
                      <a:pt x="9435" y="1159"/>
                      <a:pt x="9435" y="1083"/>
                      <a:pt x="9397" y="1007"/>
                    </a:cubicBezTo>
                    <a:cubicBezTo>
                      <a:pt x="9283" y="817"/>
                      <a:pt x="9283" y="703"/>
                      <a:pt x="9283" y="512"/>
                    </a:cubicBezTo>
                    <a:cubicBezTo>
                      <a:pt x="9283" y="398"/>
                      <a:pt x="9321" y="360"/>
                      <a:pt x="9321" y="246"/>
                    </a:cubicBezTo>
                    <a:cubicBezTo>
                      <a:pt x="9397" y="170"/>
                      <a:pt x="9397" y="56"/>
                      <a:pt x="9397" y="18"/>
                    </a:cubicBezTo>
                    <a:lnTo>
                      <a:pt x="9283" y="18"/>
                    </a:lnTo>
                    <a:cubicBezTo>
                      <a:pt x="9257" y="5"/>
                      <a:pt x="9211" y="1"/>
                      <a:pt x="9157" y="1"/>
                    </a:cubicBezTo>
                    <a:cubicBezTo>
                      <a:pt x="9050" y="1"/>
                      <a:pt x="8915" y="18"/>
                      <a:pt x="8864" y="18"/>
                    </a:cubicBezTo>
                    <a:lnTo>
                      <a:pt x="2207" y="18"/>
                    </a:lnTo>
                    <a:cubicBezTo>
                      <a:pt x="1725" y="18"/>
                      <a:pt x="1243" y="1"/>
                      <a:pt x="772" y="1"/>
                    </a:cubicBezTo>
                    <a:close/>
                  </a:path>
                </a:pathLst>
              </a:custGeom>
              <a:solidFill>
                <a:srgbClr val="E75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35"/>
              <p:cNvGrpSpPr/>
              <p:nvPr/>
            </p:nvGrpSpPr>
            <p:grpSpPr>
              <a:xfrm>
                <a:off x="281540" y="4066253"/>
                <a:ext cx="436518" cy="84188"/>
                <a:chOff x="281540" y="4066253"/>
                <a:chExt cx="436518" cy="84188"/>
              </a:xfrm>
            </p:grpSpPr>
            <p:sp>
              <p:nvSpPr>
                <p:cNvPr id="831" name="Google Shape;831;p35"/>
                <p:cNvSpPr/>
                <p:nvPr/>
              </p:nvSpPr>
              <p:spPr>
                <a:xfrm>
                  <a:off x="281540" y="4066253"/>
                  <a:ext cx="297497" cy="30541"/>
                </a:xfrm>
                <a:custGeom>
                  <a:rect b="b" l="l" r="r" t="t"/>
                  <a:pathLst>
                    <a:path extrusionOk="0" h="953" w="9283">
                      <a:moveTo>
                        <a:pt x="76" y="1"/>
                      </a:moveTo>
                      <a:cubicBezTo>
                        <a:pt x="76" y="77"/>
                        <a:pt x="114" y="115"/>
                        <a:pt x="114" y="153"/>
                      </a:cubicBezTo>
                      <a:cubicBezTo>
                        <a:pt x="190" y="343"/>
                        <a:pt x="190" y="534"/>
                        <a:pt x="114" y="724"/>
                      </a:cubicBezTo>
                      <a:cubicBezTo>
                        <a:pt x="114" y="838"/>
                        <a:pt x="76" y="914"/>
                        <a:pt x="0" y="952"/>
                      </a:cubicBezTo>
                      <a:lnTo>
                        <a:pt x="9283" y="952"/>
                      </a:lnTo>
                      <a:cubicBezTo>
                        <a:pt x="9245" y="914"/>
                        <a:pt x="9245" y="838"/>
                        <a:pt x="9169" y="762"/>
                      </a:cubicBezTo>
                      <a:cubicBezTo>
                        <a:pt x="9093" y="572"/>
                        <a:pt x="9093" y="458"/>
                        <a:pt x="9093" y="267"/>
                      </a:cubicBezTo>
                      <a:cubicBezTo>
                        <a:pt x="9093" y="153"/>
                        <a:pt x="9131" y="115"/>
                        <a:pt x="91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314453" y="4105286"/>
                  <a:ext cx="403606" cy="45155"/>
                </a:xfrm>
                <a:custGeom>
                  <a:rect b="b" l="l" r="r" t="t"/>
                  <a:pathLst>
                    <a:path extrusionOk="0" h="1409" w="12594">
                      <a:moveTo>
                        <a:pt x="267" y="0"/>
                      </a:moveTo>
                      <a:cubicBezTo>
                        <a:pt x="115" y="0"/>
                        <a:pt x="0" y="115"/>
                        <a:pt x="0" y="267"/>
                      </a:cubicBezTo>
                      <a:lnTo>
                        <a:pt x="0" y="1142"/>
                      </a:lnTo>
                      <a:cubicBezTo>
                        <a:pt x="0" y="1256"/>
                        <a:pt x="115" y="1408"/>
                        <a:pt x="267" y="1408"/>
                      </a:cubicBezTo>
                      <a:lnTo>
                        <a:pt x="12479" y="1408"/>
                      </a:lnTo>
                      <a:cubicBezTo>
                        <a:pt x="12479" y="1370"/>
                        <a:pt x="12479" y="1256"/>
                        <a:pt x="12441" y="1180"/>
                      </a:cubicBezTo>
                      <a:cubicBezTo>
                        <a:pt x="12403" y="1066"/>
                        <a:pt x="12327" y="1028"/>
                        <a:pt x="12327" y="952"/>
                      </a:cubicBezTo>
                      <a:cubicBezTo>
                        <a:pt x="12289" y="761"/>
                        <a:pt x="12289" y="571"/>
                        <a:pt x="12327" y="381"/>
                      </a:cubicBezTo>
                      <a:cubicBezTo>
                        <a:pt x="12403" y="267"/>
                        <a:pt x="12403" y="229"/>
                        <a:pt x="12441" y="115"/>
                      </a:cubicBezTo>
                      <a:cubicBezTo>
                        <a:pt x="12555" y="76"/>
                        <a:pt x="12593" y="38"/>
                        <a:pt x="12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35"/>
              <p:cNvSpPr/>
              <p:nvPr/>
            </p:nvSpPr>
            <p:spPr>
              <a:xfrm>
                <a:off x="586338" y="4108939"/>
                <a:ext cx="128030" cy="31727"/>
              </a:xfrm>
              <a:custGeom>
                <a:rect b="b" l="l" r="r" t="t"/>
                <a:pathLst>
                  <a:path extrusionOk="0" h="990" w="3995">
                    <a:moveTo>
                      <a:pt x="190" y="1"/>
                    </a:moveTo>
                    <a:cubicBezTo>
                      <a:pt x="114" y="1"/>
                      <a:pt x="0" y="115"/>
                      <a:pt x="0" y="191"/>
                    </a:cubicBezTo>
                    <a:lnTo>
                      <a:pt x="0" y="838"/>
                    </a:lnTo>
                    <a:cubicBezTo>
                      <a:pt x="0" y="914"/>
                      <a:pt x="114" y="990"/>
                      <a:pt x="190" y="990"/>
                    </a:cubicBezTo>
                    <a:lnTo>
                      <a:pt x="3995" y="990"/>
                    </a:lnTo>
                    <a:cubicBezTo>
                      <a:pt x="3957" y="914"/>
                      <a:pt x="3919" y="876"/>
                      <a:pt x="3919" y="761"/>
                    </a:cubicBezTo>
                    <a:cubicBezTo>
                      <a:pt x="3843" y="571"/>
                      <a:pt x="3843" y="381"/>
                      <a:pt x="3919" y="191"/>
                    </a:cubicBezTo>
                    <a:lnTo>
                      <a:pt x="39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35"/>
            <p:cNvGrpSpPr/>
            <p:nvPr/>
          </p:nvGrpSpPr>
          <p:grpSpPr>
            <a:xfrm>
              <a:off x="198635" y="3835836"/>
              <a:ext cx="769364" cy="1130234"/>
              <a:chOff x="198635" y="3835836"/>
              <a:chExt cx="769364" cy="1130234"/>
            </a:xfrm>
          </p:grpSpPr>
          <p:sp>
            <p:nvSpPr>
              <p:cNvPr id="835" name="Google Shape;835;p35"/>
              <p:cNvSpPr/>
              <p:nvPr/>
            </p:nvSpPr>
            <p:spPr>
              <a:xfrm>
                <a:off x="198635" y="3835836"/>
                <a:ext cx="769364" cy="1035166"/>
              </a:xfrm>
              <a:custGeom>
                <a:rect b="b" l="l" r="r" t="t"/>
                <a:pathLst>
                  <a:path extrusionOk="0" h="32301" w="24007">
                    <a:moveTo>
                      <a:pt x="22484" y="1484"/>
                    </a:moveTo>
                    <a:lnTo>
                      <a:pt x="22484" y="30892"/>
                    </a:lnTo>
                    <a:lnTo>
                      <a:pt x="1408" y="30892"/>
                    </a:lnTo>
                    <a:lnTo>
                      <a:pt x="1408" y="1484"/>
                    </a:lnTo>
                    <a:close/>
                    <a:moveTo>
                      <a:pt x="0" y="1"/>
                    </a:moveTo>
                    <a:lnTo>
                      <a:pt x="0" y="32300"/>
                    </a:lnTo>
                    <a:lnTo>
                      <a:pt x="24006" y="32300"/>
                    </a:lnTo>
                    <a:lnTo>
                      <a:pt x="240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98635" y="4146723"/>
                <a:ext cx="769364" cy="725491"/>
              </a:xfrm>
              <a:custGeom>
                <a:rect b="b" l="l" r="r" t="t"/>
                <a:pathLst>
                  <a:path extrusionOk="0" h="22638" w="24007">
                    <a:moveTo>
                      <a:pt x="0" y="1"/>
                    </a:moveTo>
                    <a:lnTo>
                      <a:pt x="0" y="22637"/>
                    </a:lnTo>
                    <a:lnTo>
                      <a:pt x="24006" y="22637"/>
                    </a:lnTo>
                    <a:lnTo>
                      <a:pt x="240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286412" y="4736834"/>
                <a:ext cx="74414" cy="229236"/>
              </a:xfrm>
              <a:custGeom>
                <a:rect b="b" l="l" r="r" t="t"/>
                <a:pathLst>
                  <a:path extrusionOk="0" h="7153" w="2322">
                    <a:moveTo>
                      <a:pt x="0" y="0"/>
                    </a:moveTo>
                    <a:lnTo>
                      <a:pt x="0" y="7153"/>
                    </a:lnTo>
                    <a:lnTo>
                      <a:pt x="2321" y="7153"/>
                    </a:lnTo>
                    <a:lnTo>
                      <a:pt x="2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803360" y="4736834"/>
                <a:ext cx="74382" cy="229236"/>
              </a:xfrm>
              <a:custGeom>
                <a:rect b="b" l="l" r="r" t="t"/>
                <a:pathLst>
                  <a:path extrusionOk="0" h="7153" w="2321">
                    <a:moveTo>
                      <a:pt x="0" y="0"/>
                    </a:moveTo>
                    <a:lnTo>
                      <a:pt x="0" y="7153"/>
                    </a:lnTo>
                    <a:lnTo>
                      <a:pt x="2321" y="7153"/>
                    </a:lnTo>
                    <a:lnTo>
                      <a:pt x="23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243725" y="4212579"/>
                <a:ext cx="675497" cy="594994"/>
              </a:xfrm>
              <a:custGeom>
                <a:rect b="b" l="l" r="r" t="t"/>
                <a:pathLst>
                  <a:path extrusionOk="0" h="18566" w="21078">
                    <a:moveTo>
                      <a:pt x="20849" y="305"/>
                    </a:moveTo>
                    <a:lnTo>
                      <a:pt x="20849" y="18261"/>
                    </a:lnTo>
                    <a:lnTo>
                      <a:pt x="343" y="18261"/>
                    </a:lnTo>
                    <a:lnTo>
                      <a:pt x="343" y="305"/>
                    </a:lnTo>
                    <a:close/>
                    <a:moveTo>
                      <a:pt x="1" y="0"/>
                    </a:moveTo>
                    <a:lnTo>
                      <a:pt x="1" y="18566"/>
                    </a:lnTo>
                    <a:lnTo>
                      <a:pt x="21077" y="18566"/>
                    </a:lnTo>
                    <a:lnTo>
                      <a:pt x="210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817973" y="4351566"/>
                <a:ext cx="36598" cy="315796"/>
              </a:xfrm>
              <a:custGeom>
                <a:rect b="b" l="l" r="r" t="t"/>
                <a:pathLst>
                  <a:path extrusionOk="0" h="9854" w="1142">
                    <a:moveTo>
                      <a:pt x="1" y="0"/>
                    </a:moveTo>
                    <a:lnTo>
                      <a:pt x="1" y="9854"/>
                    </a:lnTo>
                    <a:lnTo>
                      <a:pt x="1142" y="9854"/>
                    </a:lnTo>
                    <a:lnTo>
                      <a:pt x="11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5"/>
            <p:cNvGrpSpPr/>
            <p:nvPr/>
          </p:nvGrpSpPr>
          <p:grpSpPr>
            <a:xfrm>
              <a:off x="688728" y="3691977"/>
              <a:ext cx="107327" cy="147545"/>
              <a:chOff x="688728" y="3691977"/>
              <a:chExt cx="107327" cy="147545"/>
            </a:xfrm>
          </p:grpSpPr>
          <p:sp>
            <p:nvSpPr>
              <p:cNvPr id="842" name="Google Shape;842;p35"/>
              <p:cNvSpPr/>
              <p:nvPr/>
            </p:nvSpPr>
            <p:spPr>
              <a:xfrm>
                <a:off x="688728" y="3802924"/>
                <a:ext cx="107327" cy="36598"/>
              </a:xfrm>
              <a:custGeom>
                <a:rect b="b" l="l" r="r" t="t"/>
                <a:pathLst>
                  <a:path extrusionOk="0" h="1142" w="3349">
                    <a:moveTo>
                      <a:pt x="1" y="0"/>
                    </a:moveTo>
                    <a:lnTo>
                      <a:pt x="1" y="723"/>
                    </a:lnTo>
                    <a:cubicBezTo>
                      <a:pt x="1" y="952"/>
                      <a:pt x="305" y="1142"/>
                      <a:pt x="686" y="1142"/>
                    </a:cubicBezTo>
                    <a:lnTo>
                      <a:pt x="2664" y="1142"/>
                    </a:lnTo>
                    <a:cubicBezTo>
                      <a:pt x="3045" y="1142"/>
                      <a:pt x="3349" y="952"/>
                      <a:pt x="3349" y="723"/>
                    </a:cubicBezTo>
                    <a:lnTo>
                      <a:pt x="33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726543" y="3691977"/>
                <a:ext cx="32945" cy="18331"/>
              </a:xfrm>
              <a:custGeom>
                <a:rect b="b" l="l" r="r" t="t"/>
                <a:pathLst>
                  <a:path extrusionOk="0" h="572" w="1028">
                    <a:moveTo>
                      <a:pt x="267" y="0"/>
                    </a:moveTo>
                    <a:cubicBezTo>
                      <a:pt x="114" y="0"/>
                      <a:pt x="0" y="77"/>
                      <a:pt x="0" y="229"/>
                    </a:cubicBezTo>
                    <a:lnTo>
                      <a:pt x="0" y="571"/>
                    </a:lnTo>
                    <a:lnTo>
                      <a:pt x="1028" y="571"/>
                    </a:lnTo>
                    <a:lnTo>
                      <a:pt x="1028" y="229"/>
                    </a:lnTo>
                    <a:cubicBezTo>
                      <a:pt x="1028" y="77"/>
                      <a:pt x="913" y="0"/>
                      <a:pt x="7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689978" y="3706591"/>
                <a:ext cx="106077" cy="131715"/>
              </a:xfrm>
              <a:custGeom>
                <a:rect b="b" l="l" r="r" t="t"/>
                <a:pathLst>
                  <a:path extrusionOk="0" h="4110" w="3310">
                    <a:moveTo>
                      <a:pt x="1902" y="153"/>
                    </a:moveTo>
                    <a:cubicBezTo>
                      <a:pt x="2016" y="153"/>
                      <a:pt x="2092" y="191"/>
                      <a:pt x="2092" y="267"/>
                    </a:cubicBezTo>
                    <a:lnTo>
                      <a:pt x="2092" y="305"/>
                    </a:lnTo>
                    <a:lnTo>
                      <a:pt x="2054" y="458"/>
                    </a:lnTo>
                    <a:cubicBezTo>
                      <a:pt x="1940" y="724"/>
                      <a:pt x="2092" y="952"/>
                      <a:pt x="2435" y="1142"/>
                    </a:cubicBezTo>
                    <a:lnTo>
                      <a:pt x="2853" y="1409"/>
                    </a:lnTo>
                    <a:cubicBezTo>
                      <a:pt x="2967" y="1447"/>
                      <a:pt x="3006" y="1523"/>
                      <a:pt x="3006" y="1599"/>
                    </a:cubicBezTo>
                    <a:lnTo>
                      <a:pt x="3006" y="3691"/>
                    </a:lnTo>
                    <a:lnTo>
                      <a:pt x="3120" y="3691"/>
                    </a:lnTo>
                    <a:cubicBezTo>
                      <a:pt x="3120" y="3805"/>
                      <a:pt x="2853" y="3958"/>
                      <a:pt x="2587" y="3958"/>
                    </a:cubicBezTo>
                    <a:lnTo>
                      <a:pt x="609" y="3958"/>
                    </a:lnTo>
                    <a:cubicBezTo>
                      <a:pt x="304" y="3958"/>
                      <a:pt x="114" y="3805"/>
                      <a:pt x="114" y="3691"/>
                    </a:cubicBezTo>
                    <a:lnTo>
                      <a:pt x="114" y="1599"/>
                    </a:lnTo>
                    <a:cubicBezTo>
                      <a:pt x="114" y="1523"/>
                      <a:pt x="152" y="1447"/>
                      <a:pt x="228" y="1409"/>
                    </a:cubicBezTo>
                    <a:lnTo>
                      <a:pt x="685" y="1142"/>
                    </a:lnTo>
                    <a:cubicBezTo>
                      <a:pt x="989" y="952"/>
                      <a:pt x="1141" y="724"/>
                      <a:pt x="1065" y="458"/>
                    </a:cubicBezTo>
                    <a:lnTo>
                      <a:pt x="989" y="305"/>
                    </a:lnTo>
                    <a:lnTo>
                      <a:pt x="989" y="267"/>
                    </a:lnTo>
                    <a:cubicBezTo>
                      <a:pt x="1065" y="191"/>
                      <a:pt x="1103" y="153"/>
                      <a:pt x="1179" y="153"/>
                    </a:cubicBezTo>
                    <a:close/>
                    <a:moveTo>
                      <a:pt x="1141" y="1"/>
                    </a:moveTo>
                    <a:cubicBezTo>
                      <a:pt x="1065" y="77"/>
                      <a:pt x="1027" y="77"/>
                      <a:pt x="951" y="153"/>
                    </a:cubicBezTo>
                    <a:cubicBezTo>
                      <a:pt x="913" y="191"/>
                      <a:pt x="913" y="229"/>
                      <a:pt x="913" y="343"/>
                    </a:cubicBezTo>
                    <a:lnTo>
                      <a:pt x="951" y="496"/>
                    </a:lnTo>
                    <a:cubicBezTo>
                      <a:pt x="1027" y="686"/>
                      <a:pt x="913" y="876"/>
                      <a:pt x="685" y="1028"/>
                    </a:cubicBezTo>
                    <a:lnTo>
                      <a:pt x="266" y="1256"/>
                    </a:lnTo>
                    <a:cubicBezTo>
                      <a:pt x="114" y="1333"/>
                      <a:pt x="0" y="1447"/>
                      <a:pt x="0" y="1599"/>
                    </a:cubicBezTo>
                    <a:lnTo>
                      <a:pt x="0" y="3653"/>
                    </a:lnTo>
                    <a:cubicBezTo>
                      <a:pt x="0" y="3920"/>
                      <a:pt x="304" y="4110"/>
                      <a:pt x="685" y="4110"/>
                    </a:cubicBezTo>
                    <a:lnTo>
                      <a:pt x="2587" y="4110"/>
                    </a:lnTo>
                    <a:cubicBezTo>
                      <a:pt x="2967" y="4110"/>
                      <a:pt x="3234" y="3920"/>
                      <a:pt x="3234" y="3653"/>
                    </a:cubicBezTo>
                    <a:lnTo>
                      <a:pt x="3234" y="1599"/>
                    </a:lnTo>
                    <a:cubicBezTo>
                      <a:pt x="3310" y="1485"/>
                      <a:pt x="3196" y="1333"/>
                      <a:pt x="3044" y="1256"/>
                    </a:cubicBezTo>
                    <a:lnTo>
                      <a:pt x="2625" y="1028"/>
                    </a:lnTo>
                    <a:cubicBezTo>
                      <a:pt x="2397" y="876"/>
                      <a:pt x="2245" y="686"/>
                      <a:pt x="2359" y="496"/>
                    </a:cubicBezTo>
                    <a:lnTo>
                      <a:pt x="2397" y="343"/>
                    </a:lnTo>
                    <a:cubicBezTo>
                      <a:pt x="2397" y="305"/>
                      <a:pt x="2397" y="191"/>
                      <a:pt x="2359" y="153"/>
                    </a:cubicBezTo>
                    <a:cubicBezTo>
                      <a:pt x="2283" y="115"/>
                      <a:pt x="2245" y="77"/>
                      <a:pt x="21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5"/>
            <p:cNvGrpSpPr/>
            <p:nvPr/>
          </p:nvGrpSpPr>
          <p:grpSpPr>
            <a:xfrm>
              <a:off x="110859" y="2535502"/>
              <a:ext cx="603513" cy="1307682"/>
              <a:chOff x="110859" y="2535502"/>
              <a:chExt cx="603513" cy="1307682"/>
            </a:xfrm>
          </p:grpSpPr>
          <p:grpSp>
            <p:nvGrpSpPr>
              <p:cNvPr id="846" name="Google Shape;846;p35"/>
              <p:cNvGrpSpPr/>
              <p:nvPr/>
            </p:nvGrpSpPr>
            <p:grpSpPr>
              <a:xfrm>
                <a:off x="110859" y="2535502"/>
                <a:ext cx="603513" cy="997126"/>
                <a:chOff x="110859" y="2535502"/>
                <a:chExt cx="603513" cy="997126"/>
              </a:xfrm>
            </p:grpSpPr>
            <p:sp>
              <p:nvSpPr>
                <p:cNvPr id="847" name="Google Shape;847;p35"/>
                <p:cNvSpPr/>
                <p:nvPr/>
              </p:nvSpPr>
              <p:spPr>
                <a:xfrm>
                  <a:off x="110859" y="2535502"/>
                  <a:ext cx="294901" cy="997126"/>
                </a:xfrm>
                <a:custGeom>
                  <a:rect b="b" l="l" r="r" t="t"/>
                  <a:pathLst>
                    <a:path extrusionOk="0" h="31114" w="9202">
                      <a:moveTo>
                        <a:pt x="1586" y="0"/>
                      </a:moveTo>
                      <a:cubicBezTo>
                        <a:pt x="1537" y="0"/>
                        <a:pt x="1489" y="28"/>
                        <a:pt x="1446" y="98"/>
                      </a:cubicBezTo>
                      <a:cubicBezTo>
                        <a:pt x="1370" y="174"/>
                        <a:pt x="1370" y="402"/>
                        <a:pt x="1370" y="516"/>
                      </a:cubicBezTo>
                      <a:lnTo>
                        <a:pt x="1370" y="1087"/>
                      </a:lnTo>
                      <a:cubicBezTo>
                        <a:pt x="1446" y="1810"/>
                        <a:pt x="1522" y="2494"/>
                        <a:pt x="1788" y="3179"/>
                      </a:cubicBezTo>
                      <a:cubicBezTo>
                        <a:pt x="2016" y="3940"/>
                        <a:pt x="2397" y="4587"/>
                        <a:pt x="2815" y="5120"/>
                      </a:cubicBezTo>
                      <a:cubicBezTo>
                        <a:pt x="2853" y="5462"/>
                        <a:pt x="2967" y="5804"/>
                        <a:pt x="3006" y="6109"/>
                      </a:cubicBezTo>
                      <a:cubicBezTo>
                        <a:pt x="2739" y="5690"/>
                        <a:pt x="2397" y="5272"/>
                        <a:pt x="2092" y="4891"/>
                      </a:cubicBezTo>
                      <a:cubicBezTo>
                        <a:pt x="1712" y="4397"/>
                        <a:pt x="1255" y="3940"/>
                        <a:pt x="685" y="3940"/>
                      </a:cubicBezTo>
                      <a:cubicBezTo>
                        <a:pt x="419" y="3940"/>
                        <a:pt x="152" y="4016"/>
                        <a:pt x="76" y="4359"/>
                      </a:cubicBezTo>
                      <a:cubicBezTo>
                        <a:pt x="0" y="4473"/>
                        <a:pt x="0" y="4663"/>
                        <a:pt x="0" y="4739"/>
                      </a:cubicBezTo>
                      <a:cubicBezTo>
                        <a:pt x="76" y="4891"/>
                        <a:pt x="190" y="4967"/>
                        <a:pt x="304" y="5081"/>
                      </a:cubicBezTo>
                      <a:cubicBezTo>
                        <a:pt x="723" y="5538"/>
                        <a:pt x="1065" y="6223"/>
                        <a:pt x="1522" y="6641"/>
                      </a:cubicBezTo>
                      <a:cubicBezTo>
                        <a:pt x="1788" y="6870"/>
                        <a:pt x="2054" y="7022"/>
                        <a:pt x="2359" y="7022"/>
                      </a:cubicBezTo>
                      <a:cubicBezTo>
                        <a:pt x="2663" y="7060"/>
                        <a:pt x="3044" y="6946"/>
                        <a:pt x="3234" y="7326"/>
                      </a:cubicBezTo>
                      <a:lnTo>
                        <a:pt x="3310" y="7364"/>
                      </a:lnTo>
                      <a:cubicBezTo>
                        <a:pt x="3386" y="7897"/>
                        <a:pt x="3538" y="8467"/>
                        <a:pt x="3614" y="8962"/>
                      </a:cubicBezTo>
                      <a:cubicBezTo>
                        <a:pt x="3614" y="8990"/>
                        <a:pt x="3614" y="9012"/>
                        <a:pt x="3616" y="9032"/>
                      </a:cubicBezTo>
                      <a:lnTo>
                        <a:pt x="3616" y="9032"/>
                      </a:lnTo>
                      <a:cubicBezTo>
                        <a:pt x="3542" y="8878"/>
                        <a:pt x="3445" y="8744"/>
                        <a:pt x="3348" y="8582"/>
                      </a:cubicBezTo>
                      <a:cubicBezTo>
                        <a:pt x="3006" y="8087"/>
                        <a:pt x="2587" y="7592"/>
                        <a:pt x="2054" y="7516"/>
                      </a:cubicBezTo>
                      <a:cubicBezTo>
                        <a:pt x="2019" y="7510"/>
                        <a:pt x="1982" y="7507"/>
                        <a:pt x="1944" y="7507"/>
                      </a:cubicBezTo>
                      <a:cubicBezTo>
                        <a:pt x="1533" y="7507"/>
                        <a:pt x="1002" y="7882"/>
                        <a:pt x="1141" y="8543"/>
                      </a:cubicBezTo>
                      <a:cubicBezTo>
                        <a:pt x="1255" y="8886"/>
                        <a:pt x="1446" y="9114"/>
                        <a:pt x="1636" y="9342"/>
                      </a:cubicBezTo>
                      <a:cubicBezTo>
                        <a:pt x="1826" y="9609"/>
                        <a:pt x="2054" y="9799"/>
                        <a:pt x="2283" y="9989"/>
                      </a:cubicBezTo>
                      <a:cubicBezTo>
                        <a:pt x="2815" y="10370"/>
                        <a:pt x="3386" y="10636"/>
                        <a:pt x="3995" y="10826"/>
                      </a:cubicBezTo>
                      <a:lnTo>
                        <a:pt x="4033" y="10826"/>
                      </a:lnTo>
                      <a:cubicBezTo>
                        <a:pt x="4185" y="11587"/>
                        <a:pt x="4375" y="12348"/>
                        <a:pt x="4527" y="13071"/>
                      </a:cubicBezTo>
                      <a:cubicBezTo>
                        <a:pt x="3995" y="12310"/>
                        <a:pt x="3234" y="11777"/>
                        <a:pt x="2473" y="11625"/>
                      </a:cubicBezTo>
                      <a:cubicBezTo>
                        <a:pt x="2321" y="11587"/>
                        <a:pt x="2245" y="11587"/>
                        <a:pt x="2092" y="11587"/>
                      </a:cubicBezTo>
                      <a:cubicBezTo>
                        <a:pt x="2016" y="11587"/>
                        <a:pt x="1950" y="11578"/>
                        <a:pt x="1883" y="11578"/>
                      </a:cubicBezTo>
                      <a:cubicBezTo>
                        <a:pt x="1817" y="11578"/>
                        <a:pt x="1750" y="11587"/>
                        <a:pt x="1674" y="11625"/>
                      </a:cubicBezTo>
                      <a:cubicBezTo>
                        <a:pt x="1370" y="11739"/>
                        <a:pt x="1484" y="12158"/>
                        <a:pt x="1636" y="12348"/>
                      </a:cubicBezTo>
                      <a:cubicBezTo>
                        <a:pt x="2054" y="12957"/>
                        <a:pt x="2587" y="13527"/>
                        <a:pt x="3158" y="13984"/>
                      </a:cubicBezTo>
                      <a:cubicBezTo>
                        <a:pt x="3652" y="14364"/>
                        <a:pt x="4223" y="14631"/>
                        <a:pt x="4794" y="14631"/>
                      </a:cubicBezTo>
                      <a:cubicBezTo>
                        <a:pt x="4946" y="15506"/>
                        <a:pt x="5060" y="16381"/>
                        <a:pt x="5136" y="17294"/>
                      </a:cubicBezTo>
                      <a:cubicBezTo>
                        <a:pt x="5136" y="17598"/>
                        <a:pt x="5174" y="17864"/>
                        <a:pt x="5250" y="18169"/>
                      </a:cubicBezTo>
                      <a:cubicBezTo>
                        <a:pt x="4679" y="17065"/>
                        <a:pt x="3804" y="16343"/>
                        <a:pt x="2815" y="16152"/>
                      </a:cubicBezTo>
                      <a:cubicBezTo>
                        <a:pt x="2760" y="16143"/>
                        <a:pt x="2701" y="16136"/>
                        <a:pt x="2642" y="16136"/>
                      </a:cubicBezTo>
                      <a:cubicBezTo>
                        <a:pt x="2454" y="16136"/>
                        <a:pt x="2264" y="16206"/>
                        <a:pt x="2207" y="16495"/>
                      </a:cubicBezTo>
                      <a:cubicBezTo>
                        <a:pt x="2130" y="16837"/>
                        <a:pt x="2321" y="17218"/>
                        <a:pt x="2473" y="17446"/>
                      </a:cubicBezTo>
                      <a:cubicBezTo>
                        <a:pt x="2777" y="18016"/>
                        <a:pt x="3196" y="18549"/>
                        <a:pt x="3652" y="18853"/>
                      </a:cubicBezTo>
                      <a:cubicBezTo>
                        <a:pt x="4185" y="19234"/>
                        <a:pt x="4756" y="19500"/>
                        <a:pt x="5364" y="19500"/>
                      </a:cubicBezTo>
                      <a:cubicBezTo>
                        <a:pt x="5440" y="19614"/>
                        <a:pt x="5440" y="19767"/>
                        <a:pt x="5478" y="19919"/>
                      </a:cubicBezTo>
                      <a:cubicBezTo>
                        <a:pt x="5631" y="20642"/>
                        <a:pt x="5859" y="21326"/>
                        <a:pt x="6049" y="22049"/>
                      </a:cubicBezTo>
                      <a:lnTo>
                        <a:pt x="6011" y="22011"/>
                      </a:lnTo>
                      <a:cubicBezTo>
                        <a:pt x="5821" y="21821"/>
                        <a:pt x="5554" y="21631"/>
                        <a:pt x="5326" y="21517"/>
                      </a:cubicBezTo>
                      <a:cubicBezTo>
                        <a:pt x="5060" y="21440"/>
                        <a:pt x="4756" y="21440"/>
                        <a:pt x="4413" y="21402"/>
                      </a:cubicBezTo>
                      <a:cubicBezTo>
                        <a:pt x="4109" y="21402"/>
                        <a:pt x="3804" y="21402"/>
                        <a:pt x="3462" y="21440"/>
                      </a:cubicBezTo>
                      <a:cubicBezTo>
                        <a:pt x="3234" y="21478"/>
                        <a:pt x="3006" y="21517"/>
                        <a:pt x="2967" y="21897"/>
                      </a:cubicBezTo>
                      <a:cubicBezTo>
                        <a:pt x="2891" y="22239"/>
                        <a:pt x="3082" y="22544"/>
                        <a:pt x="3234" y="22772"/>
                      </a:cubicBezTo>
                      <a:cubicBezTo>
                        <a:pt x="3614" y="23229"/>
                        <a:pt x="4109" y="23571"/>
                        <a:pt x="4603" y="23723"/>
                      </a:cubicBezTo>
                      <a:cubicBezTo>
                        <a:pt x="4950" y="23825"/>
                        <a:pt x="5287" y="23862"/>
                        <a:pt x="5624" y="23862"/>
                      </a:cubicBezTo>
                      <a:cubicBezTo>
                        <a:pt x="5914" y="23862"/>
                        <a:pt x="6206" y="23834"/>
                        <a:pt x="6506" y="23799"/>
                      </a:cubicBezTo>
                      <a:cubicBezTo>
                        <a:pt x="6658" y="24256"/>
                        <a:pt x="6772" y="24674"/>
                        <a:pt x="6886" y="25093"/>
                      </a:cubicBezTo>
                      <a:cubicBezTo>
                        <a:pt x="7457" y="27033"/>
                        <a:pt x="8027" y="28935"/>
                        <a:pt x="8674" y="30913"/>
                      </a:cubicBezTo>
                      <a:cubicBezTo>
                        <a:pt x="8674" y="30951"/>
                        <a:pt x="8712" y="30951"/>
                        <a:pt x="8712" y="30951"/>
                      </a:cubicBezTo>
                      <a:lnTo>
                        <a:pt x="8674" y="30951"/>
                      </a:lnTo>
                      <a:cubicBezTo>
                        <a:pt x="8654" y="30941"/>
                        <a:pt x="8625" y="30937"/>
                        <a:pt x="8596" y="30937"/>
                      </a:cubicBezTo>
                      <a:cubicBezTo>
                        <a:pt x="8518" y="30937"/>
                        <a:pt x="8438" y="30972"/>
                        <a:pt x="8522" y="31028"/>
                      </a:cubicBezTo>
                      <a:cubicBezTo>
                        <a:pt x="8560" y="31085"/>
                        <a:pt x="8627" y="31113"/>
                        <a:pt x="8698" y="31113"/>
                      </a:cubicBezTo>
                      <a:cubicBezTo>
                        <a:pt x="8769" y="31113"/>
                        <a:pt x="8845" y="31085"/>
                        <a:pt x="8902" y="31028"/>
                      </a:cubicBezTo>
                      <a:cubicBezTo>
                        <a:pt x="8919" y="31030"/>
                        <a:pt x="8936" y="31032"/>
                        <a:pt x="8951" y="31032"/>
                      </a:cubicBezTo>
                      <a:cubicBezTo>
                        <a:pt x="9141" y="31032"/>
                        <a:pt x="9201" y="30823"/>
                        <a:pt x="9131" y="30647"/>
                      </a:cubicBezTo>
                      <a:cubicBezTo>
                        <a:pt x="9093" y="30381"/>
                        <a:pt x="9016" y="30038"/>
                        <a:pt x="8902" y="29772"/>
                      </a:cubicBezTo>
                      <a:cubicBezTo>
                        <a:pt x="8826" y="29468"/>
                        <a:pt x="8712" y="29201"/>
                        <a:pt x="8674" y="28859"/>
                      </a:cubicBezTo>
                      <a:cubicBezTo>
                        <a:pt x="8332" y="27680"/>
                        <a:pt x="7951" y="26424"/>
                        <a:pt x="7609" y="25245"/>
                      </a:cubicBezTo>
                      <a:lnTo>
                        <a:pt x="7343" y="24256"/>
                      </a:lnTo>
                      <a:cubicBezTo>
                        <a:pt x="7228" y="23875"/>
                        <a:pt x="7152" y="23495"/>
                        <a:pt x="7000" y="23038"/>
                      </a:cubicBezTo>
                      <a:cubicBezTo>
                        <a:pt x="7609" y="22239"/>
                        <a:pt x="8446" y="21478"/>
                        <a:pt x="8636" y="20261"/>
                      </a:cubicBezTo>
                      <a:cubicBezTo>
                        <a:pt x="8674" y="19995"/>
                        <a:pt x="8674" y="19690"/>
                        <a:pt x="8636" y="19424"/>
                      </a:cubicBezTo>
                      <a:cubicBezTo>
                        <a:pt x="8591" y="19290"/>
                        <a:pt x="8495" y="19235"/>
                        <a:pt x="8392" y="19235"/>
                      </a:cubicBezTo>
                      <a:cubicBezTo>
                        <a:pt x="8319" y="19235"/>
                        <a:pt x="8243" y="19263"/>
                        <a:pt x="8180" y="19310"/>
                      </a:cubicBezTo>
                      <a:cubicBezTo>
                        <a:pt x="7989" y="19424"/>
                        <a:pt x="7799" y="19614"/>
                        <a:pt x="7609" y="19767"/>
                      </a:cubicBezTo>
                      <a:cubicBezTo>
                        <a:pt x="7419" y="19919"/>
                        <a:pt x="7228" y="20109"/>
                        <a:pt x="7038" y="20299"/>
                      </a:cubicBezTo>
                      <a:cubicBezTo>
                        <a:pt x="6772" y="20642"/>
                        <a:pt x="6544" y="21098"/>
                        <a:pt x="6468" y="21593"/>
                      </a:cubicBezTo>
                      <a:cubicBezTo>
                        <a:pt x="6201" y="20756"/>
                        <a:pt x="5973" y="19995"/>
                        <a:pt x="5859" y="19120"/>
                      </a:cubicBezTo>
                      <a:cubicBezTo>
                        <a:pt x="5859" y="18968"/>
                        <a:pt x="5821" y="18777"/>
                        <a:pt x="5821" y="18625"/>
                      </a:cubicBezTo>
                      <a:cubicBezTo>
                        <a:pt x="5897" y="18549"/>
                        <a:pt x="6049" y="18435"/>
                        <a:pt x="6163" y="18359"/>
                      </a:cubicBezTo>
                      <a:cubicBezTo>
                        <a:pt x="6353" y="18207"/>
                        <a:pt x="6544" y="18016"/>
                        <a:pt x="6734" y="17826"/>
                      </a:cubicBezTo>
                      <a:cubicBezTo>
                        <a:pt x="7038" y="17408"/>
                        <a:pt x="7343" y="16875"/>
                        <a:pt x="7495" y="16266"/>
                      </a:cubicBezTo>
                      <a:cubicBezTo>
                        <a:pt x="7571" y="15962"/>
                        <a:pt x="7609" y="15696"/>
                        <a:pt x="7609" y="15353"/>
                      </a:cubicBezTo>
                      <a:lnTo>
                        <a:pt x="7609" y="14935"/>
                      </a:lnTo>
                      <a:cubicBezTo>
                        <a:pt x="7609" y="14783"/>
                        <a:pt x="7609" y="14593"/>
                        <a:pt x="7571" y="14478"/>
                      </a:cubicBezTo>
                      <a:cubicBezTo>
                        <a:pt x="7545" y="14400"/>
                        <a:pt x="7492" y="14371"/>
                        <a:pt x="7428" y="14371"/>
                      </a:cubicBezTo>
                      <a:cubicBezTo>
                        <a:pt x="7304" y="14371"/>
                        <a:pt x="7138" y="14479"/>
                        <a:pt x="7038" y="14554"/>
                      </a:cubicBezTo>
                      <a:cubicBezTo>
                        <a:pt x="6810" y="14745"/>
                        <a:pt x="6620" y="14935"/>
                        <a:pt x="6391" y="15125"/>
                      </a:cubicBezTo>
                      <a:cubicBezTo>
                        <a:pt x="6049" y="15506"/>
                        <a:pt x="5707" y="16000"/>
                        <a:pt x="5593" y="16571"/>
                      </a:cubicBezTo>
                      <a:cubicBezTo>
                        <a:pt x="5593" y="16495"/>
                        <a:pt x="5593" y="16343"/>
                        <a:pt x="5516" y="16266"/>
                      </a:cubicBezTo>
                      <a:cubicBezTo>
                        <a:pt x="5440" y="15506"/>
                        <a:pt x="5326" y="14783"/>
                        <a:pt x="5136" y="14060"/>
                      </a:cubicBezTo>
                      <a:cubicBezTo>
                        <a:pt x="5212" y="13984"/>
                        <a:pt x="5288" y="13870"/>
                        <a:pt x="5326" y="13832"/>
                      </a:cubicBezTo>
                      <a:lnTo>
                        <a:pt x="5631" y="13527"/>
                      </a:lnTo>
                      <a:cubicBezTo>
                        <a:pt x="5821" y="13337"/>
                        <a:pt x="6011" y="13147"/>
                        <a:pt x="6163" y="12957"/>
                      </a:cubicBezTo>
                      <a:cubicBezTo>
                        <a:pt x="6468" y="12538"/>
                        <a:pt x="6772" y="12006"/>
                        <a:pt x="6848" y="11397"/>
                      </a:cubicBezTo>
                      <a:cubicBezTo>
                        <a:pt x="6924" y="11130"/>
                        <a:pt x="6962" y="10750"/>
                        <a:pt x="6924" y="10446"/>
                      </a:cubicBezTo>
                      <a:cubicBezTo>
                        <a:pt x="6866" y="10244"/>
                        <a:pt x="6743" y="10151"/>
                        <a:pt x="6604" y="10151"/>
                      </a:cubicBezTo>
                      <a:cubicBezTo>
                        <a:pt x="6560" y="10151"/>
                        <a:pt x="6514" y="10161"/>
                        <a:pt x="6468" y="10179"/>
                      </a:cubicBezTo>
                      <a:cubicBezTo>
                        <a:pt x="6277" y="10217"/>
                        <a:pt x="6087" y="10408"/>
                        <a:pt x="5973" y="10560"/>
                      </a:cubicBezTo>
                      <a:cubicBezTo>
                        <a:pt x="5783" y="10788"/>
                        <a:pt x="5593" y="11016"/>
                        <a:pt x="5440" y="11321"/>
                      </a:cubicBezTo>
                      <a:cubicBezTo>
                        <a:pt x="5212" y="11701"/>
                        <a:pt x="4946" y="12158"/>
                        <a:pt x="4794" y="12652"/>
                      </a:cubicBezTo>
                      <a:cubicBezTo>
                        <a:pt x="4641" y="11891"/>
                        <a:pt x="4413" y="11169"/>
                        <a:pt x="4299" y="10408"/>
                      </a:cubicBezTo>
                      <a:lnTo>
                        <a:pt x="4299" y="10370"/>
                      </a:lnTo>
                      <a:cubicBezTo>
                        <a:pt x="4337" y="10027"/>
                        <a:pt x="4603" y="9837"/>
                        <a:pt x="4756" y="9647"/>
                      </a:cubicBezTo>
                      <a:cubicBezTo>
                        <a:pt x="4946" y="9419"/>
                        <a:pt x="5098" y="9114"/>
                        <a:pt x="5250" y="8772"/>
                      </a:cubicBezTo>
                      <a:cubicBezTo>
                        <a:pt x="5516" y="8163"/>
                        <a:pt x="5821" y="7440"/>
                        <a:pt x="5859" y="6679"/>
                      </a:cubicBezTo>
                      <a:cubicBezTo>
                        <a:pt x="5859" y="6451"/>
                        <a:pt x="5897" y="5995"/>
                        <a:pt x="5707" y="5880"/>
                      </a:cubicBezTo>
                      <a:cubicBezTo>
                        <a:pt x="5681" y="5870"/>
                        <a:pt x="5654" y="5865"/>
                        <a:pt x="5628" y="5865"/>
                      </a:cubicBezTo>
                      <a:cubicBezTo>
                        <a:pt x="5456" y="5865"/>
                        <a:pt x="5268" y="6058"/>
                        <a:pt x="5136" y="6223"/>
                      </a:cubicBezTo>
                      <a:cubicBezTo>
                        <a:pt x="4756" y="6603"/>
                        <a:pt x="4489" y="7136"/>
                        <a:pt x="4261" y="7630"/>
                      </a:cubicBezTo>
                      <a:cubicBezTo>
                        <a:pt x="4109" y="7973"/>
                        <a:pt x="3995" y="8353"/>
                        <a:pt x="3957" y="8734"/>
                      </a:cubicBezTo>
                      <a:cubicBezTo>
                        <a:pt x="3957" y="8658"/>
                        <a:pt x="3919" y="8505"/>
                        <a:pt x="3919" y="8391"/>
                      </a:cubicBezTo>
                      <a:cubicBezTo>
                        <a:pt x="3881" y="7935"/>
                        <a:pt x="3766" y="7440"/>
                        <a:pt x="3728" y="6946"/>
                      </a:cubicBezTo>
                      <a:cubicBezTo>
                        <a:pt x="3881" y="6299"/>
                        <a:pt x="3957" y="5728"/>
                        <a:pt x="4071" y="5120"/>
                      </a:cubicBezTo>
                      <a:cubicBezTo>
                        <a:pt x="4109" y="4777"/>
                        <a:pt x="4147" y="4473"/>
                        <a:pt x="4147" y="4130"/>
                      </a:cubicBezTo>
                      <a:cubicBezTo>
                        <a:pt x="4147" y="3826"/>
                        <a:pt x="4185" y="3522"/>
                        <a:pt x="4185" y="3255"/>
                      </a:cubicBezTo>
                      <a:cubicBezTo>
                        <a:pt x="4185" y="3065"/>
                        <a:pt x="4147" y="2951"/>
                        <a:pt x="3995" y="2837"/>
                      </a:cubicBezTo>
                      <a:cubicBezTo>
                        <a:pt x="3959" y="2828"/>
                        <a:pt x="3925" y="2823"/>
                        <a:pt x="3893" y="2823"/>
                      </a:cubicBezTo>
                      <a:cubicBezTo>
                        <a:pt x="3791" y="2823"/>
                        <a:pt x="3710" y="2873"/>
                        <a:pt x="3652" y="2989"/>
                      </a:cubicBezTo>
                      <a:cubicBezTo>
                        <a:pt x="3576" y="3179"/>
                        <a:pt x="3538" y="3446"/>
                        <a:pt x="3462" y="3712"/>
                      </a:cubicBezTo>
                      <a:cubicBezTo>
                        <a:pt x="3424" y="4016"/>
                        <a:pt x="3386" y="4321"/>
                        <a:pt x="3348" y="4663"/>
                      </a:cubicBezTo>
                      <a:lnTo>
                        <a:pt x="3348" y="4967"/>
                      </a:lnTo>
                      <a:cubicBezTo>
                        <a:pt x="3234" y="4701"/>
                        <a:pt x="3158" y="4473"/>
                        <a:pt x="3044" y="4168"/>
                      </a:cubicBezTo>
                      <a:cubicBezTo>
                        <a:pt x="3006" y="3560"/>
                        <a:pt x="3006" y="2951"/>
                        <a:pt x="2891" y="2380"/>
                      </a:cubicBezTo>
                      <a:cubicBezTo>
                        <a:pt x="2853" y="2000"/>
                        <a:pt x="2777" y="1619"/>
                        <a:pt x="2587" y="1277"/>
                      </a:cubicBezTo>
                      <a:cubicBezTo>
                        <a:pt x="2435" y="935"/>
                        <a:pt x="2245" y="706"/>
                        <a:pt x="2016" y="402"/>
                      </a:cubicBezTo>
                      <a:cubicBezTo>
                        <a:pt x="1928" y="314"/>
                        <a:pt x="1750" y="0"/>
                        <a:pt x="1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310799" y="2693941"/>
                  <a:ext cx="214622" cy="766128"/>
                </a:xfrm>
                <a:custGeom>
                  <a:rect b="b" l="l" r="r" t="t"/>
                  <a:pathLst>
                    <a:path extrusionOk="0" h="23906" w="6697">
                      <a:moveTo>
                        <a:pt x="5302" y="1"/>
                      </a:moveTo>
                      <a:cubicBezTo>
                        <a:pt x="5283" y="1"/>
                        <a:pt x="5264" y="9"/>
                        <a:pt x="5250" y="23"/>
                      </a:cubicBezTo>
                      <a:cubicBezTo>
                        <a:pt x="4984" y="176"/>
                        <a:pt x="4794" y="556"/>
                        <a:pt x="4680" y="860"/>
                      </a:cubicBezTo>
                      <a:cubicBezTo>
                        <a:pt x="4528" y="1165"/>
                        <a:pt x="4375" y="1545"/>
                        <a:pt x="4299" y="2002"/>
                      </a:cubicBezTo>
                      <a:cubicBezTo>
                        <a:pt x="4109" y="2763"/>
                        <a:pt x="4033" y="3599"/>
                        <a:pt x="4185" y="4360"/>
                      </a:cubicBezTo>
                      <a:lnTo>
                        <a:pt x="4185" y="4398"/>
                      </a:lnTo>
                      <a:cubicBezTo>
                        <a:pt x="4147" y="4513"/>
                        <a:pt x="4147" y="4551"/>
                        <a:pt x="4109" y="4665"/>
                      </a:cubicBezTo>
                      <a:cubicBezTo>
                        <a:pt x="3957" y="3942"/>
                        <a:pt x="3805" y="3219"/>
                        <a:pt x="3614" y="2496"/>
                      </a:cubicBezTo>
                      <a:cubicBezTo>
                        <a:pt x="3576" y="2268"/>
                        <a:pt x="3462" y="2002"/>
                        <a:pt x="3424" y="1735"/>
                      </a:cubicBezTo>
                      <a:cubicBezTo>
                        <a:pt x="3386" y="1621"/>
                        <a:pt x="3348" y="1469"/>
                        <a:pt x="3196" y="1431"/>
                      </a:cubicBezTo>
                      <a:cubicBezTo>
                        <a:pt x="3082" y="1431"/>
                        <a:pt x="2968" y="1469"/>
                        <a:pt x="2892" y="1659"/>
                      </a:cubicBezTo>
                      <a:cubicBezTo>
                        <a:pt x="2854" y="1888"/>
                        <a:pt x="2892" y="2192"/>
                        <a:pt x="2968" y="2382"/>
                      </a:cubicBezTo>
                      <a:cubicBezTo>
                        <a:pt x="3006" y="2877"/>
                        <a:pt x="3082" y="3371"/>
                        <a:pt x="3158" y="3904"/>
                      </a:cubicBezTo>
                      <a:cubicBezTo>
                        <a:pt x="3196" y="4322"/>
                        <a:pt x="3272" y="4741"/>
                        <a:pt x="3424" y="5121"/>
                      </a:cubicBezTo>
                      <a:cubicBezTo>
                        <a:pt x="3538" y="5311"/>
                        <a:pt x="3614" y="5616"/>
                        <a:pt x="3805" y="5692"/>
                      </a:cubicBezTo>
                      <a:cubicBezTo>
                        <a:pt x="3767" y="5882"/>
                        <a:pt x="3729" y="6072"/>
                        <a:pt x="3653" y="6301"/>
                      </a:cubicBezTo>
                      <a:cubicBezTo>
                        <a:pt x="3576" y="6833"/>
                        <a:pt x="3462" y="7328"/>
                        <a:pt x="3424" y="7822"/>
                      </a:cubicBezTo>
                      <a:cubicBezTo>
                        <a:pt x="3044" y="6985"/>
                        <a:pt x="2435" y="6301"/>
                        <a:pt x="1712" y="5996"/>
                      </a:cubicBezTo>
                      <a:cubicBezTo>
                        <a:pt x="1674" y="5996"/>
                        <a:pt x="1560" y="5996"/>
                        <a:pt x="1560" y="6034"/>
                      </a:cubicBezTo>
                      <a:cubicBezTo>
                        <a:pt x="1560" y="7442"/>
                        <a:pt x="2245" y="8773"/>
                        <a:pt x="3234" y="9268"/>
                      </a:cubicBezTo>
                      <a:cubicBezTo>
                        <a:pt x="3196" y="9649"/>
                        <a:pt x="3158" y="10029"/>
                        <a:pt x="3082" y="10447"/>
                      </a:cubicBezTo>
                      <a:cubicBezTo>
                        <a:pt x="3006" y="11246"/>
                        <a:pt x="2892" y="12083"/>
                        <a:pt x="2854" y="12882"/>
                      </a:cubicBezTo>
                      <a:cubicBezTo>
                        <a:pt x="2473" y="11893"/>
                        <a:pt x="1826" y="11132"/>
                        <a:pt x="989" y="10790"/>
                      </a:cubicBezTo>
                      <a:cubicBezTo>
                        <a:pt x="951" y="10790"/>
                        <a:pt x="875" y="10790"/>
                        <a:pt x="875" y="10828"/>
                      </a:cubicBezTo>
                      <a:cubicBezTo>
                        <a:pt x="913" y="12350"/>
                        <a:pt x="1674" y="13719"/>
                        <a:pt x="2701" y="14214"/>
                      </a:cubicBezTo>
                      <a:cubicBezTo>
                        <a:pt x="2549" y="15774"/>
                        <a:pt x="2473" y="17371"/>
                        <a:pt x="2397" y="18969"/>
                      </a:cubicBezTo>
                      <a:lnTo>
                        <a:pt x="2397" y="19121"/>
                      </a:lnTo>
                      <a:cubicBezTo>
                        <a:pt x="2207" y="18589"/>
                        <a:pt x="1941" y="18094"/>
                        <a:pt x="1598" y="17676"/>
                      </a:cubicBezTo>
                      <a:cubicBezTo>
                        <a:pt x="1446" y="17448"/>
                        <a:pt x="1294" y="17257"/>
                        <a:pt x="1066" y="17067"/>
                      </a:cubicBezTo>
                      <a:cubicBezTo>
                        <a:pt x="946" y="16947"/>
                        <a:pt x="755" y="16804"/>
                        <a:pt x="605" y="16804"/>
                      </a:cubicBezTo>
                      <a:cubicBezTo>
                        <a:pt x="565" y="16804"/>
                        <a:pt x="527" y="16815"/>
                        <a:pt x="495" y="16839"/>
                      </a:cubicBezTo>
                      <a:cubicBezTo>
                        <a:pt x="0" y="17105"/>
                        <a:pt x="533" y="18018"/>
                        <a:pt x="723" y="18323"/>
                      </a:cubicBezTo>
                      <a:cubicBezTo>
                        <a:pt x="989" y="18817"/>
                        <a:pt x="1332" y="19236"/>
                        <a:pt x="1750" y="19540"/>
                      </a:cubicBezTo>
                      <a:cubicBezTo>
                        <a:pt x="1876" y="19603"/>
                        <a:pt x="2054" y="19796"/>
                        <a:pt x="2220" y="19796"/>
                      </a:cubicBezTo>
                      <a:cubicBezTo>
                        <a:pt x="2254" y="19796"/>
                        <a:pt x="2288" y="19788"/>
                        <a:pt x="2321" y="19768"/>
                      </a:cubicBezTo>
                      <a:lnTo>
                        <a:pt x="2321" y="19768"/>
                      </a:lnTo>
                      <a:lnTo>
                        <a:pt x="2169" y="23763"/>
                      </a:lnTo>
                      <a:cubicBezTo>
                        <a:pt x="2131" y="23763"/>
                        <a:pt x="2017" y="23801"/>
                        <a:pt x="2093" y="23839"/>
                      </a:cubicBezTo>
                      <a:cubicBezTo>
                        <a:pt x="2153" y="23884"/>
                        <a:pt x="2219" y="23905"/>
                        <a:pt x="2284" y="23905"/>
                      </a:cubicBezTo>
                      <a:cubicBezTo>
                        <a:pt x="2383" y="23905"/>
                        <a:pt x="2480" y="23855"/>
                        <a:pt x="2549" y="23763"/>
                      </a:cubicBezTo>
                      <a:cubicBezTo>
                        <a:pt x="2701" y="23573"/>
                        <a:pt x="2701" y="23230"/>
                        <a:pt x="2663" y="22964"/>
                      </a:cubicBezTo>
                      <a:cubicBezTo>
                        <a:pt x="2625" y="22203"/>
                        <a:pt x="2663" y="21442"/>
                        <a:pt x="2701" y="20681"/>
                      </a:cubicBezTo>
                      <a:cubicBezTo>
                        <a:pt x="2777" y="20339"/>
                        <a:pt x="2777" y="19997"/>
                        <a:pt x="2816" y="19692"/>
                      </a:cubicBezTo>
                      <a:cubicBezTo>
                        <a:pt x="3120" y="19388"/>
                        <a:pt x="3500" y="19236"/>
                        <a:pt x="3805" y="18969"/>
                      </a:cubicBezTo>
                      <a:cubicBezTo>
                        <a:pt x="4147" y="18627"/>
                        <a:pt x="4451" y="18208"/>
                        <a:pt x="4718" y="17714"/>
                      </a:cubicBezTo>
                      <a:cubicBezTo>
                        <a:pt x="4870" y="17486"/>
                        <a:pt x="4946" y="17219"/>
                        <a:pt x="4984" y="16953"/>
                      </a:cubicBezTo>
                      <a:cubicBezTo>
                        <a:pt x="5098" y="16725"/>
                        <a:pt x="5136" y="16458"/>
                        <a:pt x="5136" y="16192"/>
                      </a:cubicBezTo>
                      <a:cubicBezTo>
                        <a:pt x="5136" y="16002"/>
                        <a:pt x="5098" y="15774"/>
                        <a:pt x="4946" y="15698"/>
                      </a:cubicBezTo>
                      <a:cubicBezTo>
                        <a:pt x="4900" y="15670"/>
                        <a:pt x="4853" y="15658"/>
                        <a:pt x="4807" y="15658"/>
                      </a:cubicBezTo>
                      <a:cubicBezTo>
                        <a:pt x="4665" y="15658"/>
                        <a:pt x="4528" y="15773"/>
                        <a:pt x="4413" y="15888"/>
                      </a:cubicBezTo>
                      <a:cubicBezTo>
                        <a:pt x="3843" y="16496"/>
                        <a:pt x="3348" y="17257"/>
                        <a:pt x="2854" y="18056"/>
                      </a:cubicBezTo>
                      <a:cubicBezTo>
                        <a:pt x="2892" y="17410"/>
                        <a:pt x="2968" y="16763"/>
                        <a:pt x="3044" y="16116"/>
                      </a:cubicBezTo>
                      <a:cubicBezTo>
                        <a:pt x="3082" y="15736"/>
                        <a:pt x="3082" y="15355"/>
                        <a:pt x="3120" y="14975"/>
                      </a:cubicBezTo>
                      <a:lnTo>
                        <a:pt x="3691" y="14823"/>
                      </a:lnTo>
                      <a:cubicBezTo>
                        <a:pt x="3957" y="14746"/>
                        <a:pt x="4185" y="14632"/>
                        <a:pt x="4413" y="14442"/>
                      </a:cubicBezTo>
                      <a:cubicBezTo>
                        <a:pt x="4832" y="14100"/>
                        <a:pt x="5174" y="13681"/>
                        <a:pt x="5479" y="13111"/>
                      </a:cubicBezTo>
                      <a:cubicBezTo>
                        <a:pt x="5593" y="12806"/>
                        <a:pt x="5707" y="12502"/>
                        <a:pt x="5783" y="12197"/>
                      </a:cubicBezTo>
                      <a:cubicBezTo>
                        <a:pt x="5859" y="11969"/>
                        <a:pt x="5935" y="11551"/>
                        <a:pt x="5707" y="11437"/>
                      </a:cubicBezTo>
                      <a:cubicBezTo>
                        <a:pt x="5676" y="11426"/>
                        <a:pt x="5644" y="11421"/>
                        <a:pt x="5611" y="11421"/>
                      </a:cubicBezTo>
                      <a:cubicBezTo>
                        <a:pt x="5407" y="11421"/>
                        <a:pt x="5186" y="11610"/>
                        <a:pt x="5022" y="11741"/>
                      </a:cubicBezTo>
                      <a:cubicBezTo>
                        <a:pt x="4756" y="11931"/>
                        <a:pt x="4528" y="12159"/>
                        <a:pt x="4223" y="12388"/>
                      </a:cubicBezTo>
                      <a:cubicBezTo>
                        <a:pt x="3881" y="12692"/>
                        <a:pt x="3614" y="12958"/>
                        <a:pt x="3310" y="13301"/>
                      </a:cubicBezTo>
                      <a:cubicBezTo>
                        <a:pt x="3386" y="12730"/>
                        <a:pt x="3424" y="12159"/>
                        <a:pt x="3462" y="11551"/>
                      </a:cubicBezTo>
                      <a:cubicBezTo>
                        <a:pt x="3500" y="10828"/>
                        <a:pt x="3614" y="10105"/>
                        <a:pt x="3653" y="9420"/>
                      </a:cubicBezTo>
                      <a:lnTo>
                        <a:pt x="3843" y="9420"/>
                      </a:lnTo>
                      <a:cubicBezTo>
                        <a:pt x="3995" y="9420"/>
                        <a:pt x="4147" y="9344"/>
                        <a:pt x="4261" y="9306"/>
                      </a:cubicBezTo>
                      <a:cubicBezTo>
                        <a:pt x="4566" y="9230"/>
                        <a:pt x="4794" y="9040"/>
                        <a:pt x="5022" y="8850"/>
                      </a:cubicBezTo>
                      <a:cubicBezTo>
                        <a:pt x="5517" y="8355"/>
                        <a:pt x="5897" y="7708"/>
                        <a:pt x="5973" y="6947"/>
                      </a:cubicBezTo>
                      <a:cubicBezTo>
                        <a:pt x="5973" y="6871"/>
                        <a:pt x="5897" y="6871"/>
                        <a:pt x="5897" y="6871"/>
                      </a:cubicBezTo>
                      <a:cubicBezTo>
                        <a:pt x="5098" y="6985"/>
                        <a:pt x="4337" y="7442"/>
                        <a:pt x="3767" y="8203"/>
                      </a:cubicBezTo>
                      <a:lnTo>
                        <a:pt x="3881" y="7214"/>
                      </a:lnTo>
                      <a:cubicBezTo>
                        <a:pt x="4147" y="6643"/>
                        <a:pt x="4223" y="6225"/>
                        <a:pt x="4337" y="5806"/>
                      </a:cubicBezTo>
                      <a:cubicBezTo>
                        <a:pt x="4908" y="5692"/>
                        <a:pt x="5479" y="5502"/>
                        <a:pt x="5935" y="5083"/>
                      </a:cubicBezTo>
                      <a:cubicBezTo>
                        <a:pt x="6354" y="4703"/>
                        <a:pt x="6658" y="4094"/>
                        <a:pt x="6696" y="3371"/>
                      </a:cubicBezTo>
                      <a:cubicBezTo>
                        <a:pt x="6696" y="3322"/>
                        <a:pt x="6682" y="3308"/>
                        <a:pt x="6663" y="3308"/>
                      </a:cubicBezTo>
                      <a:cubicBezTo>
                        <a:pt x="6638" y="3308"/>
                        <a:pt x="6604" y="3333"/>
                        <a:pt x="6582" y="3333"/>
                      </a:cubicBezTo>
                      <a:cubicBezTo>
                        <a:pt x="6049" y="3523"/>
                        <a:pt x="5517" y="3790"/>
                        <a:pt x="5098" y="4284"/>
                      </a:cubicBezTo>
                      <a:cubicBezTo>
                        <a:pt x="4908" y="4475"/>
                        <a:pt x="4718" y="4665"/>
                        <a:pt x="4566" y="4893"/>
                      </a:cubicBezTo>
                      <a:lnTo>
                        <a:pt x="4566" y="4855"/>
                      </a:lnTo>
                      <a:cubicBezTo>
                        <a:pt x="4604" y="4703"/>
                        <a:pt x="4604" y="4589"/>
                        <a:pt x="4680" y="4475"/>
                      </a:cubicBezTo>
                      <a:cubicBezTo>
                        <a:pt x="4794" y="4170"/>
                        <a:pt x="4908" y="3828"/>
                        <a:pt x="5060" y="3561"/>
                      </a:cubicBezTo>
                      <a:cubicBezTo>
                        <a:pt x="5174" y="3219"/>
                        <a:pt x="5326" y="2877"/>
                        <a:pt x="5441" y="2496"/>
                      </a:cubicBezTo>
                      <a:cubicBezTo>
                        <a:pt x="5631" y="1697"/>
                        <a:pt x="5479" y="898"/>
                        <a:pt x="5365" y="99"/>
                      </a:cubicBezTo>
                      <a:cubicBezTo>
                        <a:pt x="5365" y="27"/>
                        <a:pt x="5334" y="1"/>
                        <a:pt x="53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382328" y="2658209"/>
                  <a:ext cx="332044" cy="832658"/>
                </a:xfrm>
                <a:custGeom>
                  <a:rect b="b" l="l" r="r" t="t"/>
                  <a:pathLst>
                    <a:path extrusionOk="0" h="25982" w="10361">
                      <a:moveTo>
                        <a:pt x="9685" y="1"/>
                      </a:moveTo>
                      <a:cubicBezTo>
                        <a:pt x="9505" y="1"/>
                        <a:pt x="9293" y="152"/>
                        <a:pt x="9182" y="263"/>
                      </a:cubicBezTo>
                      <a:cubicBezTo>
                        <a:pt x="8725" y="644"/>
                        <a:pt x="8268" y="1138"/>
                        <a:pt x="7964" y="1823"/>
                      </a:cubicBezTo>
                      <a:cubicBezTo>
                        <a:pt x="7584" y="2546"/>
                        <a:pt x="7317" y="3345"/>
                        <a:pt x="7241" y="4182"/>
                      </a:cubicBezTo>
                      <a:cubicBezTo>
                        <a:pt x="7165" y="4334"/>
                        <a:pt x="7127" y="4486"/>
                        <a:pt x="7051" y="4562"/>
                      </a:cubicBezTo>
                      <a:cubicBezTo>
                        <a:pt x="7051" y="3878"/>
                        <a:pt x="7051" y="3193"/>
                        <a:pt x="6937" y="2470"/>
                      </a:cubicBezTo>
                      <a:cubicBezTo>
                        <a:pt x="6904" y="2109"/>
                        <a:pt x="6843" y="1382"/>
                        <a:pt x="6511" y="1382"/>
                      </a:cubicBezTo>
                      <a:cubicBezTo>
                        <a:pt x="6457" y="1382"/>
                        <a:pt x="6397" y="1401"/>
                        <a:pt x="6328" y="1443"/>
                      </a:cubicBezTo>
                      <a:cubicBezTo>
                        <a:pt x="6138" y="1519"/>
                        <a:pt x="6100" y="1823"/>
                        <a:pt x="6100" y="2051"/>
                      </a:cubicBezTo>
                      <a:lnTo>
                        <a:pt x="6100" y="3345"/>
                      </a:lnTo>
                      <a:cubicBezTo>
                        <a:pt x="6100" y="3916"/>
                        <a:pt x="6138" y="4448"/>
                        <a:pt x="6176" y="5019"/>
                      </a:cubicBezTo>
                      <a:cubicBezTo>
                        <a:pt x="6176" y="5285"/>
                        <a:pt x="6252" y="5590"/>
                        <a:pt x="6252" y="5818"/>
                      </a:cubicBezTo>
                      <a:cubicBezTo>
                        <a:pt x="6290" y="6236"/>
                        <a:pt x="6328" y="6274"/>
                        <a:pt x="6176" y="6655"/>
                      </a:cubicBezTo>
                      <a:cubicBezTo>
                        <a:pt x="6142" y="6825"/>
                        <a:pt x="5865" y="7359"/>
                        <a:pt x="5861" y="7552"/>
                      </a:cubicBezTo>
                      <a:lnTo>
                        <a:pt x="5861" y="7552"/>
                      </a:lnTo>
                      <a:cubicBezTo>
                        <a:pt x="5746" y="7004"/>
                        <a:pt x="5561" y="6524"/>
                        <a:pt x="5377" y="6008"/>
                      </a:cubicBezTo>
                      <a:cubicBezTo>
                        <a:pt x="5108" y="5402"/>
                        <a:pt x="4749" y="4796"/>
                        <a:pt x="4249" y="4796"/>
                      </a:cubicBezTo>
                      <a:cubicBezTo>
                        <a:pt x="4183" y="4796"/>
                        <a:pt x="4116" y="4807"/>
                        <a:pt x="4046" y="4829"/>
                      </a:cubicBezTo>
                      <a:cubicBezTo>
                        <a:pt x="4008" y="4829"/>
                        <a:pt x="3969" y="4867"/>
                        <a:pt x="3969" y="4905"/>
                      </a:cubicBezTo>
                      <a:cubicBezTo>
                        <a:pt x="3855" y="6084"/>
                        <a:pt x="4046" y="7340"/>
                        <a:pt x="4464" y="8329"/>
                      </a:cubicBezTo>
                      <a:cubicBezTo>
                        <a:pt x="4578" y="8557"/>
                        <a:pt x="4730" y="8823"/>
                        <a:pt x="4844" y="9052"/>
                      </a:cubicBezTo>
                      <a:cubicBezTo>
                        <a:pt x="4997" y="9242"/>
                        <a:pt x="5149" y="9508"/>
                        <a:pt x="5263" y="9660"/>
                      </a:cubicBezTo>
                      <a:lnTo>
                        <a:pt x="5339" y="9660"/>
                      </a:lnTo>
                      <a:cubicBezTo>
                        <a:pt x="5187" y="10193"/>
                        <a:pt x="5073" y="10649"/>
                        <a:pt x="4997" y="11182"/>
                      </a:cubicBezTo>
                      <a:cubicBezTo>
                        <a:pt x="4959" y="11524"/>
                        <a:pt x="4883" y="11905"/>
                        <a:pt x="4806" y="12247"/>
                      </a:cubicBezTo>
                      <a:cubicBezTo>
                        <a:pt x="4578" y="11486"/>
                        <a:pt x="4198" y="10840"/>
                        <a:pt x="3703" y="10269"/>
                      </a:cubicBezTo>
                      <a:cubicBezTo>
                        <a:pt x="3589" y="10079"/>
                        <a:pt x="3437" y="9888"/>
                        <a:pt x="3247" y="9774"/>
                      </a:cubicBezTo>
                      <a:cubicBezTo>
                        <a:pt x="3094" y="9622"/>
                        <a:pt x="2942" y="9394"/>
                        <a:pt x="2752" y="9318"/>
                      </a:cubicBezTo>
                      <a:cubicBezTo>
                        <a:pt x="2721" y="9310"/>
                        <a:pt x="2692" y="9306"/>
                        <a:pt x="2666" y="9306"/>
                      </a:cubicBezTo>
                      <a:cubicBezTo>
                        <a:pt x="2316" y="9306"/>
                        <a:pt x="2453" y="9986"/>
                        <a:pt x="2524" y="10269"/>
                      </a:cubicBezTo>
                      <a:cubicBezTo>
                        <a:pt x="2714" y="10916"/>
                        <a:pt x="2942" y="11486"/>
                        <a:pt x="3133" y="12095"/>
                      </a:cubicBezTo>
                      <a:cubicBezTo>
                        <a:pt x="3323" y="12552"/>
                        <a:pt x="3475" y="13046"/>
                        <a:pt x="3779" y="13427"/>
                      </a:cubicBezTo>
                      <a:cubicBezTo>
                        <a:pt x="3855" y="13579"/>
                        <a:pt x="4122" y="13693"/>
                        <a:pt x="4236" y="13883"/>
                      </a:cubicBezTo>
                      <a:cubicBezTo>
                        <a:pt x="4540" y="14530"/>
                        <a:pt x="4008" y="15557"/>
                        <a:pt x="3779" y="16052"/>
                      </a:cubicBezTo>
                      <a:cubicBezTo>
                        <a:pt x="3589" y="16470"/>
                        <a:pt x="3399" y="16851"/>
                        <a:pt x="3209" y="17269"/>
                      </a:cubicBezTo>
                      <a:cubicBezTo>
                        <a:pt x="3247" y="16889"/>
                        <a:pt x="3247" y="16546"/>
                        <a:pt x="3209" y="16166"/>
                      </a:cubicBezTo>
                      <a:cubicBezTo>
                        <a:pt x="3056" y="15519"/>
                        <a:pt x="2638" y="15139"/>
                        <a:pt x="2181" y="14796"/>
                      </a:cubicBezTo>
                      <a:cubicBezTo>
                        <a:pt x="2162" y="14777"/>
                        <a:pt x="2134" y="14768"/>
                        <a:pt x="2101" y="14768"/>
                      </a:cubicBezTo>
                      <a:cubicBezTo>
                        <a:pt x="2067" y="14768"/>
                        <a:pt x="2029" y="14777"/>
                        <a:pt x="1991" y="14796"/>
                      </a:cubicBezTo>
                      <a:cubicBezTo>
                        <a:pt x="1725" y="15177"/>
                        <a:pt x="1687" y="15785"/>
                        <a:pt x="1611" y="16318"/>
                      </a:cubicBezTo>
                      <a:cubicBezTo>
                        <a:pt x="1573" y="17003"/>
                        <a:pt x="1611" y="17649"/>
                        <a:pt x="1763" y="18334"/>
                      </a:cubicBezTo>
                      <a:cubicBezTo>
                        <a:pt x="1801" y="18601"/>
                        <a:pt x="1877" y="18905"/>
                        <a:pt x="1953" y="19171"/>
                      </a:cubicBezTo>
                      <a:cubicBezTo>
                        <a:pt x="1991" y="19400"/>
                        <a:pt x="2105" y="19590"/>
                        <a:pt x="2296" y="19666"/>
                      </a:cubicBezTo>
                      <a:cubicBezTo>
                        <a:pt x="2219" y="19856"/>
                        <a:pt x="2181" y="20084"/>
                        <a:pt x="2143" y="20275"/>
                      </a:cubicBezTo>
                      <a:cubicBezTo>
                        <a:pt x="2067" y="20731"/>
                        <a:pt x="1953" y="21226"/>
                        <a:pt x="1839" y="21644"/>
                      </a:cubicBezTo>
                      <a:cubicBezTo>
                        <a:pt x="1725" y="22139"/>
                        <a:pt x="1535" y="22519"/>
                        <a:pt x="1268" y="22900"/>
                      </a:cubicBezTo>
                      <a:cubicBezTo>
                        <a:pt x="850" y="23584"/>
                        <a:pt x="584" y="24345"/>
                        <a:pt x="393" y="25258"/>
                      </a:cubicBezTo>
                      <a:cubicBezTo>
                        <a:pt x="279" y="25449"/>
                        <a:pt x="165" y="25639"/>
                        <a:pt x="51" y="25829"/>
                      </a:cubicBezTo>
                      <a:cubicBezTo>
                        <a:pt x="0" y="25930"/>
                        <a:pt x="85" y="25981"/>
                        <a:pt x="169" y="25981"/>
                      </a:cubicBezTo>
                      <a:cubicBezTo>
                        <a:pt x="212" y="25981"/>
                        <a:pt x="254" y="25968"/>
                        <a:pt x="279" y="25943"/>
                      </a:cubicBezTo>
                      <a:cubicBezTo>
                        <a:pt x="393" y="25829"/>
                        <a:pt x="431" y="25677"/>
                        <a:pt x="545" y="25601"/>
                      </a:cubicBezTo>
                      <a:cubicBezTo>
                        <a:pt x="584" y="25601"/>
                        <a:pt x="622" y="25563"/>
                        <a:pt x="622" y="25487"/>
                      </a:cubicBezTo>
                      <a:cubicBezTo>
                        <a:pt x="622" y="25449"/>
                        <a:pt x="660" y="25372"/>
                        <a:pt x="660" y="25296"/>
                      </a:cubicBezTo>
                      <a:lnTo>
                        <a:pt x="1382" y="23889"/>
                      </a:lnTo>
                      <a:lnTo>
                        <a:pt x="2372" y="21606"/>
                      </a:lnTo>
                      <a:cubicBezTo>
                        <a:pt x="2562" y="21188"/>
                        <a:pt x="2714" y="20807"/>
                        <a:pt x="2866" y="20351"/>
                      </a:cubicBezTo>
                      <a:cubicBezTo>
                        <a:pt x="3627" y="19970"/>
                        <a:pt x="4464" y="20122"/>
                        <a:pt x="5301" y="19932"/>
                      </a:cubicBezTo>
                      <a:cubicBezTo>
                        <a:pt x="5720" y="19856"/>
                        <a:pt x="6176" y="19590"/>
                        <a:pt x="6556" y="19285"/>
                      </a:cubicBezTo>
                      <a:cubicBezTo>
                        <a:pt x="6823" y="19019"/>
                        <a:pt x="7203" y="18601"/>
                        <a:pt x="7051" y="18144"/>
                      </a:cubicBezTo>
                      <a:cubicBezTo>
                        <a:pt x="6943" y="17820"/>
                        <a:pt x="6701" y="17726"/>
                        <a:pt x="6460" y="17726"/>
                      </a:cubicBezTo>
                      <a:cubicBezTo>
                        <a:pt x="6362" y="17726"/>
                        <a:pt x="6264" y="17742"/>
                        <a:pt x="6176" y="17764"/>
                      </a:cubicBezTo>
                      <a:cubicBezTo>
                        <a:pt x="5720" y="17802"/>
                        <a:pt x="5301" y="17954"/>
                        <a:pt x="4806" y="18068"/>
                      </a:cubicBezTo>
                      <a:cubicBezTo>
                        <a:pt x="4388" y="18220"/>
                        <a:pt x="3969" y="18448"/>
                        <a:pt x="3589" y="18753"/>
                      </a:cubicBezTo>
                      <a:cubicBezTo>
                        <a:pt x="3513" y="18791"/>
                        <a:pt x="3475" y="18829"/>
                        <a:pt x="3437" y="18829"/>
                      </a:cubicBezTo>
                      <a:cubicBezTo>
                        <a:pt x="3665" y="18182"/>
                        <a:pt x="3893" y="17459"/>
                        <a:pt x="4160" y="16736"/>
                      </a:cubicBezTo>
                      <a:cubicBezTo>
                        <a:pt x="4426" y="15861"/>
                        <a:pt x="4730" y="14948"/>
                        <a:pt x="4959" y="14035"/>
                      </a:cubicBezTo>
                      <a:cubicBezTo>
                        <a:pt x="5073" y="14016"/>
                        <a:pt x="5187" y="14016"/>
                        <a:pt x="5296" y="14016"/>
                      </a:cubicBezTo>
                      <a:cubicBezTo>
                        <a:pt x="5406" y="14016"/>
                        <a:pt x="5510" y="14016"/>
                        <a:pt x="5605" y="13997"/>
                      </a:cubicBezTo>
                      <a:cubicBezTo>
                        <a:pt x="5948" y="13959"/>
                        <a:pt x="6328" y="13807"/>
                        <a:pt x="6671" y="13655"/>
                      </a:cubicBezTo>
                      <a:cubicBezTo>
                        <a:pt x="7317" y="13312"/>
                        <a:pt x="7888" y="12742"/>
                        <a:pt x="8383" y="12057"/>
                      </a:cubicBezTo>
                      <a:cubicBezTo>
                        <a:pt x="8421" y="11943"/>
                        <a:pt x="8345" y="11905"/>
                        <a:pt x="8268" y="11905"/>
                      </a:cubicBezTo>
                      <a:cubicBezTo>
                        <a:pt x="8037" y="11837"/>
                        <a:pt x="7802" y="11803"/>
                        <a:pt x="7566" y="11803"/>
                      </a:cubicBezTo>
                      <a:cubicBezTo>
                        <a:pt x="7142" y="11803"/>
                        <a:pt x="6720" y="11913"/>
                        <a:pt x="6328" y="12133"/>
                      </a:cubicBezTo>
                      <a:cubicBezTo>
                        <a:pt x="6062" y="12285"/>
                        <a:pt x="5758" y="12514"/>
                        <a:pt x="5491" y="12818"/>
                      </a:cubicBezTo>
                      <a:cubicBezTo>
                        <a:pt x="5377" y="12894"/>
                        <a:pt x="5301" y="13046"/>
                        <a:pt x="5187" y="13198"/>
                      </a:cubicBezTo>
                      <a:cubicBezTo>
                        <a:pt x="5491" y="12133"/>
                        <a:pt x="5758" y="11106"/>
                        <a:pt x="6062" y="10003"/>
                      </a:cubicBezTo>
                      <a:cubicBezTo>
                        <a:pt x="6366" y="9850"/>
                        <a:pt x="6709" y="9812"/>
                        <a:pt x="7089" y="9774"/>
                      </a:cubicBezTo>
                      <a:cubicBezTo>
                        <a:pt x="7584" y="9698"/>
                        <a:pt x="8002" y="9622"/>
                        <a:pt x="8421" y="9280"/>
                      </a:cubicBezTo>
                      <a:cubicBezTo>
                        <a:pt x="8839" y="8937"/>
                        <a:pt x="9182" y="8481"/>
                        <a:pt x="9524" y="7986"/>
                      </a:cubicBezTo>
                      <a:cubicBezTo>
                        <a:pt x="9676" y="7796"/>
                        <a:pt x="9866" y="7568"/>
                        <a:pt x="9866" y="7225"/>
                      </a:cubicBezTo>
                      <a:cubicBezTo>
                        <a:pt x="9866" y="6997"/>
                        <a:pt x="9676" y="6845"/>
                        <a:pt x="9524" y="6807"/>
                      </a:cubicBezTo>
                      <a:cubicBezTo>
                        <a:pt x="9397" y="6756"/>
                        <a:pt x="9258" y="6735"/>
                        <a:pt x="9114" y="6735"/>
                      </a:cubicBezTo>
                      <a:cubicBezTo>
                        <a:pt x="8826" y="6735"/>
                        <a:pt x="8522" y="6820"/>
                        <a:pt x="8268" y="6921"/>
                      </a:cubicBezTo>
                      <a:cubicBezTo>
                        <a:pt x="7850" y="7035"/>
                        <a:pt x="7431" y="7225"/>
                        <a:pt x="7051" y="7530"/>
                      </a:cubicBezTo>
                      <a:cubicBezTo>
                        <a:pt x="6899" y="7606"/>
                        <a:pt x="6747" y="7758"/>
                        <a:pt x="6633" y="7910"/>
                      </a:cubicBezTo>
                      <a:cubicBezTo>
                        <a:pt x="6709" y="7682"/>
                        <a:pt x="6747" y="7378"/>
                        <a:pt x="6861" y="7149"/>
                      </a:cubicBezTo>
                      <a:cubicBezTo>
                        <a:pt x="6937" y="6845"/>
                        <a:pt x="7051" y="6541"/>
                        <a:pt x="7127" y="6236"/>
                      </a:cubicBezTo>
                      <a:cubicBezTo>
                        <a:pt x="7622" y="6046"/>
                        <a:pt x="8154" y="5856"/>
                        <a:pt x="8611" y="5666"/>
                      </a:cubicBezTo>
                      <a:cubicBezTo>
                        <a:pt x="9143" y="5437"/>
                        <a:pt x="9600" y="5209"/>
                        <a:pt x="10057" y="4676"/>
                      </a:cubicBezTo>
                      <a:cubicBezTo>
                        <a:pt x="10095" y="4638"/>
                        <a:pt x="10361" y="4258"/>
                        <a:pt x="10323" y="3954"/>
                      </a:cubicBezTo>
                      <a:cubicBezTo>
                        <a:pt x="10234" y="3746"/>
                        <a:pt x="10053" y="3723"/>
                        <a:pt x="9906" y="3723"/>
                      </a:cubicBezTo>
                      <a:cubicBezTo>
                        <a:pt x="9864" y="3723"/>
                        <a:pt x="9824" y="3725"/>
                        <a:pt x="9790" y="3725"/>
                      </a:cubicBezTo>
                      <a:cubicBezTo>
                        <a:pt x="9182" y="3763"/>
                        <a:pt x="8611" y="4068"/>
                        <a:pt x="8078" y="4448"/>
                      </a:cubicBezTo>
                      <a:lnTo>
                        <a:pt x="7508" y="4867"/>
                      </a:lnTo>
                      <a:cubicBezTo>
                        <a:pt x="7546" y="4714"/>
                        <a:pt x="7622" y="4638"/>
                        <a:pt x="7622" y="4486"/>
                      </a:cubicBezTo>
                      <a:lnTo>
                        <a:pt x="7698" y="4372"/>
                      </a:lnTo>
                      <a:cubicBezTo>
                        <a:pt x="7850" y="4258"/>
                        <a:pt x="8002" y="4106"/>
                        <a:pt x="8192" y="3954"/>
                      </a:cubicBezTo>
                      <a:cubicBezTo>
                        <a:pt x="8459" y="3725"/>
                        <a:pt x="8763" y="3497"/>
                        <a:pt x="8991" y="3193"/>
                      </a:cubicBezTo>
                      <a:cubicBezTo>
                        <a:pt x="9410" y="2622"/>
                        <a:pt x="9752" y="1861"/>
                        <a:pt x="9904" y="1062"/>
                      </a:cubicBezTo>
                      <a:cubicBezTo>
                        <a:pt x="9942" y="758"/>
                        <a:pt x="10057" y="263"/>
                        <a:pt x="9866" y="73"/>
                      </a:cubicBezTo>
                      <a:cubicBezTo>
                        <a:pt x="9815" y="22"/>
                        <a:pt x="9752" y="1"/>
                        <a:pt x="9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35"/>
              <p:cNvSpPr/>
              <p:nvPr/>
            </p:nvSpPr>
            <p:spPr>
              <a:xfrm>
                <a:off x="231547" y="3395704"/>
                <a:ext cx="335313" cy="447479"/>
              </a:xfrm>
              <a:custGeom>
                <a:rect b="b" l="l" r="r" t="t"/>
                <a:pathLst>
                  <a:path extrusionOk="0" h="13963" w="10463">
                    <a:moveTo>
                      <a:pt x="3158" y="1"/>
                    </a:moveTo>
                    <a:lnTo>
                      <a:pt x="685" y="9093"/>
                    </a:lnTo>
                    <a:cubicBezTo>
                      <a:pt x="0" y="11566"/>
                      <a:pt x="2093" y="13963"/>
                      <a:pt x="4946" y="13963"/>
                    </a:cubicBezTo>
                    <a:lnTo>
                      <a:pt x="5517" y="13963"/>
                    </a:lnTo>
                    <a:cubicBezTo>
                      <a:pt x="8370" y="13963"/>
                      <a:pt x="10463" y="11566"/>
                      <a:pt x="9778" y="9093"/>
                    </a:cubicBezTo>
                    <a:lnTo>
                      <a:pt x="73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35"/>
            <p:cNvGrpSpPr/>
            <p:nvPr/>
          </p:nvGrpSpPr>
          <p:grpSpPr>
            <a:xfrm>
              <a:off x="522918" y="3605419"/>
              <a:ext cx="115884" cy="234104"/>
              <a:chOff x="522918" y="3605419"/>
              <a:chExt cx="115884" cy="234104"/>
            </a:xfrm>
          </p:grpSpPr>
          <p:sp>
            <p:nvSpPr>
              <p:cNvPr id="852" name="Google Shape;852;p35"/>
              <p:cNvSpPr/>
              <p:nvPr/>
            </p:nvSpPr>
            <p:spPr>
              <a:xfrm>
                <a:off x="524167" y="3734632"/>
                <a:ext cx="114634" cy="104891"/>
              </a:xfrm>
              <a:custGeom>
                <a:rect b="b" l="l" r="r" t="t"/>
                <a:pathLst>
                  <a:path extrusionOk="0" h="3273" w="3577">
                    <a:moveTo>
                      <a:pt x="0" y="1"/>
                    </a:moveTo>
                    <a:lnTo>
                      <a:pt x="0" y="2550"/>
                    </a:lnTo>
                    <a:cubicBezTo>
                      <a:pt x="0" y="2930"/>
                      <a:pt x="304" y="3273"/>
                      <a:pt x="609" y="3273"/>
                    </a:cubicBezTo>
                    <a:lnTo>
                      <a:pt x="2967" y="3273"/>
                    </a:lnTo>
                    <a:cubicBezTo>
                      <a:pt x="3272" y="3273"/>
                      <a:pt x="3576" y="2968"/>
                      <a:pt x="3576" y="2550"/>
                    </a:cubicBezTo>
                    <a:lnTo>
                      <a:pt x="35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522918" y="3617597"/>
                <a:ext cx="115884" cy="220711"/>
              </a:xfrm>
              <a:custGeom>
                <a:rect b="b" l="l" r="r" t="t"/>
                <a:pathLst>
                  <a:path extrusionOk="0" h="6887" w="3616">
                    <a:moveTo>
                      <a:pt x="2322" y="115"/>
                    </a:moveTo>
                    <a:lnTo>
                      <a:pt x="2322" y="648"/>
                    </a:lnTo>
                    <a:lnTo>
                      <a:pt x="3083" y="1523"/>
                    </a:lnTo>
                    <a:cubicBezTo>
                      <a:pt x="3387" y="1827"/>
                      <a:pt x="3501" y="2283"/>
                      <a:pt x="3501" y="2702"/>
                    </a:cubicBezTo>
                    <a:lnTo>
                      <a:pt x="3501" y="6164"/>
                    </a:lnTo>
                    <a:lnTo>
                      <a:pt x="3463" y="6164"/>
                    </a:lnTo>
                    <a:cubicBezTo>
                      <a:pt x="3463" y="6506"/>
                      <a:pt x="3235" y="6735"/>
                      <a:pt x="3006" y="6735"/>
                    </a:cubicBezTo>
                    <a:lnTo>
                      <a:pt x="648" y="6735"/>
                    </a:lnTo>
                    <a:cubicBezTo>
                      <a:pt x="381" y="6735"/>
                      <a:pt x="191" y="6506"/>
                      <a:pt x="191" y="6164"/>
                    </a:cubicBezTo>
                    <a:lnTo>
                      <a:pt x="191" y="2702"/>
                    </a:lnTo>
                    <a:cubicBezTo>
                      <a:pt x="191" y="2283"/>
                      <a:pt x="343" y="1827"/>
                      <a:pt x="610" y="1523"/>
                    </a:cubicBezTo>
                    <a:lnTo>
                      <a:pt x="1371" y="648"/>
                    </a:lnTo>
                    <a:lnTo>
                      <a:pt x="1371" y="115"/>
                    </a:lnTo>
                    <a:close/>
                    <a:moveTo>
                      <a:pt x="1180" y="1"/>
                    </a:moveTo>
                    <a:lnTo>
                      <a:pt x="1180" y="609"/>
                    </a:lnTo>
                    <a:lnTo>
                      <a:pt x="457" y="1408"/>
                    </a:lnTo>
                    <a:cubicBezTo>
                      <a:pt x="191" y="1751"/>
                      <a:pt x="1" y="2207"/>
                      <a:pt x="1" y="2702"/>
                    </a:cubicBezTo>
                    <a:lnTo>
                      <a:pt x="1" y="6164"/>
                    </a:lnTo>
                    <a:cubicBezTo>
                      <a:pt x="1" y="6582"/>
                      <a:pt x="267" y="6887"/>
                      <a:pt x="610" y="6887"/>
                    </a:cubicBezTo>
                    <a:lnTo>
                      <a:pt x="2930" y="6887"/>
                    </a:lnTo>
                    <a:cubicBezTo>
                      <a:pt x="3273" y="6887"/>
                      <a:pt x="3539" y="6544"/>
                      <a:pt x="3539" y="6164"/>
                    </a:cubicBezTo>
                    <a:lnTo>
                      <a:pt x="3539" y="2702"/>
                    </a:lnTo>
                    <a:cubicBezTo>
                      <a:pt x="3615" y="2207"/>
                      <a:pt x="3463" y="1751"/>
                      <a:pt x="3197" y="1408"/>
                    </a:cubicBezTo>
                    <a:lnTo>
                      <a:pt x="2474" y="609"/>
                    </a:lnTo>
                    <a:lnTo>
                      <a:pt x="24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555862" y="3605419"/>
                <a:ext cx="52462" cy="28074"/>
              </a:xfrm>
              <a:custGeom>
                <a:rect b="b" l="l" r="r" t="t"/>
                <a:pathLst>
                  <a:path extrusionOk="0" h="876" w="1637">
                    <a:moveTo>
                      <a:pt x="152" y="0"/>
                    </a:moveTo>
                    <a:cubicBezTo>
                      <a:pt x="76" y="0"/>
                      <a:pt x="0" y="76"/>
                      <a:pt x="0" y="152"/>
                    </a:cubicBezTo>
                    <a:lnTo>
                      <a:pt x="0" y="685"/>
                    </a:lnTo>
                    <a:cubicBezTo>
                      <a:pt x="0" y="799"/>
                      <a:pt x="76" y="875"/>
                      <a:pt x="152" y="875"/>
                    </a:cubicBezTo>
                    <a:lnTo>
                      <a:pt x="1484" y="875"/>
                    </a:lnTo>
                    <a:cubicBezTo>
                      <a:pt x="1598" y="875"/>
                      <a:pt x="1636" y="799"/>
                      <a:pt x="1636" y="685"/>
                    </a:cubicBezTo>
                    <a:lnTo>
                      <a:pt x="1636" y="152"/>
                    </a:lnTo>
                    <a:cubicBezTo>
                      <a:pt x="1636" y="76"/>
                      <a:pt x="1560" y="0"/>
                      <a:pt x="1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35"/>
          <p:cNvSpPr txBox="1"/>
          <p:nvPr/>
        </p:nvSpPr>
        <p:spPr>
          <a:xfrm>
            <a:off x="479749" y="457500"/>
            <a:ext cx="3418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Processing the Data</a:t>
            </a:r>
            <a:endParaRPr sz="2800">
              <a:solidFill>
                <a:srgbClr val="27275E"/>
              </a:solidFill>
              <a:latin typeface="Jockey One"/>
              <a:ea typeface="Jockey One"/>
              <a:cs typeface="Jockey One"/>
              <a:sym typeface="Jockey One"/>
            </a:endParaRPr>
          </a:p>
        </p:txBody>
      </p:sp>
      <p:sp>
        <p:nvSpPr>
          <p:cNvPr id="856" name="Google Shape;856;p35"/>
          <p:cNvSpPr txBox="1"/>
          <p:nvPr>
            <p:ph idx="4294967295" type="body"/>
          </p:nvPr>
        </p:nvSpPr>
        <p:spPr>
          <a:xfrm>
            <a:off x="479750" y="1027475"/>
            <a:ext cx="4534500" cy="2098500"/>
          </a:xfrm>
          <a:prstGeom prst="rect">
            <a:avLst/>
          </a:prstGeom>
        </p:spPr>
        <p:txBody>
          <a:bodyPr anchorCtr="0" anchor="t" bIns="91425" lIns="91425" spcFirstLastPara="1" rIns="91425" wrap="square" tIns="91425">
            <a:spAutoFit/>
          </a:bodyPr>
          <a:lstStyle/>
          <a:p>
            <a:pPr indent="-311150" lvl="0" marL="457200" rtl="0" algn="l">
              <a:lnSpc>
                <a:spcPct val="150000"/>
              </a:lnSpc>
              <a:spcBef>
                <a:spcPts val="1000"/>
              </a:spcBef>
              <a:spcAft>
                <a:spcPts val="0"/>
              </a:spcAft>
              <a:buSzPts val="1300"/>
              <a:buChar char="❏"/>
            </a:pPr>
            <a:r>
              <a:rPr lang="en" sz="1300"/>
              <a:t>Mismatched data types</a:t>
            </a:r>
            <a:endParaRPr sz="1300"/>
          </a:p>
          <a:p>
            <a:pPr indent="-311150" lvl="0" marL="457200" rtl="0" algn="l">
              <a:lnSpc>
                <a:spcPct val="150000"/>
              </a:lnSpc>
              <a:spcBef>
                <a:spcPts val="1000"/>
              </a:spcBef>
              <a:spcAft>
                <a:spcPts val="0"/>
              </a:spcAft>
              <a:buSzPts val="1300"/>
              <a:buChar char="❏"/>
            </a:pPr>
            <a:r>
              <a:rPr lang="en" sz="1300"/>
              <a:t>Inconsistent strings</a:t>
            </a:r>
            <a:endParaRPr sz="1300"/>
          </a:p>
          <a:p>
            <a:pPr indent="-311150" lvl="0" marL="457200" rtl="0" algn="l">
              <a:lnSpc>
                <a:spcPct val="150000"/>
              </a:lnSpc>
              <a:spcBef>
                <a:spcPts val="1000"/>
              </a:spcBef>
              <a:spcAft>
                <a:spcPts val="0"/>
              </a:spcAft>
              <a:buSzPts val="1300"/>
              <a:buChar char="❏"/>
            </a:pPr>
            <a:r>
              <a:rPr lang="en" sz="1300"/>
              <a:t>Misspelled words, inconsistent capitalization</a:t>
            </a:r>
            <a:endParaRPr sz="1300"/>
          </a:p>
          <a:p>
            <a:pPr indent="-311150" lvl="0" marL="457200" rtl="0" algn="l">
              <a:lnSpc>
                <a:spcPct val="150000"/>
              </a:lnSpc>
              <a:spcBef>
                <a:spcPts val="1000"/>
              </a:spcBef>
              <a:spcAft>
                <a:spcPts val="0"/>
              </a:spcAft>
              <a:buSzPts val="1300"/>
              <a:buChar char="❏"/>
            </a:pPr>
            <a:r>
              <a:rPr lang="en" sz="1300"/>
              <a:t>Extra spaces and characters</a:t>
            </a:r>
            <a:endParaRPr sz="1300"/>
          </a:p>
          <a:p>
            <a:pPr indent="-311150" lvl="0" marL="457200" rtl="0" algn="l">
              <a:lnSpc>
                <a:spcPct val="150000"/>
              </a:lnSpc>
              <a:spcBef>
                <a:spcPts val="1000"/>
              </a:spcBef>
              <a:spcAft>
                <a:spcPts val="1000"/>
              </a:spcAft>
              <a:buSzPts val="1300"/>
              <a:buChar char="❏"/>
            </a:pPr>
            <a:r>
              <a:rPr lang="en" sz="1300"/>
              <a:t>Nulls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pic>
        <p:nvPicPr>
          <p:cNvPr id="861" name="Google Shape;861;p36"/>
          <p:cNvPicPr preferRelativeResize="0"/>
          <p:nvPr/>
        </p:nvPicPr>
        <p:blipFill rotWithShape="1">
          <a:blip r:embed="rId3">
            <a:alphaModFix/>
          </a:blip>
          <a:srcRect b="79828" l="1254" r="0" t="0"/>
          <a:stretch/>
        </p:blipFill>
        <p:spPr>
          <a:xfrm>
            <a:off x="4373950" y="1103675"/>
            <a:ext cx="4552101" cy="209700"/>
          </a:xfrm>
          <a:prstGeom prst="rect">
            <a:avLst/>
          </a:prstGeom>
          <a:noFill/>
          <a:ln>
            <a:noFill/>
          </a:ln>
        </p:spPr>
      </p:pic>
      <p:pic>
        <p:nvPicPr>
          <p:cNvPr id="862" name="Google Shape;862;p36"/>
          <p:cNvPicPr preferRelativeResize="0"/>
          <p:nvPr/>
        </p:nvPicPr>
        <p:blipFill>
          <a:blip r:embed="rId4">
            <a:alphaModFix/>
          </a:blip>
          <a:stretch>
            <a:fillRect/>
          </a:stretch>
        </p:blipFill>
        <p:spPr>
          <a:xfrm>
            <a:off x="5047475" y="3096925"/>
            <a:ext cx="3147424" cy="239700"/>
          </a:xfrm>
          <a:prstGeom prst="rect">
            <a:avLst/>
          </a:prstGeom>
          <a:noFill/>
          <a:ln>
            <a:noFill/>
          </a:ln>
        </p:spPr>
      </p:pic>
      <p:sp>
        <p:nvSpPr>
          <p:cNvPr id="863" name="Google Shape;863;p36"/>
          <p:cNvSpPr txBox="1"/>
          <p:nvPr/>
        </p:nvSpPr>
        <p:spPr>
          <a:xfrm>
            <a:off x="479744" y="457500"/>
            <a:ext cx="18987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Nulls</a:t>
            </a:r>
            <a:endParaRPr sz="2800">
              <a:solidFill>
                <a:srgbClr val="27275E"/>
              </a:solidFill>
              <a:latin typeface="Jockey One"/>
              <a:ea typeface="Jockey One"/>
              <a:cs typeface="Jockey One"/>
              <a:sym typeface="Jockey One"/>
            </a:endParaRPr>
          </a:p>
        </p:txBody>
      </p:sp>
      <p:sp>
        <p:nvSpPr>
          <p:cNvPr id="864" name="Google Shape;864;p36"/>
          <p:cNvSpPr txBox="1"/>
          <p:nvPr>
            <p:ph idx="4294967295" type="body"/>
          </p:nvPr>
        </p:nvSpPr>
        <p:spPr>
          <a:xfrm>
            <a:off x="479750" y="1027475"/>
            <a:ext cx="3752100" cy="301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t>Null values are not directly present in the data. It is subbed with '?' character.</a:t>
            </a:r>
            <a:endParaRPr sz="1300"/>
          </a:p>
          <a:p>
            <a:pPr indent="0" lvl="0" marL="0" rtl="0" algn="l">
              <a:spcBef>
                <a:spcPts val="1600"/>
              </a:spcBef>
              <a:spcAft>
                <a:spcPts val="0"/>
              </a:spcAft>
              <a:buNone/>
            </a:pPr>
            <a:r>
              <a:rPr lang="en" sz="1300"/>
              <a:t>High % of missing values and should be dropped:</a:t>
            </a:r>
            <a:endParaRPr sz="1300"/>
          </a:p>
          <a:p>
            <a:pPr indent="-311150" lvl="1" marL="914400" rtl="0" algn="l">
              <a:spcBef>
                <a:spcPts val="0"/>
              </a:spcBef>
              <a:spcAft>
                <a:spcPts val="0"/>
              </a:spcAft>
              <a:buClr>
                <a:schemeClr val="dk1"/>
              </a:buClr>
              <a:buSzPts val="1300"/>
              <a:buChar char="○"/>
            </a:pPr>
            <a:r>
              <a:rPr lang="en" sz="1300"/>
              <a:t>Weight</a:t>
            </a:r>
            <a:endParaRPr sz="1300"/>
          </a:p>
          <a:p>
            <a:pPr indent="-311150" lvl="1" marL="914400" rtl="0" algn="l">
              <a:spcBef>
                <a:spcPts val="0"/>
              </a:spcBef>
              <a:spcAft>
                <a:spcPts val="0"/>
              </a:spcAft>
              <a:buClr>
                <a:schemeClr val="dk1"/>
              </a:buClr>
              <a:buSzPts val="1300"/>
              <a:buChar char="○"/>
            </a:pPr>
            <a:r>
              <a:rPr lang="en" sz="1300"/>
              <a:t>Medical Specialty</a:t>
            </a:r>
            <a:endParaRPr sz="1300"/>
          </a:p>
          <a:p>
            <a:pPr indent="-311150" lvl="1" marL="914400" rtl="0" algn="l">
              <a:spcBef>
                <a:spcPts val="0"/>
              </a:spcBef>
              <a:spcAft>
                <a:spcPts val="0"/>
              </a:spcAft>
              <a:buClr>
                <a:schemeClr val="dk1"/>
              </a:buClr>
              <a:buSzPts val="1300"/>
              <a:buChar char="○"/>
            </a:pPr>
            <a:r>
              <a:rPr lang="en" sz="1300"/>
              <a:t>Payer Code</a:t>
            </a:r>
            <a:endParaRPr sz="1300"/>
          </a:p>
          <a:p>
            <a:pPr indent="0" lvl="0" marL="0" rtl="0" algn="l">
              <a:spcBef>
                <a:spcPts val="1000"/>
              </a:spcBef>
              <a:spcAft>
                <a:spcPts val="0"/>
              </a:spcAft>
              <a:buNone/>
            </a:pPr>
            <a:r>
              <a:rPr lang="en" sz="1300"/>
              <a:t>Minor % of missing values and can be used:</a:t>
            </a:r>
            <a:endParaRPr sz="1300"/>
          </a:p>
          <a:p>
            <a:pPr indent="-311150" lvl="1" marL="914400" rtl="0" algn="l">
              <a:spcBef>
                <a:spcPts val="0"/>
              </a:spcBef>
              <a:spcAft>
                <a:spcPts val="0"/>
              </a:spcAft>
              <a:buClr>
                <a:schemeClr val="dk1"/>
              </a:buClr>
              <a:buSzPts val="1300"/>
              <a:buChar char="○"/>
            </a:pPr>
            <a:r>
              <a:rPr lang="en" sz="1300"/>
              <a:t>Race</a:t>
            </a:r>
            <a:endParaRPr sz="1300"/>
          </a:p>
          <a:p>
            <a:pPr indent="-311150" lvl="1" marL="914400" rtl="0" algn="l">
              <a:spcBef>
                <a:spcPts val="0"/>
              </a:spcBef>
              <a:spcAft>
                <a:spcPts val="0"/>
              </a:spcAft>
              <a:buClr>
                <a:schemeClr val="dk1"/>
              </a:buClr>
              <a:buSzPts val="1300"/>
              <a:buChar char="○"/>
            </a:pPr>
            <a:r>
              <a:rPr lang="en" sz="1300"/>
              <a:t>Diag_1</a:t>
            </a:r>
            <a:endParaRPr sz="1300"/>
          </a:p>
          <a:p>
            <a:pPr indent="-311150" lvl="1" marL="914400" rtl="0" algn="l">
              <a:spcBef>
                <a:spcPts val="0"/>
              </a:spcBef>
              <a:spcAft>
                <a:spcPts val="0"/>
              </a:spcAft>
              <a:buClr>
                <a:schemeClr val="dk1"/>
              </a:buClr>
              <a:buSzPts val="1300"/>
              <a:buChar char="○"/>
            </a:pPr>
            <a:r>
              <a:rPr lang="en" sz="1300"/>
              <a:t>Diag_2</a:t>
            </a:r>
            <a:endParaRPr sz="1300"/>
          </a:p>
          <a:p>
            <a:pPr indent="-311150" lvl="1" marL="914400" rtl="0" algn="l">
              <a:spcBef>
                <a:spcPts val="0"/>
              </a:spcBef>
              <a:spcAft>
                <a:spcPts val="0"/>
              </a:spcAft>
              <a:buClr>
                <a:schemeClr val="dk1"/>
              </a:buClr>
              <a:buSzPts val="1300"/>
              <a:buChar char="○"/>
            </a:pPr>
            <a:r>
              <a:rPr lang="en" sz="1300"/>
              <a:t>Diag_3 </a:t>
            </a:r>
            <a:endParaRPr sz="1300"/>
          </a:p>
        </p:txBody>
      </p:sp>
      <p:pic>
        <p:nvPicPr>
          <p:cNvPr id="865" name="Google Shape;865;p36"/>
          <p:cNvPicPr preferRelativeResize="0"/>
          <p:nvPr/>
        </p:nvPicPr>
        <p:blipFill rotWithShape="1">
          <a:blip r:embed="rId3">
            <a:alphaModFix/>
          </a:blip>
          <a:srcRect b="0" l="0" r="65582" t="20565"/>
          <a:stretch/>
        </p:blipFill>
        <p:spPr>
          <a:xfrm>
            <a:off x="4373950" y="1313375"/>
            <a:ext cx="1898702" cy="988285"/>
          </a:xfrm>
          <a:prstGeom prst="rect">
            <a:avLst/>
          </a:prstGeom>
          <a:noFill/>
          <a:ln>
            <a:noFill/>
          </a:ln>
        </p:spPr>
      </p:pic>
      <p:pic>
        <p:nvPicPr>
          <p:cNvPr id="866" name="Google Shape;866;p36"/>
          <p:cNvPicPr preferRelativeResize="0"/>
          <p:nvPr/>
        </p:nvPicPr>
        <p:blipFill rotWithShape="1">
          <a:blip r:embed="rId5">
            <a:alphaModFix/>
          </a:blip>
          <a:srcRect b="16791" l="0" r="0" t="0"/>
          <a:stretch/>
        </p:blipFill>
        <p:spPr>
          <a:xfrm>
            <a:off x="8258075" y="1453812"/>
            <a:ext cx="667975" cy="707425"/>
          </a:xfrm>
          <a:prstGeom prst="rect">
            <a:avLst/>
          </a:prstGeom>
          <a:noFill/>
          <a:ln>
            <a:noFill/>
          </a:ln>
        </p:spPr>
      </p:pic>
      <p:pic>
        <p:nvPicPr>
          <p:cNvPr id="867" name="Google Shape;867;p36"/>
          <p:cNvPicPr preferRelativeResize="0"/>
          <p:nvPr/>
        </p:nvPicPr>
        <p:blipFill>
          <a:blip r:embed="rId6">
            <a:alphaModFix/>
          </a:blip>
          <a:stretch>
            <a:fillRect/>
          </a:stretch>
        </p:blipFill>
        <p:spPr>
          <a:xfrm>
            <a:off x="8296875" y="3575062"/>
            <a:ext cx="590377" cy="579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37"/>
          <p:cNvSpPr txBox="1"/>
          <p:nvPr/>
        </p:nvSpPr>
        <p:spPr>
          <a:xfrm>
            <a:off x="479750" y="457500"/>
            <a:ext cx="3622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sp>
        <p:nvSpPr>
          <p:cNvPr id="873" name="Google Shape;873;p37"/>
          <p:cNvSpPr/>
          <p:nvPr/>
        </p:nvSpPr>
        <p:spPr>
          <a:xfrm>
            <a:off x="555950" y="1084775"/>
            <a:ext cx="1528800" cy="453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6"/>
                </a:solidFill>
                <a:latin typeface="Asap Medium"/>
                <a:ea typeface="Asap Medium"/>
                <a:cs typeface="Asap Medium"/>
                <a:sym typeface="Asap Medium"/>
              </a:rPr>
              <a:t>Readmission</a:t>
            </a:r>
            <a:endParaRPr sz="1500">
              <a:solidFill>
                <a:schemeClr val="accent6"/>
              </a:solidFill>
              <a:latin typeface="Asap Medium"/>
              <a:ea typeface="Asap Medium"/>
              <a:cs typeface="Asap Medium"/>
              <a:sym typeface="Asap Medium"/>
            </a:endParaRPr>
          </a:p>
        </p:txBody>
      </p:sp>
      <p:sp>
        <p:nvSpPr>
          <p:cNvPr id="874" name="Google Shape;874;p37"/>
          <p:cNvSpPr txBox="1"/>
          <p:nvPr>
            <p:ph idx="4294967295" type="body"/>
          </p:nvPr>
        </p:nvSpPr>
        <p:spPr>
          <a:xfrm>
            <a:off x="479750" y="1713275"/>
            <a:ext cx="3752100" cy="1715700"/>
          </a:xfrm>
          <a:prstGeom prst="rect">
            <a:avLst/>
          </a:prstGeom>
        </p:spPr>
        <p:txBody>
          <a:bodyPr anchorCtr="0" anchor="t" bIns="91425" lIns="91425" spcFirstLastPara="1" rIns="91425" wrap="square" tIns="91425">
            <a:spAutoFit/>
          </a:bodyPr>
          <a:lstStyle/>
          <a:p>
            <a:pPr indent="-311150" lvl="0" marL="457200" rtl="0" algn="l">
              <a:spcBef>
                <a:spcPts val="1000"/>
              </a:spcBef>
              <a:spcAft>
                <a:spcPts val="0"/>
              </a:spcAft>
              <a:buSzPts val="1300"/>
              <a:buChar char="➢"/>
            </a:pPr>
            <a:r>
              <a:rPr lang="en" sz="1300"/>
              <a:t>About 11,357 patients were readmitted within 30 days </a:t>
            </a:r>
            <a:endParaRPr sz="1300"/>
          </a:p>
          <a:p>
            <a:pPr indent="-311150" lvl="0" marL="457200" rtl="0" algn="l">
              <a:spcBef>
                <a:spcPts val="1600"/>
              </a:spcBef>
              <a:spcAft>
                <a:spcPts val="0"/>
              </a:spcAft>
              <a:buSzPts val="1300"/>
              <a:buChar char="➢"/>
            </a:pPr>
            <a:r>
              <a:rPr lang="en" sz="1300"/>
              <a:t>35,545 patients were readmitted after 30 days</a:t>
            </a:r>
            <a:endParaRPr sz="1300"/>
          </a:p>
          <a:p>
            <a:pPr indent="-311150" lvl="0" marL="457200" rtl="0" algn="l">
              <a:spcBef>
                <a:spcPts val="1600"/>
              </a:spcBef>
              <a:spcAft>
                <a:spcPts val="1600"/>
              </a:spcAft>
              <a:buSzPts val="1300"/>
              <a:buChar char="➢"/>
            </a:pPr>
            <a:r>
              <a:rPr lang="en" sz="1300"/>
              <a:t>Majority of patients were not readmitted</a:t>
            </a:r>
            <a:endParaRPr sz="1300"/>
          </a:p>
        </p:txBody>
      </p:sp>
      <p:sp>
        <p:nvSpPr>
          <p:cNvPr id="875" name="Google Shape;875;p37"/>
          <p:cNvSpPr txBox="1"/>
          <p:nvPr/>
        </p:nvSpPr>
        <p:spPr>
          <a:xfrm>
            <a:off x="5599932" y="3991417"/>
            <a:ext cx="6528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Jockey One"/>
                <a:ea typeface="Jockey One"/>
                <a:cs typeface="Jockey One"/>
                <a:sym typeface="Jockey One"/>
              </a:rPr>
              <a:t>&lt;30</a:t>
            </a:r>
            <a:endParaRPr sz="1100">
              <a:solidFill>
                <a:schemeClr val="dk1"/>
              </a:solidFill>
              <a:latin typeface="Jockey One"/>
              <a:ea typeface="Jockey One"/>
              <a:cs typeface="Jockey One"/>
              <a:sym typeface="Jockey One"/>
            </a:endParaRPr>
          </a:p>
        </p:txBody>
      </p:sp>
      <p:sp>
        <p:nvSpPr>
          <p:cNvPr id="876" name="Google Shape;876;p37"/>
          <p:cNvSpPr txBox="1"/>
          <p:nvPr/>
        </p:nvSpPr>
        <p:spPr>
          <a:xfrm>
            <a:off x="6715324" y="3991417"/>
            <a:ext cx="6528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Jockey One"/>
                <a:ea typeface="Jockey One"/>
                <a:cs typeface="Jockey One"/>
                <a:sym typeface="Jockey One"/>
              </a:rPr>
              <a:t>&gt;30</a:t>
            </a:r>
            <a:endParaRPr sz="1100">
              <a:solidFill>
                <a:schemeClr val="dk1"/>
              </a:solidFill>
              <a:latin typeface="Jockey One"/>
              <a:ea typeface="Jockey One"/>
              <a:cs typeface="Jockey One"/>
              <a:sym typeface="Jockey One"/>
            </a:endParaRPr>
          </a:p>
        </p:txBody>
      </p:sp>
      <p:sp>
        <p:nvSpPr>
          <p:cNvPr id="877" name="Google Shape;877;p37"/>
          <p:cNvSpPr txBox="1"/>
          <p:nvPr/>
        </p:nvSpPr>
        <p:spPr>
          <a:xfrm>
            <a:off x="7830727" y="3991417"/>
            <a:ext cx="6528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Jockey One"/>
                <a:ea typeface="Jockey One"/>
                <a:cs typeface="Jockey One"/>
                <a:sym typeface="Jockey One"/>
              </a:rPr>
              <a:t>NO</a:t>
            </a:r>
            <a:endParaRPr sz="1100">
              <a:solidFill>
                <a:schemeClr val="dk1"/>
              </a:solidFill>
              <a:latin typeface="Jockey One"/>
              <a:ea typeface="Jockey One"/>
              <a:cs typeface="Jockey One"/>
              <a:sym typeface="Jockey One"/>
            </a:endParaRPr>
          </a:p>
        </p:txBody>
      </p:sp>
      <p:sp>
        <p:nvSpPr>
          <p:cNvPr id="878" name="Google Shape;878;p37"/>
          <p:cNvSpPr txBox="1"/>
          <p:nvPr/>
        </p:nvSpPr>
        <p:spPr>
          <a:xfrm>
            <a:off x="6151946" y="808625"/>
            <a:ext cx="1488600" cy="20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Jockey One"/>
                <a:ea typeface="Jockey One"/>
                <a:cs typeface="Jockey One"/>
                <a:sym typeface="Jockey One"/>
              </a:rPr>
              <a:t>Readmitted</a:t>
            </a:r>
            <a:endParaRPr sz="1500">
              <a:solidFill>
                <a:schemeClr val="dk1"/>
              </a:solidFill>
              <a:latin typeface="Jockey One"/>
              <a:ea typeface="Jockey One"/>
              <a:cs typeface="Jockey One"/>
              <a:sym typeface="Jockey One"/>
            </a:endParaRPr>
          </a:p>
        </p:txBody>
      </p:sp>
      <p:pic>
        <p:nvPicPr>
          <p:cNvPr id="879" name="Google Shape;879;p37"/>
          <p:cNvPicPr preferRelativeResize="0"/>
          <p:nvPr/>
        </p:nvPicPr>
        <p:blipFill rotWithShape="1">
          <a:blip r:embed="rId3">
            <a:alphaModFix/>
          </a:blip>
          <a:srcRect b="7624" l="0" r="0" t="6420"/>
          <a:stretch/>
        </p:blipFill>
        <p:spPr>
          <a:xfrm>
            <a:off x="4955775" y="1014006"/>
            <a:ext cx="3698424" cy="292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8"/>
          <p:cNvSpPr txBox="1"/>
          <p:nvPr/>
        </p:nvSpPr>
        <p:spPr>
          <a:xfrm>
            <a:off x="479750" y="457500"/>
            <a:ext cx="36228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solidFill>
                  <a:srgbClr val="27275E"/>
                </a:solidFill>
                <a:latin typeface="Jockey One"/>
                <a:ea typeface="Jockey One"/>
                <a:cs typeface="Jockey One"/>
                <a:sym typeface="Jockey One"/>
              </a:rPr>
              <a:t>Exploring the Data</a:t>
            </a:r>
            <a:endParaRPr sz="2800">
              <a:solidFill>
                <a:srgbClr val="27275E"/>
              </a:solidFill>
              <a:latin typeface="Jockey One"/>
              <a:ea typeface="Jockey One"/>
              <a:cs typeface="Jockey One"/>
              <a:sym typeface="Jockey One"/>
            </a:endParaRPr>
          </a:p>
        </p:txBody>
      </p:sp>
      <p:sp>
        <p:nvSpPr>
          <p:cNvPr id="885" name="Google Shape;885;p38"/>
          <p:cNvSpPr/>
          <p:nvPr/>
        </p:nvSpPr>
        <p:spPr>
          <a:xfrm>
            <a:off x="479750" y="1084775"/>
            <a:ext cx="3262500" cy="4536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6"/>
                </a:solidFill>
                <a:latin typeface="Asap Medium"/>
                <a:ea typeface="Asap Medium"/>
                <a:cs typeface="Asap Medium"/>
                <a:sym typeface="Asap Medium"/>
              </a:rPr>
              <a:t>How many encounters by patient?</a:t>
            </a:r>
            <a:endParaRPr sz="1500">
              <a:solidFill>
                <a:schemeClr val="accent6"/>
              </a:solidFill>
              <a:latin typeface="Asap Medium"/>
              <a:ea typeface="Asap Medium"/>
              <a:cs typeface="Asap Medium"/>
              <a:sym typeface="Asap Medium"/>
            </a:endParaRPr>
          </a:p>
        </p:txBody>
      </p:sp>
      <p:pic>
        <p:nvPicPr>
          <p:cNvPr id="886" name="Google Shape;886;p38"/>
          <p:cNvPicPr preferRelativeResize="0"/>
          <p:nvPr/>
        </p:nvPicPr>
        <p:blipFill>
          <a:blip r:embed="rId3">
            <a:alphaModFix/>
          </a:blip>
          <a:stretch>
            <a:fillRect/>
          </a:stretch>
        </p:blipFill>
        <p:spPr>
          <a:xfrm>
            <a:off x="5626300" y="457501"/>
            <a:ext cx="2433551" cy="2379875"/>
          </a:xfrm>
          <a:prstGeom prst="rect">
            <a:avLst/>
          </a:prstGeom>
          <a:noFill/>
          <a:ln>
            <a:noFill/>
          </a:ln>
        </p:spPr>
      </p:pic>
      <p:pic>
        <p:nvPicPr>
          <p:cNvPr id="887" name="Google Shape;887;p38"/>
          <p:cNvPicPr preferRelativeResize="0"/>
          <p:nvPr/>
        </p:nvPicPr>
        <p:blipFill rotWithShape="1">
          <a:blip r:embed="rId4">
            <a:alphaModFix/>
          </a:blip>
          <a:srcRect b="2922" l="0" r="0" t="0"/>
          <a:stretch/>
        </p:blipFill>
        <p:spPr>
          <a:xfrm>
            <a:off x="5591200" y="3091750"/>
            <a:ext cx="2503750" cy="1139806"/>
          </a:xfrm>
          <a:prstGeom prst="rect">
            <a:avLst/>
          </a:prstGeom>
          <a:noFill/>
          <a:ln>
            <a:noFill/>
          </a:ln>
        </p:spPr>
      </p:pic>
      <p:sp>
        <p:nvSpPr>
          <p:cNvPr id="888" name="Google Shape;888;p38"/>
          <p:cNvSpPr txBox="1"/>
          <p:nvPr>
            <p:ph idx="4294967295" type="body"/>
          </p:nvPr>
        </p:nvSpPr>
        <p:spPr>
          <a:xfrm>
            <a:off x="479750" y="1713275"/>
            <a:ext cx="3752100" cy="14334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The average number of encounters by patient was approximately </a:t>
            </a:r>
            <a:r>
              <a:rPr lang="en" sz="1300">
                <a:solidFill>
                  <a:schemeClr val="lt2"/>
                </a:solidFill>
              </a:rPr>
              <a:t>1.42 encounters by patient</a:t>
            </a:r>
            <a:endParaRPr sz="1300">
              <a:solidFill>
                <a:schemeClr val="lt2"/>
              </a:solidFill>
            </a:endParaRPr>
          </a:p>
          <a:p>
            <a:pPr indent="-311150" lvl="0" marL="457200" rtl="0" algn="l">
              <a:spcBef>
                <a:spcPts val="1000"/>
              </a:spcBef>
              <a:spcAft>
                <a:spcPts val="1600"/>
              </a:spcAft>
              <a:buSzPts val="1300"/>
              <a:buChar char="➢"/>
            </a:pPr>
            <a:r>
              <a:rPr lang="en" sz="1300"/>
              <a:t>There were some outliers (ie: 1 patient having 40 encounters)</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Physicians Practice Office by Slidesgo">
  <a:themeElements>
    <a:clrScheme name="Simple Light">
      <a:dk1>
        <a:srgbClr val="27275E"/>
      </a:dk1>
      <a:lt1>
        <a:srgbClr val="8FC2FF"/>
      </a:lt1>
      <a:dk2>
        <a:srgbClr val="C2E5FF"/>
      </a:dk2>
      <a:lt2>
        <a:srgbClr val="6385C1"/>
      </a:lt2>
      <a:accent1>
        <a:srgbClr val="FCC5B6"/>
      </a:accent1>
      <a:accent2>
        <a:srgbClr val="E75860"/>
      </a:accent2>
      <a:accent3>
        <a:srgbClr val="70C492"/>
      </a:accent3>
      <a:accent4>
        <a:srgbClr val="C9644D"/>
      </a:accent4>
      <a:accent5>
        <a:srgbClr val="414184"/>
      </a:accent5>
      <a:accent6>
        <a:srgbClr val="FFFFFF"/>
      </a:accent6>
      <a:hlink>
        <a:srgbClr val="2727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