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Relationship Id="rId11" Type="http://schemas.openxmlformats.org/officeDocument/2006/relationships/image" Target="../media/image154.png"/><Relationship Id="rId12" Type="http://schemas.openxmlformats.org/officeDocument/2006/relationships/image" Target="../media/image155.png"/><Relationship Id="rId13" Type="http://schemas.openxmlformats.org/officeDocument/2006/relationships/image" Target="../media/image156.png"/><Relationship Id="rId14" Type="http://schemas.openxmlformats.org/officeDocument/2006/relationships/image" Target="../media/image157.png"/><Relationship Id="rId15" Type="http://schemas.openxmlformats.org/officeDocument/2006/relationships/image" Target="../media/image158.png"/><Relationship Id="rId16" Type="http://schemas.openxmlformats.org/officeDocument/2006/relationships/image" Target="../media/image15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Relationship Id="rId13" Type="http://schemas.openxmlformats.org/officeDocument/2006/relationships/image" Target="../media/image171.png"/><Relationship Id="rId14" Type="http://schemas.openxmlformats.org/officeDocument/2006/relationships/image" Target="../media/image172.png"/><Relationship Id="rId15" Type="http://schemas.openxmlformats.org/officeDocument/2006/relationships/image" Target="../media/image173.png"/><Relationship Id="rId16" Type="http://schemas.openxmlformats.org/officeDocument/2006/relationships/image" Target="../media/image174.png"/><Relationship Id="rId17" Type="http://schemas.openxmlformats.org/officeDocument/2006/relationships/image" Target="../media/image17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Relationship Id="rId14" Type="http://schemas.openxmlformats.org/officeDocument/2006/relationships/image" Target="../media/image109.png"/><Relationship Id="rId15" Type="http://schemas.openxmlformats.org/officeDocument/2006/relationships/image" Target="../media/image110.png"/><Relationship Id="rId16" Type="http://schemas.openxmlformats.org/officeDocument/2006/relationships/image" Target="../media/image111.png"/><Relationship Id="rId17" Type="http://schemas.openxmlformats.org/officeDocument/2006/relationships/image" Target="../media/image1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Relationship Id="rId14" Type="http://schemas.openxmlformats.org/officeDocument/2006/relationships/image" Target="../media/image125.png"/><Relationship Id="rId15" Type="http://schemas.openxmlformats.org/officeDocument/2006/relationships/image" Target="../media/image126.png"/><Relationship Id="rId16" Type="http://schemas.openxmlformats.org/officeDocument/2006/relationships/image" Target="../media/image127.png"/><Relationship Id="rId17" Type="http://schemas.openxmlformats.org/officeDocument/2006/relationships/image" Target="../media/image12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Relationship Id="rId11" Type="http://schemas.openxmlformats.org/officeDocument/2006/relationships/image" Target="../media/image138.png"/><Relationship Id="rId12" Type="http://schemas.openxmlformats.org/officeDocument/2006/relationships/image" Target="../media/image139.png"/><Relationship Id="rId13" Type="http://schemas.openxmlformats.org/officeDocument/2006/relationships/image" Target="../media/image140.png"/><Relationship Id="rId14" Type="http://schemas.openxmlformats.org/officeDocument/2006/relationships/image" Target="../media/image141.png"/><Relationship Id="rId15" Type="http://schemas.openxmlformats.org/officeDocument/2006/relationships/image" Target="../media/image142.png"/><Relationship Id="rId16" Type="http://schemas.openxmlformats.org/officeDocument/2006/relationships/image" Target="../media/image143.png"/><Relationship Id="rId17" Type="http://schemas.openxmlformats.org/officeDocument/2006/relationships/image" Target="../media/image14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7115" y="1687865"/>
            <a:ext cx="2258470" cy="1498282"/>
            <a:chOff x="157115" y="1687865"/>
            <a:chExt cx="2258470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15" y="1687865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2080062"/>
            <a:ext cx="713773" cy="713888"/>
            <a:chOff x="630127" y="2080062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948" y="1831826"/>
              <a:ext cx="1427546" cy="142777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127" y="2080062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847800"/>
            <a:ext cx="1006999" cy="1006999"/>
            <a:chOff x="483514" y="4847800"/>
            <a:chExt cx="1006999" cy="100699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514" y="4847800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1950" y="6238215"/>
            <a:ext cx="630127" cy="687861"/>
            <a:chOff x="671950" y="6238215"/>
            <a:chExt cx="630127" cy="68786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950" y="6238215"/>
              <a:ext cx="630127" cy="68786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17120" y="8031800"/>
            <a:ext cx="2711786" cy="16566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72436" y="1604360"/>
            <a:ext cx="10071988" cy="416523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403424" y="542753"/>
            <a:ext cx="5262089" cy="686069"/>
            <a:chOff x="13403424" y="542753"/>
            <a:chExt cx="5262089" cy="68606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4165119" y="542753"/>
              <a:ext cx="3682856" cy="686069"/>
              <a:chOff x="14165119" y="542753"/>
              <a:chExt cx="3682856" cy="68606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555058" y="431085"/>
                <a:ext cx="7365712" cy="1372138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165119" y="542753"/>
                <a:ext cx="3682856" cy="686069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9145" y="411926"/>
              <a:ext cx="5049325" cy="14767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5886" y="3773650"/>
            <a:ext cx="569361" cy="730374"/>
            <a:chOff x="725886" y="3773650"/>
            <a:chExt cx="569361" cy="73037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5886" y="3773650"/>
              <a:ext cx="569361" cy="730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082" y="5423481"/>
            <a:ext cx="2246503" cy="1498282"/>
            <a:chOff x="169082" y="5423481"/>
            <a:chExt cx="2246503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082" y="5423481"/>
              <a:ext cx="2246503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756253"/>
            <a:ext cx="713773" cy="713888"/>
            <a:chOff x="630127" y="1756253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948" y="1508016"/>
              <a:ext cx="1427546" cy="142777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127" y="1756253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1950" y="5828692"/>
            <a:ext cx="630127" cy="687861"/>
            <a:chOff x="671950" y="5828692"/>
            <a:chExt cx="630127" cy="68786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8580" y="5546455"/>
              <a:ext cx="1260253" cy="1375721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950" y="5828692"/>
              <a:ext cx="630127" cy="687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1363" y="3075614"/>
            <a:ext cx="569361" cy="730374"/>
            <a:chOff x="681363" y="3075614"/>
            <a:chExt cx="569361" cy="7303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1363" y="3075614"/>
              <a:ext cx="569361" cy="73037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33696" y="8604982"/>
            <a:ext cx="10308338" cy="109331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179410" y="2683046"/>
            <a:ext cx="2321701" cy="2440764"/>
            <a:chOff x="4179410" y="2683046"/>
            <a:chExt cx="2321701" cy="244076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9586" y="1563691"/>
              <a:ext cx="4643402" cy="4881528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79410" y="2683046"/>
              <a:ext cx="2321701" cy="24407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29987" y="2692521"/>
            <a:ext cx="10150273" cy="5461919"/>
            <a:chOff x="6929987" y="2692521"/>
            <a:chExt cx="10150273" cy="546191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03395" y="110107"/>
              <a:ext cx="20300545" cy="10923838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29987" y="2692521"/>
              <a:ext cx="10150273" cy="546191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97464" y="1257569"/>
            <a:ext cx="2734877" cy="13474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082" y="5423481"/>
            <a:ext cx="2246503" cy="1498282"/>
            <a:chOff x="169082" y="5423481"/>
            <a:chExt cx="2246503" cy="14982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082" y="5423481"/>
              <a:ext cx="2246503" cy="14982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127" y="1756253"/>
            <a:ext cx="713773" cy="713888"/>
            <a:chOff x="630127" y="1756253"/>
            <a:chExt cx="713773" cy="713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948" y="1508016"/>
              <a:ext cx="1427546" cy="142777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127" y="1756253"/>
              <a:ext cx="713773" cy="713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514" y="4118908"/>
            <a:ext cx="1006999" cy="1006999"/>
            <a:chOff x="483514" y="4118908"/>
            <a:chExt cx="1006999" cy="100699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514" y="4118908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1950" y="5828692"/>
            <a:ext cx="630127" cy="687861"/>
            <a:chOff x="671950" y="5828692"/>
            <a:chExt cx="630127" cy="68786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8580" y="5546455"/>
              <a:ext cx="1260253" cy="1375721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950" y="5828692"/>
              <a:ext cx="630127" cy="687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1363" y="3075614"/>
            <a:ext cx="569361" cy="730374"/>
            <a:chOff x="681363" y="3075614"/>
            <a:chExt cx="569361" cy="7303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1363" y="3075614"/>
              <a:ext cx="569361" cy="7303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26080" y="2756814"/>
            <a:ext cx="4435422" cy="5533663"/>
            <a:chOff x="10826080" y="2756814"/>
            <a:chExt cx="4435422" cy="553366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28997" y="110611"/>
              <a:ext cx="8870843" cy="11067325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26080" y="2756814"/>
              <a:ext cx="4435422" cy="553366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7464" y="1257569"/>
            <a:ext cx="2734877" cy="13474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84544" y="5560386"/>
            <a:ext cx="5341948" cy="109331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80382" y="8754154"/>
            <a:ext cx="4726891" cy="61712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179405" y="2796531"/>
            <a:ext cx="6171429" cy="2346326"/>
            <a:chOff x="4179405" y="2796531"/>
            <a:chExt cx="6171429" cy="234632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5790" y="1725467"/>
              <a:ext cx="12342857" cy="4692652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79405" y="2796531"/>
              <a:ext cx="6171429" cy="23463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82892" y="5602378"/>
            <a:ext cx="8319930" cy="822707"/>
            <a:chOff x="4982892" y="5602378"/>
            <a:chExt cx="8319930" cy="822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735" y="5286099"/>
              <a:ext cx="16639861" cy="164541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2892" y="5602378"/>
              <a:ext cx="8319930" cy="8227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6558419"/>
            <a:ext cx="2415584" cy="1498282"/>
            <a:chOff x="0" y="6558419"/>
            <a:chExt cx="2415584" cy="14982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558419"/>
              <a:ext cx="2415584" cy="149828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5208" y="2958742"/>
            <a:ext cx="11466674" cy="36618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49741" y="657220"/>
            <a:ext cx="14086101" cy="8971275"/>
            <a:chOff x="2749741" y="657220"/>
            <a:chExt cx="14086101" cy="8971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05337" y="-3340445"/>
              <a:ext cx="28172201" cy="1794255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9741" y="657220"/>
              <a:ext cx="14086101" cy="8971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9873" y="657220"/>
            <a:ext cx="1631178" cy="8971275"/>
            <a:chOff x="1449873" y="657220"/>
            <a:chExt cx="1631178" cy="8971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873" y="657220"/>
              <a:ext cx="1631178" cy="8971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45445" y="1194361"/>
            <a:ext cx="440035" cy="381180"/>
            <a:chOff x="2045445" y="1194361"/>
            <a:chExt cx="440035" cy="3811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5445" y="1194361"/>
              <a:ext cx="440035" cy="3811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4679" y="3263388"/>
            <a:ext cx="1861241" cy="1238061"/>
            <a:chOff x="1584679" y="3263388"/>
            <a:chExt cx="1861241" cy="12380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4679" y="3263388"/>
              <a:ext cx="1861241" cy="12380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70560" y="2293108"/>
            <a:ext cx="589805" cy="589900"/>
            <a:chOff x="1970560" y="2293108"/>
            <a:chExt cx="589805" cy="5899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70560" y="2293108"/>
              <a:ext cx="589805" cy="5899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49410" y="4816238"/>
            <a:ext cx="832104" cy="832104"/>
            <a:chOff x="1849410" y="4816238"/>
            <a:chExt cx="832104" cy="8321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9410" y="4816238"/>
              <a:ext cx="832104" cy="8321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05119" y="5917949"/>
            <a:ext cx="520687" cy="568393"/>
            <a:chOff x="2005119" y="5917949"/>
            <a:chExt cx="520687" cy="5683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5119" y="5917949"/>
              <a:ext cx="520687" cy="5683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68010" y="6850385"/>
            <a:ext cx="594905" cy="594905"/>
            <a:chOff x="1968010" y="6850385"/>
            <a:chExt cx="594905" cy="5949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68010" y="6850385"/>
              <a:ext cx="594905" cy="59490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01365" y="2053546"/>
            <a:ext cx="2693721" cy="131732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77554" y="6460163"/>
            <a:ext cx="6877624" cy="61712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223271" y="5805224"/>
            <a:ext cx="7929912" cy="16239"/>
            <a:chOff x="4223271" y="5805224"/>
            <a:chExt cx="7929912" cy="1623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23271" y="5805224"/>
              <a:ext cx="7929912" cy="162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59812" y="3517232"/>
            <a:ext cx="569361" cy="730374"/>
            <a:chOff x="1959812" y="3517232"/>
            <a:chExt cx="569361" cy="73037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59812" y="3517232"/>
              <a:ext cx="569361" cy="73037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23267" y="3882419"/>
            <a:ext cx="10836747" cy="1198538"/>
            <a:chOff x="4223267" y="3882419"/>
            <a:chExt cx="10836747" cy="119853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23267" y="3882419"/>
              <a:ext cx="10836747" cy="11985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49741" y="657220"/>
            <a:ext cx="14086101" cy="8971275"/>
            <a:chOff x="2749741" y="657220"/>
            <a:chExt cx="14086101" cy="8971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05337" y="-3340445"/>
              <a:ext cx="28172201" cy="1794255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9741" y="657220"/>
              <a:ext cx="14086101" cy="8971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9873" y="657220"/>
            <a:ext cx="1631178" cy="8971275"/>
            <a:chOff x="1449873" y="657220"/>
            <a:chExt cx="1631178" cy="8971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873" y="657220"/>
              <a:ext cx="1631178" cy="8971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45445" y="1194361"/>
            <a:ext cx="440035" cy="381180"/>
            <a:chOff x="2045445" y="1194361"/>
            <a:chExt cx="440035" cy="3811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5445" y="1194361"/>
              <a:ext cx="440035" cy="3811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4679" y="3263388"/>
            <a:ext cx="1861241" cy="1238061"/>
            <a:chOff x="1584679" y="3263388"/>
            <a:chExt cx="1861241" cy="12380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4679" y="3263388"/>
              <a:ext cx="1861241" cy="12380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70560" y="2293108"/>
            <a:ext cx="589805" cy="589900"/>
            <a:chOff x="1970560" y="2293108"/>
            <a:chExt cx="589805" cy="5899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70560" y="2293108"/>
              <a:ext cx="589805" cy="5899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49410" y="4816238"/>
            <a:ext cx="832104" cy="832104"/>
            <a:chOff x="1849410" y="4816238"/>
            <a:chExt cx="832104" cy="8321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9410" y="4816238"/>
              <a:ext cx="832104" cy="8321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05119" y="5917949"/>
            <a:ext cx="520687" cy="568393"/>
            <a:chOff x="2005119" y="5917949"/>
            <a:chExt cx="520687" cy="5683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5119" y="5917949"/>
              <a:ext cx="520687" cy="5683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68010" y="6850385"/>
            <a:ext cx="594905" cy="594905"/>
            <a:chOff x="1968010" y="6850385"/>
            <a:chExt cx="594905" cy="5949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68010" y="6850385"/>
              <a:ext cx="594905" cy="59490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77554" y="6460163"/>
            <a:ext cx="6683681" cy="56443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223271" y="5805224"/>
            <a:ext cx="7929912" cy="16239"/>
            <a:chOff x="4223271" y="5805224"/>
            <a:chExt cx="7929912" cy="1623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23271" y="5805224"/>
              <a:ext cx="7929912" cy="162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59812" y="3517232"/>
            <a:ext cx="569361" cy="730374"/>
            <a:chOff x="1959812" y="3517232"/>
            <a:chExt cx="569361" cy="73037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59812" y="3517232"/>
              <a:ext cx="569361" cy="73037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01365" y="2053546"/>
            <a:ext cx="2693721" cy="132684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223267" y="4255622"/>
            <a:ext cx="10456162" cy="491656"/>
            <a:chOff x="4223267" y="4255622"/>
            <a:chExt cx="10456162" cy="49165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23267" y="4255622"/>
              <a:ext cx="10456162" cy="491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909" y="1431090"/>
            <a:ext cx="15772853" cy="8499298"/>
            <a:chOff x="390909" y="1431090"/>
            <a:chExt cx="15772853" cy="84992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230218" y="1431090"/>
              <a:ext cx="13933544" cy="8499298"/>
              <a:chOff x="2230218" y="1431090"/>
              <a:chExt cx="13933544" cy="849929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4597864" y="-2679869"/>
                <a:ext cx="27867088" cy="16998595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30218" y="1431090"/>
                <a:ext cx="13933544" cy="849929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90909" y="1431090"/>
              <a:ext cx="1839309" cy="8499298"/>
              <a:chOff x="390909" y="1431090"/>
              <a:chExt cx="1839309" cy="849929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0909" y="1431090"/>
                <a:ext cx="1839309" cy="849929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333159" y="437262"/>
            <a:ext cx="15272512" cy="9215157"/>
            <a:chOff x="2333159" y="437262"/>
            <a:chExt cx="15272512" cy="92151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801858" y="-3669078"/>
              <a:ext cx="30545024" cy="1843031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3159" y="437262"/>
              <a:ext cx="15272512" cy="92151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3810" y="437262"/>
            <a:ext cx="1768565" cy="9215157"/>
            <a:chOff x="923810" y="437262"/>
            <a:chExt cx="1768565" cy="92151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810" y="437262"/>
              <a:ext cx="1768565" cy="92151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71439" y="1025935"/>
            <a:ext cx="478497" cy="414498"/>
            <a:chOff x="1571439" y="1025935"/>
            <a:chExt cx="478497" cy="4144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1439" y="1025935"/>
              <a:ext cx="478497" cy="4144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2515" y="3275810"/>
            <a:ext cx="1991811" cy="1346277"/>
            <a:chOff x="1102515" y="3275810"/>
            <a:chExt cx="1991811" cy="134627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2515" y="3275810"/>
              <a:ext cx="1991811" cy="13462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90008" y="2220720"/>
            <a:ext cx="641358" cy="641462"/>
            <a:chOff x="1490008" y="2220720"/>
            <a:chExt cx="641358" cy="64146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08" y="2220720"/>
              <a:ext cx="641358" cy="6414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8269" y="4964390"/>
            <a:ext cx="904836" cy="904836"/>
            <a:chOff x="1358269" y="4964390"/>
            <a:chExt cx="904836" cy="90483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8269" y="4964390"/>
              <a:ext cx="904836" cy="9048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27588" y="6162398"/>
            <a:ext cx="566198" cy="618075"/>
            <a:chOff x="1527588" y="6162398"/>
            <a:chExt cx="566198" cy="61807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7588" y="6162398"/>
              <a:ext cx="566198" cy="61807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998691" y="6694366"/>
            <a:ext cx="831691" cy="1316843"/>
            <a:chOff x="16998691" y="6694366"/>
            <a:chExt cx="831691" cy="13168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900000">
              <a:off x="16686893" y="6139992"/>
              <a:ext cx="1663381" cy="2633687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900000">
              <a:off x="16998691" y="6694366"/>
              <a:ext cx="831691" cy="13168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23412" y="3517232"/>
            <a:ext cx="569361" cy="730374"/>
            <a:chOff x="1523412" y="3517232"/>
            <a:chExt cx="569361" cy="73037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3412" y="3517232"/>
              <a:ext cx="569361" cy="73037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177554" y="7103387"/>
            <a:ext cx="10727481" cy="206471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228946" y="6864353"/>
            <a:ext cx="7929912" cy="16239"/>
            <a:chOff x="4228946" y="6864353"/>
            <a:chExt cx="7929912" cy="1623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28946" y="6864353"/>
              <a:ext cx="7929912" cy="1623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223267" y="3691728"/>
            <a:ext cx="9384433" cy="419203"/>
            <a:chOff x="4223267" y="3691728"/>
            <a:chExt cx="9384433" cy="41920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23267" y="3691728"/>
              <a:ext cx="9384433" cy="41920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223267" y="4247606"/>
            <a:ext cx="9384433" cy="661458"/>
            <a:chOff x="4223267" y="4247606"/>
            <a:chExt cx="9384433" cy="66145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23267" y="4247606"/>
              <a:ext cx="9384433" cy="66145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223267" y="5044840"/>
            <a:ext cx="9384433" cy="833523"/>
            <a:chOff x="4223267" y="5044840"/>
            <a:chExt cx="9384433" cy="83352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23267" y="5044840"/>
              <a:ext cx="9384433" cy="83352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223267" y="5991267"/>
            <a:ext cx="9384433" cy="617905"/>
            <a:chOff x="4223267" y="5991267"/>
            <a:chExt cx="9384433" cy="61790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23267" y="5991267"/>
              <a:ext cx="9384433" cy="617905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99367" y="1540681"/>
            <a:ext cx="6625038" cy="14771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0909" y="1431090"/>
            <a:ext cx="15772853" cy="8499298"/>
            <a:chOff x="390909" y="1431090"/>
            <a:chExt cx="15772853" cy="849929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230218" y="1431090"/>
              <a:ext cx="13933544" cy="8499298"/>
              <a:chOff x="2230218" y="1431090"/>
              <a:chExt cx="13933544" cy="849929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4597864" y="-2679869"/>
                <a:ext cx="27867088" cy="16998595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30218" y="1431090"/>
                <a:ext cx="13933544" cy="849929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90909" y="1431090"/>
              <a:ext cx="1839309" cy="8499298"/>
              <a:chOff x="390909" y="1431090"/>
              <a:chExt cx="1839309" cy="849929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0909" y="1431090"/>
                <a:ext cx="1839309" cy="849929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333159" y="437262"/>
            <a:ext cx="15272512" cy="9215157"/>
            <a:chOff x="2333159" y="437262"/>
            <a:chExt cx="15272512" cy="92151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801858" y="-3669078"/>
              <a:ext cx="30545024" cy="1843031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3159" y="437262"/>
              <a:ext cx="15272512" cy="92151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3810" y="437262"/>
            <a:ext cx="1768565" cy="9215157"/>
            <a:chOff x="923810" y="437262"/>
            <a:chExt cx="1768565" cy="92151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810" y="437262"/>
              <a:ext cx="1768565" cy="92151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71439" y="1025935"/>
            <a:ext cx="478497" cy="414498"/>
            <a:chOff x="1571439" y="1025935"/>
            <a:chExt cx="478497" cy="4144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1439" y="1025935"/>
              <a:ext cx="478497" cy="4144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2515" y="3275810"/>
            <a:ext cx="1991811" cy="1346277"/>
            <a:chOff x="1102515" y="3275810"/>
            <a:chExt cx="1991811" cy="134627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2515" y="3275810"/>
              <a:ext cx="1991811" cy="13462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90008" y="2220720"/>
            <a:ext cx="641358" cy="641462"/>
            <a:chOff x="1490008" y="2220720"/>
            <a:chExt cx="641358" cy="64146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08" y="2220720"/>
              <a:ext cx="641358" cy="6414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8269" y="4964390"/>
            <a:ext cx="904836" cy="904836"/>
            <a:chOff x="1358269" y="4964390"/>
            <a:chExt cx="904836" cy="90483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8269" y="4964390"/>
              <a:ext cx="904836" cy="9048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27588" y="6162398"/>
            <a:ext cx="566198" cy="618075"/>
            <a:chOff x="1527588" y="6162398"/>
            <a:chExt cx="566198" cy="61807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7588" y="6162398"/>
              <a:ext cx="566198" cy="61807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99367" y="1540681"/>
            <a:ext cx="6625038" cy="147718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6998691" y="6694366"/>
            <a:ext cx="831691" cy="1316843"/>
            <a:chOff x="16998691" y="6694366"/>
            <a:chExt cx="831691" cy="13168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900000">
              <a:off x="16686893" y="6139992"/>
              <a:ext cx="1663381" cy="2633687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900000">
              <a:off x="16998691" y="6694366"/>
              <a:ext cx="831691" cy="13168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23412" y="3517232"/>
            <a:ext cx="569361" cy="730374"/>
            <a:chOff x="1523412" y="3517232"/>
            <a:chExt cx="569361" cy="73037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23412" y="3517232"/>
              <a:ext cx="569361" cy="73037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114649" y="7833552"/>
            <a:ext cx="11464814" cy="4977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160362" y="7011142"/>
            <a:ext cx="7929912" cy="16239"/>
            <a:chOff x="4160362" y="7011142"/>
            <a:chExt cx="7929912" cy="1623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60362" y="7011142"/>
              <a:ext cx="7929912" cy="1623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160362" y="3877509"/>
            <a:ext cx="11348086" cy="2334663"/>
            <a:chOff x="4160362" y="3877509"/>
            <a:chExt cx="11348086" cy="233466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60362" y="3877509"/>
              <a:ext cx="11348086" cy="23346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21324" y="2829511"/>
            <a:ext cx="2274340" cy="715710"/>
            <a:chOff x="3121324" y="2829511"/>
            <a:chExt cx="2274340" cy="7157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324" y="2829511"/>
              <a:ext cx="2274340" cy="7157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7115" y="4358981"/>
            <a:ext cx="2258470" cy="1498282"/>
            <a:chOff x="157115" y="4358981"/>
            <a:chExt cx="2258470" cy="14982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115" y="4358981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127" y="1984824"/>
            <a:ext cx="713773" cy="713888"/>
            <a:chOff x="630127" y="1984824"/>
            <a:chExt cx="713773" cy="7138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948" y="1736588"/>
              <a:ext cx="1427546" cy="142777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127" y="1984824"/>
              <a:ext cx="713773" cy="7138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514" y="4604623"/>
            <a:ext cx="1006999" cy="1006999"/>
            <a:chOff x="483514" y="4604623"/>
            <a:chExt cx="1006999" cy="100699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43" y="4166852"/>
              <a:ext cx="2013997" cy="2013997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514" y="4604623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6314406"/>
            <a:ext cx="630127" cy="687861"/>
            <a:chOff x="671950" y="6314406"/>
            <a:chExt cx="630127" cy="6878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950" y="6314406"/>
              <a:ext cx="630127" cy="68786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97464" y="1257569"/>
            <a:ext cx="2734877" cy="134746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96622" y="2909134"/>
            <a:ext cx="1703604" cy="56122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1363" y="3218472"/>
            <a:ext cx="569361" cy="730374"/>
            <a:chOff x="681363" y="3218472"/>
            <a:chExt cx="569361" cy="73037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1363" y="3218472"/>
              <a:ext cx="569361" cy="73037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14649" y="7833554"/>
            <a:ext cx="12175367" cy="56443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160362" y="7011142"/>
            <a:ext cx="7929912" cy="16239"/>
            <a:chOff x="4160362" y="7011142"/>
            <a:chExt cx="7929912" cy="1623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60362" y="7011142"/>
              <a:ext cx="7929912" cy="162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160362" y="4540388"/>
            <a:ext cx="11710718" cy="1613987"/>
            <a:chOff x="4160362" y="4540388"/>
            <a:chExt cx="11710718" cy="161398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1589650" y="3838742"/>
              <a:ext cx="23421436" cy="3227973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60362" y="4540388"/>
              <a:ext cx="11710718" cy="16139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21324" y="2829511"/>
            <a:ext cx="2274340" cy="715710"/>
            <a:chOff x="3121324" y="2829511"/>
            <a:chExt cx="2274340" cy="7157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324" y="2829511"/>
              <a:ext cx="2274340" cy="7157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7115" y="4358981"/>
            <a:ext cx="2258470" cy="1498282"/>
            <a:chOff x="157115" y="4358981"/>
            <a:chExt cx="2258470" cy="14982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115" y="4358981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127" y="1984824"/>
            <a:ext cx="713773" cy="713888"/>
            <a:chOff x="630127" y="1984824"/>
            <a:chExt cx="713773" cy="7138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948" y="1736588"/>
              <a:ext cx="1427546" cy="142777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127" y="1984824"/>
              <a:ext cx="713773" cy="7138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514" y="4604623"/>
            <a:ext cx="1006999" cy="1006999"/>
            <a:chOff x="483514" y="4604623"/>
            <a:chExt cx="1006999" cy="100699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43" y="4166852"/>
              <a:ext cx="2013997" cy="2013997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514" y="4604623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6314406"/>
            <a:ext cx="630127" cy="687861"/>
            <a:chOff x="671950" y="6314406"/>
            <a:chExt cx="630127" cy="6878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950" y="6314406"/>
              <a:ext cx="630127" cy="68786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97464" y="1257569"/>
            <a:ext cx="2734877" cy="134746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96620" y="2890087"/>
            <a:ext cx="1713128" cy="55169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1363" y="3218472"/>
            <a:ext cx="569361" cy="730374"/>
            <a:chOff x="681363" y="3218472"/>
            <a:chExt cx="569361" cy="73037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1363" y="3218472"/>
              <a:ext cx="569361" cy="73037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14649" y="7833554"/>
            <a:ext cx="4424567" cy="52633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160362" y="7011142"/>
            <a:ext cx="7929912" cy="16239"/>
            <a:chOff x="4160362" y="7011142"/>
            <a:chExt cx="7929912" cy="1623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60362" y="7011142"/>
              <a:ext cx="7929912" cy="162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122267" y="4799371"/>
            <a:ext cx="11742571" cy="1057892"/>
            <a:chOff x="4122267" y="4799371"/>
            <a:chExt cx="11742571" cy="105789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1679969" y="4339475"/>
              <a:ext cx="23485143" cy="211578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22267" y="4799371"/>
              <a:ext cx="11742571" cy="10578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21324" y="2829511"/>
            <a:ext cx="4128617" cy="715710"/>
            <a:chOff x="3121324" y="2829511"/>
            <a:chExt cx="4128617" cy="7157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324" y="2829511"/>
              <a:ext cx="4128617" cy="7157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7115" y="4358981"/>
            <a:ext cx="2258470" cy="1498282"/>
            <a:chOff x="157115" y="4358981"/>
            <a:chExt cx="2258470" cy="14982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115" y="4358981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127" y="1984824"/>
            <a:ext cx="713773" cy="713888"/>
            <a:chOff x="630127" y="1984824"/>
            <a:chExt cx="713773" cy="7138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948" y="1736588"/>
              <a:ext cx="1427546" cy="142777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127" y="1984824"/>
              <a:ext cx="713773" cy="7138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514" y="4604623"/>
            <a:ext cx="1006999" cy="1006999"/>
            <a:chOff x="483514" y="4604623"/>
            <a:chExt cx="1006999" cy="100699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43" y="4166852"/>
              <a:ext cx="2013997" cy="2013997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514" y="4604623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6314406"/>
            <a:ext cx="630127" cy="687861"/>
            <a:chOff x="671950" y="6314406"/>
            <a:chExt cx="630127" cy="6878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950" y="6314406"/>
              <a:ext cx="630127" cy="68786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97464" y="1257569"/>
            <a:ext cx="2734877" cy="134746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96620" y="2880563"/>
            <a:ext cx="3546137" cy="63741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1363" y="3218472"/>
            <a:ext cx="569361" cy="730374"/>
            <a:chOff x="681363" y="3218472"/>
            <a:chExt cx="569361" cy="73037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1363" y="3218472"/>
              <a:ext cx="569361" cy="73037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14649" y="7833554"/>
            <a:ext cx="5795329" cy="56443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160362" y="7011142"/>
            <a:ext cx="7929912" cy="16239"/>
            <a:chOff x="4160362" y="7011142"/>
            <a:chExt cx="7929912" cy="1623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60362" y="7011142"/>
              <a:ext cx="7929912" cy="162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160362" y="4816801"/>
            <a:ext cx="11710163" cy="1040462"/>
            <a:chOff x="4160362" y="4816801"/>
            <a:chExt cx="11710163" cy="104046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1626807" y="4364482"/>
              <a:ext cx="23420327" cy="2080925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60362" y="4816801"/>
              <a:ext cx="11710163" cy="10404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21324" y="2829511"/>
            <a:ext cx="3538141" cy="715710"/>
            <a:chOff x="3121324" y="2829511"/>
            <a:chExt cx="3538141" cy="7157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324" y="2829511"/>
              <a:ext cx="3538141" cy="7157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974026" cy="10285714"/>
            <a:chOff x="0" y="0"/>
            <a:chExt cx="1974026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974026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0752" y="655139"/>
            <a:ext cx="532523" cy="461298"/>
            <a:chOff x="720752" y="655139"/>
            <a:chExt cx="532523" cy="4612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752" y="655139"/>
              <a:ext cx="532523" cy="4612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7115" y="4358981"/>
            <a:ext cx="2258470" cy="1498282"/>
            <a:chOff x="157115" y="4358981"/>
            <a:chExt cx="2258470" cy="14982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115" y="4358981"/>
              <a:ext cx="2258470" cy="14982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127" y="1984824"/>
            <a:ext cx="713773" cy="713888"/>
            <a:chOff x="630127" y="1984824"/>
            <a:chExt cx="713773" cy="7138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948" y="1736588"/>
              <a:ext cx="1427546" cy="142777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127" y="1984824"/>
              <a:ext cx="713773" cy="7138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514" y="4604623"/>
            <a:ext cx="1006999" cy="1006999"/>
            <a:chOff x="483514" y="4604623"/>
            <a:chExt cx="1006999" cy="100699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43" y="4166852"/>
              <a:ext cx="2013997" cy="2013997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514" y="4604623"/>
              <a:ext cx="1006999" cy="10069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1950" y="6314406"/>
            <a:ext cx="630127" cy="687861"/>
            <a:chOff x="671950" y="6314406"/>
            <a:chExt cx="630127" cy="6878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950" y="6314406"/>
              <a:ext cx="630127" cy="68786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97464" y="1257569"/>
            <a:ext cx="2734877" cy="134746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96620" y="2899611"/>
            <a:ext cx="2970575" cy="55169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1363" y="3218472"/>
            <a:ext cx="569361" cy="730374"/>
            <a:chOff x="681363" y="3218472"/>
            <a:chExt cx="569361" cy="73037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1363" y="3218472"/>
              <a:ext cx="569361" cy="73037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14649" y="7833554"/>
            <a:ext cx="7453805" cy="52633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160362" y="7011142"/>
            <a:ext cx="7929912" cy="16239"/>
            <a:chOff x="4160362" y="7011142"/>
            <a:chExt cx="7929912" cy="1623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60362" y="7011142"/>
              <a:ext cx="7929912" cy="162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160362" y="4604623"/>
            <a:ext cx="11679729" cy="1365933"/>
            <a:chOff x="4160362" y="4604623"/>
            <a:chExt cx="11679729" cy="136593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1590346" y="4010813"/>
              <a:ext cx="23359457" cy="2731866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60362" y="4604623"/>
              <a:ext cx="11679729" cy="1365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2022-11-28T19:26:09Z</dcterms:created>
  <dcterms:modified xsi:type="dcterms:W3CDTF">2022-11-28T19:26:09Z</dcterms:modified>
</cp:coreProperties>
</file>