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3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42E40-C7C9-49C4-94C5-D990E60CB78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E4544-6843-4C04-96A8-0BBA66487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80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CA24C-F858-A68A-7132-A86F9B3AE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5C1A4B-2817-0827-FCF7-A25996089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838C0-010C-9BE8-4395-594E6D0F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F31C-B587-4B7D-B8AE-096031F3F09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88E7B-7710-29E4-5217-99C23335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64DEA-E245-218E-09FD-FEDDB896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2DBF-9EEA-49AE-9585-4B1E4524F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2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1781E-8DA4-7D1A-9664-28E9A2B3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338961-08F8-88FA-B979-7844C22D3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931B3-F0E1-5041-F85C-9D177928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F31C-B587-4B7D-B8AE-096031F3F09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CDEF6-3922-7644-4A51-E7692E23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69DDC-AD20-ABDB-A259-39AB4F79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2DBF-9EEA-49AE-9585-4B1E4524F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67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27A8D2-41B9-7BFC-1138-B57926FDE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5715F2-1E1C-D88B-97A7-1B103942B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89BBA-EECB-1B94-D431-B08C7CDE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F31C-B587-4B7D-B8AE-096031F3F09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A003E-AB37-ECC7-6A0A-46A5C851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4AF9A-354E-4274-6E59-46E59B64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2DBF-9EEA-49AE-9585-4B1E4524F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6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6F0FE-3659-2809-B646-CE6A4593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7394D-AF52-7DF6-525E-16430248B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761DB-4F49-BCA7-C176-ACF3E343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F31C-B587-4B7D-B8AE-096031F3F09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384762-8437-7B7F-F583-65C4C301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57E32-F102-92DF-3705-2819ACB3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2DBF-9EEA-49AE-9585-4B1E4524F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7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7307-8551-EC03-2458-A2939588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8137D-1F66-6852-7734-D8D6435BB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6AAD9-A4E4-3E95-DE96-817B2EB8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F31C-B587-4B7D-B8AE-096031F3F09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3706E-978E-B5AA-9494-3BCC53EF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88A4F-FAB2-27B0-8E95-02B74BE9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2DBF-9EEA-49AE-9585-4B1E4524F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76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8F477-FF59-8EEA-9F71-86815964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5DE17-A64E-1150-3990-679294C23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CDA3E4-A6E9-5DE0-7A40-CA5F3ACFE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7A3F59-AC26-951F-7E9C-8604DAB9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F31C-B587-4B7D-B8AE-096031F3F09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57352E-5DF0-C62D-AF80-4F45213B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5DEBA-F5CC-757C-F088-261BA779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2DBF-9EEA-49AE-9585-4B1E4524F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4F4F4-64EF-E297-A124-FA283451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775282-1D3F-78EE-3AE4-C0DD1F3BB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98EDC4-F2BB-674E-2A3B-797FA3FC7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3DD76E-987C-7F66-57DF-BE679F92F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77260D-18DC-7E60-1DC8-5878EBB3C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2B48FD-837D-A1B7-52C2-6A572B61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F31C-B587-4B7D-B8AE-096031F3F09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DBD033-D62A-C55D-2D93-F69B67FE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6C7B3-5337-3108-B870-5BCBD2B0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2DBF-9EEA-49AE-9585-4B1E4524F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0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C1582-49A9-39D1-1773-5F4F289E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0C1FF4-5A23-15C1-FA8E-CF5D41B2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F31C-B587-4B7D-B8AE-096031F3F09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52C6A8-9623-B4FF-3575-82E5D64B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78E12-8DC0-B4A1-7BD3-787D48B9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2DBF-9EEA-49AE-9585-4B1E4524F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6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4A8C23-9EE1-03E5-639C-9D26A2AC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F31C-B587-4B7D-B8AE-096031F3F09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B8D93E-E618-38A6-C44E-1B684D67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F1EDBB-0530-4D4B-441C-3F892AFA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2DBF-9EEA-49AE-9585-4B1E4524F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1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73937-BEF8-0B75-8CFB-923696C6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22058-1F41-EBDA-E37F-53E0A20AA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467DC-B67D-9801-A85D-BA143F489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54DB9F-11AF-1C72-5395-54014CE7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F31C-B587-4B7D-B8AE-096031F3F09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A71BB-21B9-57FA-74C1-AC7E4CB4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6E77E-1375-A18A-54F4-A969F799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2DBF-9EEA-49AE-9585-4B1E4524F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08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D30FE-D149-A401-CD3A-E83E9852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AF9F66-F0C2-E0C6-B08E-4CE923CC7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F861D-EA85-6ABD-5E21-99BAAC4E3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CCC001-1320-DA7F-DED3-28BE6769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F31C-B587-4B7D-B8AE-096031F3F09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7602BF-1B09-0A65-8F81-11C313CB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1415E-45AC-F1CC-3253-54B91360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2DBF-9EEA-49AE-9585-4B1E4524F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24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B34811-1E4D-2E2F-DE54-114E2433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7F61DD-4ECA-57E5-0DD9-585262408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E6389-A07D-E3A4-366D-4B99371DE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4F31C-B587-4B7D-B8AE-096031F3F09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68E42-A5FD-6468-E837-3C7BE39E8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A6AB1-60D2-6CA4-4E46-57E746AC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2DBF-9EEA-49AE-9585-4B1E4524F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2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A84385-BF0E-0326-AF68-16BC94DA1072}"/>
              </a:ext>
            </a:extLst>
          </p:cNvPr>
          <p:cNvSpPr txBox="1"/>
          <p:nvPr/>
        </p:nvSpPr>
        <p:spPr>
          <a:xfrm>
            <a:off x="3282950" y="2824490"/>
            <a:ext cx="562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효과적인 </a:t>
            </a:r>
            <a:r>
              <a:rPr lang="en-US" altLang="ko-KR" sz="2800" b="1" dirty="0"/>
              <a:t>Ensemble </a:t>
            </a:r>
            <a:r>
              <a:rPr lang="ko-KR" altLang="en-US" sz="2800" b="1" dirty="0"/>
              <a:t>전략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C3825-1A32-87C4-06D7-8F07F04A4C2B}"/>
              </a:ext>
            </a:extLst>
          </p:cNvPr>
          <p:cNvSpPr txBox="1"/>
          <p:nvPr/>
        </p:nvSpPr>
        <p:spPr>
          <a:xfrm>
            <a:off x="3282950" y="3505200"/>
            <a:ext cx="562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김종민</a:t>
            </a:r>
            <a:r>
              <a:rPr lang="en-US" altLang="ko-KR" dirty="0"/>
              <a:t>, </a:t>
            </a:r>
            <a:r>
              <a:rPr lang="ko-KR" altLang="en-US" dirty="0" err="1"/>
              <a:t>윤태양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04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BFFD1D-5C5B-6C63-9DCF-2A2C9E7B0CE9}"/>
              </a:ext>
            </a:extLst>
          </p:cNvPr>
          <p:cNvSpPr txBox="1"/>
          <p:nvPr/>
        </p:nvSpPr>
        <p:spPr>
          <a:xfrm>
            <a:off x="342900" y="279400"/>
            <a:ext cx="1122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전략 수립에 사용된 개념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D8CFB-E3B4-CCB0-23AC-F608746B38D9}"/>
              </a:ext>
            </a:extLst>
          </p:cNvPr>
          <p:cNvSpPr txBox="1"/>
          <p:nvPr/>
        </p:nvSpPr>
        <p:spPr>
          <a:xfrm>
            <a:off x="1197029" y="2551837"/>
            <a:ext cx="10738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성능이 높은 모델을 기준으로 잡는다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Ensemble</a:t>
            </a:r>
            <a:r>
              <a:rPr lang="ko-KR" altLang="en-US" dirty="0"/>
              <a:t>을 시도할 모델은 성능이 낮아도 </a:t>
            </a:r>
            <a:r>
              <a:rPr lang="en-US" altLang="ko-KR" dirty="0"/>
              <a:t>correlation</a:t>
            </a:r>
            <a:r>
              <a:rPr lang="ko-KR" altLang="en-US" dirty="0"/>
              <a:t>이 낮은 모델이 좋다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-&gt; </a:t>
            </a:r>
            <a:r>
              <a:rPr lang="ko-KR" altLang="en-US" dirty="0"/>
              <a:t>고성능 모델의 </a:t>
            </a:r>
            <a:r>
              <a:rPr lang="en-US" altLang="ko-KR" dirty="0"/>
              <a:t>ensemble</a:t>
            </a:r>
            <a:r>
              <a:rPr lang="ko-KR" altLang="en-US" dirty="0"/>
              <a:t>보다 중간성능의 저</a:t>
            </a:r>
            <a:r>
              <a:rPr lang="en-US" altLang="ko-KR" dirty="0"/>
              <a:t> correlation </a:t>
            </a:r>
            <a:r>
              <a:rPr lang="ko-KR" altLang="en-US" dirty="0"/>
              <a:t>모델들의 </a:t>
            </a:r>
            <a:r>
              <a:rPr lang="en-US" altLang="ko-KR" dirty="0"/>
              <a:t>ensemble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낫다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Ensemble</a:t>
            </a:r>
            <a:r>
              <a:rPr lang="ko-KR" altLang="en-US" dirty="0"/>
              <a:t>할 모델의 수는 짝수보다는 홀수가 낫다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086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BFFD1D-5C5B-6C63-9DCF-2A2C9E7B0CE9}"/>
              </a:ext>
            </a:extLst>
          </p:cNvPr>
          <p:cNvSpPr txBox="1"/>
          <p:nvPr/>
        </p:nvSpPr>
        <p:spPr>
          <a:xfrm>
            <a:off x="342900" y="279400"/>
            <a:ext cx="1122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전략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67B76-CC78-810A-0E0B-8990F16D0188}"/>
              </a:ext>
            </a:extLst>
          </p:cNvPr>
          <p:cNvSpPr txBox="1"/>
          <p:nvPr/>
        </p:nvSpPr>
        <p:spPr>
          <a:xfrm>
            <a:off x="342900" y="994300"/>
            <a:ext cx="7013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성능이 가장 좋은 모델 선택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해당 모델을 기준으로 </a:t>
            </a:r>
            <a:r>
              <a:rPr lang="en-US" altLang="ko-KR" sz="1400" dirty="0"/>
              <a:t>correlation</a:t>
            </a:r>
            <a:r>
              <a:rPr lang="ko-KR" altLang="en-US" sz="1400" dirty="0"/>
              <a:t>이 가장 작은 두 번째 모델 선정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첫 번째 모델과 두 번째 모델과의 </a:t>
            </a:r>
            <a:r>
              <a:rPr lang="en-US" altLang="ko-KR" sz="1400" dirty="0"/>
              <a:t>correlation</a:t>
            </a:r>
            <a:r>
              <a:rPr lang="ko-KR" altLang="en-US" sz="1400" dirty="0"/>
              <a:t> 합이 가장 작은 세 번째 모델 선정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동일한 방식으로 네 번째</a:t>
            </a:r>
            <a:r>
              <a:rPr lang="en-US" altLang="ko-KR" sz="1400" dirty="0"/>
              <a:t>, </a:t>
            </a:r>
            <a:r>
              <a:rPr lang="ko-KR" altLang="en-US" sz="1400" dirty="0"/>
              <a:t>다섯 번째 모델 선정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선정된 다섯 개의 모델을 산술평균으로 </a:t>
            </a:r>
            <a:r>
              <a:rPr lang="en-US" altLang="ko-KR" sz="1400" dirty="0"/>
              <a:t>ensemble.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30745C-495E-8DAF-96A4-4BC5B24E6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197" y="279400"/>
            <a:ext cx="3269614" cy="3269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8B262-1239-7B0E-5164-37B5E7FD3664}"/>
              </a:ext>
            </a:extLst>
          </p:cNvPr>
          <p:cNvSpPr txBox="1"/>
          <p:nvPr/>
        </p:nvSpPr>
        <p:spPr>
          <a:xfrm>
            <a:off x="342900" y="3549014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Public</a:t>
            </a:r>
            <a:r>
              <a:rPr lang="ko-KR" altLang="en-US" b="1" dirty="0"/>
              <a:t>에서의 적용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0A8CB-3EBF-251C-F076-1FA6E2603A98}"/>
              </a:ext>
            </a:extLst>
          </p:cNvPr>
          <p:cNvSpPr txBox="1"/>
          <p:nvPr/>
        </p:nvSpPr>
        <p:spPr>
          <a:xfrm>
            <a:off x="342900" y="4122533"/>
            <a:ext cx="7013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Model B (0.80767) </a:t>
            </a:r>
            <a:r>
              <a:rPr lang="ko-KR" altLang="en-US" sz="1400" dirty="0"/>
              <a:t>선정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Model K (B</a:t>
            </a:r>
            <a:r>
              <a:rPr lang="ko-KR" altLang="en-US" sz="1400" dirty="0"/>
              <a:t>와의 </a:t>
            </a:r>
            <a:r>
              <a:rPr lang="en-US" altLang="ko-KR" sz="1400" dirty="0"/>
              <a:t>correlation: 0.88) </a:t>
            </a:r>
            <a:r>
              <a:rPr lang="ko-KR" altLang="en-US" sz="1400" dirty="0"/>
              <a:t>선정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Model A (B, K</a:t>
            </a:r>
            <a:r>
              <a:rPr lang="ko-KR" altLang="en-US" sz="1400" dirty="0"/>
              <a:t>와의 </a:t>
            </a:r>
            <a:r>
              <a:rPr lang="en-US" altLang="ko-KR" sz="1400" dirty="0"/>
              <a:t>correlation </a:t>
            </a:r>
            <a:r>
              <a:rPr lang="ko-KR" altLang="en-US" sz="1400" dirty="0"/>
              <a:t>합</a:t>
            </a:r>
            <a:r>
              <a:rPr lang="en-US" altLang="ko-KR" sz="1400" dirty="0"/>
              <a:t>: 0.87+0.91=1.78) </a:t>
            </a:r>
            <a:r>
              <a:rPr lang="ko-KR" altLang="en-US" sz="1400" dirty="0"/>
              <a:t>선정</a:t>
            </a:r>
            <a:r>
              <a:rPr lang="en-US" altLang="ko-KR" sz="1400" dirty="0"/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Model I (B, K, A</a:t>
            </a:r>
            <a:r>
              <a:rPr lang="ko-KR" altLang="en-US" sz="1400" dirty="0"/>
              <a:t>와의 </a:t>
            </a:r>
            <a:r>
              <a:rPr lang="en-US" altLang="ko-KR" sz="1400" dirty="0"/>
              <a:t>correlation </a:t>
            </a:r>
            <a:r>
              <a:rPr lang="ko-KR" altLang="en-US" sz="1400" dirty="0"/>
              <a:t>합</a:t>
            </a:r>
            <a:r>
              <a:rPr lang="en-US" altLang="ko-KR" sz="1400" dirty="0"/>
              <a:t>: 0.93+0.86+0.89=2.67) </a:t>
            </a:r>
            <a:r>
              <a:rPr lang="ko-KR" altLang="en-US" sz="1400" dirty="0"/>
              <a:t>선정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Model J (B, K, A, I</a:t>
            </a:r>
            <a:r>
              <a:rPr lang="ko-KR" altLang="en-US" sz="1400" dirty="0"/>
              <a:t>와의 </a:t>
            </a:r>
            <a:r>
              <a:rPr lang="en-US" altLang="ko-KR" sz="1400" dirty="0"/>
              <a:t>correlation </a:t>
            </a:r>
            <a:r>
              <a:rPr lang="ko-KR" altLang="en-US" sz="1400" dirty="0"/>
              <a:t>합</a:t>
            </a:r>
            <a:r>
              <a:rPr lang="en-US" altLang="ko-KR" sz="1400" dirty="0"/>
              <a:t>: 0.91+0.91+0.86+0.88=3.55) </a:t>
            </a:r>
            <a:r>
              <a:rPr lang="ko-KR" altLang="en-US" sz="1400" dirty="0"/>
              <a:t>선정</a:t>
            </a:r>
            <a:r>
              <a:rPr lang="en-US" altLang="ko-KR" sz="1400" dirty="0"/>
              <a:t>.</a:t>
            </a:r>
          </a:p>
        </p:txBody>
      </p:sp>
      <p:pic>
        <p:nvPicPr>
          <p:cNvPr id="9" name="그림 8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DF1DD0C8-3214-C8B6-387C-679F7C700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72278" y="4199526"/>
            <a:ext cx="2050895" cy="15381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7C053C-F9A1-38DE-7898-082BEB6E3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07551" y="4199527"/>
            <a:ext cx="2050895" cy="15381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5424FB-9BF6-D8A7-B89A-E2B9F4737241}"/>
              </a:ext>
            </a:extLst>
          </p:cNvPr>
          <p:cNvSpPr txBox="1"/>
          <p:nvPr/>
        </p:nvSpPr>
        <p:spPr>
          <a:xfrm>
            <a:off x="8522236" y="5994059"/>
            <a:ext cx="2086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Correlation</a:t>
            </a:r>
            <a:r>
              <a:rPr lang="ko-KR" altLang="en-US" sz="1100" dirty="0"/>
              <a:t>의 합 구하는 과정</a:t>
            </a:r>
          </a:p>
        </p:txBody>
      </p:sp>
    </p:spTree>
    <p:extLst>
      <p:ext uri="{BB962C8B-B14F-4D97-AF65-F5344CB8AC3E}">
        <p14:creationId xmlns:p14="http://schemas.microsoft.com/office/powerpoint/2010/main" val="118135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BFFD1D-5C5B-6C63-9DCF-2A2C9E7B0CE9}"/>
              </a:ext>
            </a:extLst>
          </p:cNvPr>
          <p:cNvSpPr txBox="1"/>
          <p:nvPr/>
        </p:nvSpPr>
        <p:spPr>
          <a:xfrm>
            <a:off x="342900" y="279400"/>
            <a:ext cx="1122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전략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E14327-DFDE-0F69-285B-10311E11C1C1}"/>
              </a:ext>
            </a:extLst>
          </p:cNvPr>
          <p:cNvSpPr txBox="1"/>
          <p:nvPr/>
        </p:nvSpPr>
        <p:spPr>
          <a:xfrm>
            <a:off x="2269723" y="1118582"/>
            <a:ext cx="7652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Q1. </a:t>
            </a:r>
            <a:r>
              <a:rPr lang="ko-KR" altLang="en-US" sz="1200" dirty="0"/>
              <a:t>기준이 되는 모델이 왜 가장 고성능의 모델인가</a:t>
            </a:r>
            <a:r>
              <a:rPr lang="en-US" altLang="ko-KR" sz="1200" dirty="0"/>
              <a:t>?</a:t>
            </a:r>
          </a:p>
          <a:p>
            <a:endParaRPr lang="en-US" altLang="ko-KR" sz="1200" dirty="0"/>
          </a:p>
          <a:p>
            <a:r>
              <a:rPr lang="ko-KR" altLang="en-US" sz="1200" dirty="0"/>
              <a:t>성능을 고려하지 않고 상관성만 고려하여 서로 상관성이 가장 낮은 모델을 </a:t>
            </a:r>
            <a:r>
              <a:rPr lang="ko-KR" altLang="en-US" sz="1200" dirty="0" err="1"/>
              <a:t>앙상블하더라도</a:t>
            </a:r>
            <a:r>
              <a:rPr lang="ko-KR" altLang="en-US" sz="1200" dirty="0"/>
              <a:t> 높은 성능의 모델성능의 모델이 포함될 때만큼의 성능 향상을 가져올 수 없다고 생각했습니다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   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17CD3-574B-921E-9B34-8326153EF95E}"/>
              </a:ext>
            </a:extLst>
          </p:cNvPr>
          <p:cNvSpPr txBox="1"/>
          <p:nvPr/>
        </p:nvSpPr>
        <p:spPr>
          <a:xfrm>
            <a:off x="2269723" y="2239761"/>
            <a:ext cx="7652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Q2. 5</a:t>
            </a:r>
            <a:r>
              <a:rPr lang="ko-KR" altLang="en-US" sz="1200" dirty="0"/>
              <a:t>개의 모델을 앙상블한 이유는 무엇인가</a:t>
            </a:r>
            <a:r>
              <a:rPr lang="en-US" altLang="ko-KR" sz="1200" dirty="0"/>
              <a:t>?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넷플릭스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컴피티션의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우승작이</a:t>
            </a:r>
            <a:r>
              <a:rPr lang="ko-KR" altLang="en-US" sz="1200" dirty="0"/>
              <a:t> 수백개의 모델을 앙상블한 만큼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7</a:t>
            </a:r>
            <a:r>
              <a:rPr lang="ko-KR" altLang="en-US" sz="1200" dirty="0"/>
              <a:t>개와 </a:t>
            </a:r>
            <a:r>
              <a:rPr lang="en-US" altLang="ko-KR" sz="1200" dirty="0"/>
              <a:t>9</a:t>
            </a:r>
            <a:r>
              <a:rPr lang="ko-KR" altLang="en-US" sz="1200" dirty="0"/>
              <a:t>개</a:t>
            </a:r>
            <a:r>
              <a:rPr lang="en-US" altLang="ko-KR" sz="1200" dirty="0"/>
              <a:t>, </a:t>
            </a:r>
            <a:r>
              <a:rPr lang="ko-KR" altLang="en-US" sz="1200" dirty="0"/>
              <a:t>혹은 극단적으로 </a:t>
            </a:r>
            <a:r>
              <a:rPr lang="en-US" altLang="ko-KR" sz="1200" dirty="0"/>
              <a:t>11</a:t>
            </a:r>
            <a:r>
              <a:rPr lang="ko-KR" altLang="en-US" sz="1200" dirty="0"/>
              <a:t>개의 모델 앙상블도 고려해보았습니다만</a:t>
            </a:r>
            <a:r>
              <a:rPr lang="en-US" altLang="ko-KR" sz="1200" dirty="0"/>
              <a:t>, 5</a:t>
            </a:r>
            <a:r>
              <a:rPr lang="ko-KR" altLang="en-US" sz="1200" dirty="0"/>
              <a:t>개가 넘어가는 순간에는 상관성이 큰 모델이 다수 포함되기 때문에 성능에 오히려 악영향을 끼칠 것으로 판단했습니다</a:t>
            </a:r>
            <a:r>
              <a:rPr lang="en-US" altLang="ko-KR" sz="1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A41CE-2352-4340-2521-730B48465CC3}"/>
              </a:ext>
            </a:extLst>
          </p:cNvPr>
          <p:cNvSpPr txBox="1"/>
          <p:nvPr/>
        </p:nvSpPr>
        <p:spPr>
          <a:xfrm>
            <a:off x="2269723" y="3545606"/>
            <a:ext cx="765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Q3. </a:t>
            </a:r>
            <a:r>
              <a:rPr lang="ko-KR" altLang="en-US" sz="1200" dirty="0"/>
              <a:t>가장 간단한 산술평균 방식을 택한 이유는 무엇인가</a:t>
            </a:r>
            <a:r>
              <a:rPr lang="en-US" altLang="ko-KR" sz="1200" dirty="0"/>
              <a:t>?</a:t>
            </a:r>
          </a:p>
          <a:p>
            <a:endParaRPr lang="en-US" altLang="ko-KR" sz="1200" dirty="0"/>
          </a:p>
          <a:p>
            <a:r>
              <a:rPr lang="ko-KR" altLang="en-US" sz="1200" dirty="0"/>
              <a:t>최초에 산등성이 전략으로 선정한 모델들의 앙상블에서 기하평균과 멱평균보다 산술평균의 성능이 더 </a:t>
            </a:r>
            <a:r>
              <a:rPr lang="ko-KR" altLang="en-US" sz="1200" dirty="0" err="1"/>
              <a:t>잘나왔습니다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가중평균도 고려해보았습니다만</a:t>
            </a:r>
            <a:r>
              <a:rPr lang="en-US" altLang="ko-KR" sz="1200" dirty="0"/>
              <a:t>, </a:t>
            </a:r>
            <a:r>
              <a:rPr lang="ko-KR" altLang="en-US" sz="1200" dirty="0"/>
              <a:t>가중치를 부여하는 방식이 너무 모호해 채택할 수 없었습니다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한편</a:t>
            </a:r>
            <a:r>
              <a:rPr lang="en-US" altLang="ko-KR" sz="1200" dirty="0"/>
              <a:t>, </a:t>
            </a:r>
            <a:r>
              <a:rPr lang="ko-KR" altLang="en-US" sz="1200" dirty="0"/>
              <a:t>결정적으로 산등성이 전략은 </a:t>
            </a:r>
            <a:r>
              <a:rPr lang="en-US" altLang="ko-KR" sz="1200" dirty="0"/>
              <a:t>Private</a:t>
            </a:r>
            <a:r>
              <a:rPr lang="ko-KR" altLang="en-US" sz="1200" dirty="0"/>
              <a:t>에서 적용할 수 없다는 치명적인 단점이 있다고 생각해 채택하지 않았습니다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E1BA4-3884-1615-DA94-DB4C57F5E6B1}"/>
              </a:ext>
            </a:extLst>
          </p:cNvPr>
          <p:cNvSpPr txBox="1"/>
          <p:nvPr/>
        </p:nvSpPr>
        <p:spPr>
          <a:xfrm>
            <a:off x="2269723" y="5036117"/>
            <a:ext cx="7652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Q3.</a:t>
            </a:r>
            <a:r>
              <a:rPr lang="ko-KR" altLang="en-US" sz="1200" dirty="0"/>
              <a:t> 개별 모델 간 </a:t>
            </a:r>
            <a:r>
              <a:rPr lang="en-US" altLang="ko-KR" sz="1200" dirty="0"/>
              <a:t>correlation</a:t>
            </a:r>
            <a:r>
              <a:rPr lang="ko-KR" altLang="en-US" sz="1200" dirty="0"/>
              <a:t>의 합으로 모델을 선정한 근거는 무엇인가</a:t>
            </a:r>
            <a:r>
              <a:rPr lang="en-US" altLang="ko-KR" sz="1200" dirty="0"/>
              <a:t>?</a:t>
            </a:r>
          </a:p>
          <a:p>
            <a:endParaRPr lang="en-US" altLang="ko-KR" sz="1200" dirty="0"/>
          </a:p>
          <a:p>
            <a:r>
              <a:rPr lang="en-US" altLang="ko-KR" sz="1200" dirty="0"/>
              <a:t>Correlation</a:t>
            </a:r>
            <a:r>
              <a:rPr lang="ko-KR" altLang="en-US" sz="1200" dirty="0"/>
              <a:t>의 합은 </a:t>
            </a:r>
            <a:r>
              <a:rPr lang="en-US" altLang="ko-KR" sz="1200" dirty="0"/>
              <a:t>‘correlation</a:t>
            </a:r>
            <a:r>
              <a:rPr lang="ko-KR" altLang="en-US" sz="1200" dirty="0"/>
              <a:t>는 </a:t>
            </a:r>
            <a:r>
              <a:rPr lang="en-US" altLang="ko-KR" sz="1200" dirty="0"/>
              <a:t>-1</a:t>
            </a:r>
            <a:r>
              <a:rPr lang="ko-KR" altLang="en-US" sz="1200" dirty="0"/>
              <a:t>과 </a:t>
            </a:r>
            <a:r>
              <a:rPr lang="en-US" altLang="ko-KR" sz="1200" dirty="0"/>
              <a:t>1 </a:t>
            </a:r>
            <a:r>
              <a:rPr lang="ko-KR" altLang="en-US" sz="1200" dirty="0"/>
              <a:t>사이어야 한다</a:t>
            </a:r>
            <a:r>
              <a:rPr lang="en-US" altLang="ko-KR" sz="1200" dirty="0"/>
              <a:t>’</a:t>
            </a:r>
            <a:r>
              <a:rPr lang="ko-KR" altLang="en-US" sz="1200" dirty="0"/>
              <a:t>는 사실을 벗어나 </a:t>
            </a:r>
            <a:r>
              <a:rPr lang="en-US" altLang="ko-KR" sz="1200" dirty="0"/>
              <a:t>1 </a:t>
            </a:r>
            <a:r>
              <a:rPr lang="ko-KR" altLang="en-US" sz="1200" dirty="0"/>
              <a:t>이상의 값을 갖지만</a:t>
            </a:r>
            <a:r>
              <a:rPr lang="en-US" altLang="ko-KR" sz="1200" dirty="0"/>
              <a:t>, </a:t>
            </a:r>
            <a:r>
              <a:rPr lang="ko-KR" altLang="en-US" sz="1200" dirty="0"/>
              <a:t>이것은 </a:t>
            </a:r>
            <a:r>
              <a:rPr lang="ko-KR" altLang="en-US" sz="1200" dirty="0" err="1"/>
              <a:t>모델간의</a:t>
            </a:r>
            <a:r>
              <a:rPr lang="ko-KR" altLang="en-US" sz="1200" dirty="0"/>
              <a:t> 수학적 상관성을 따지기 위함이 아니고</a:t>
            </a:r>
            <a:r>
              <a:rPr lang="en-US" altLang="ko-KR" sz="1200" dirty="0"/>
              <a:t>, </a:t>
            </a:r>
            <a:r>
              <a:rPr lang="ko-KR" altLang="en-US" sz="1200" dirty="0"/>
              <a:t>다만 </a:t>
            </a:r>
            <a:r>
              <a:rPr lang="en-US" altLang="ko-KR" sz="1200" dirty="0"/>
              <a:t>correlation</a:t>
            </a:r>
            <a:r>
              <a:rPr lang="ko-KR" altLang="en-US" sz="1200" dirty="0"/>
              <a:t>의 평균을 구하는 과정에서 계산에 참여한 모델의 수만큼 나눠주는 과정을 생략했기 때문에 나온 결과입니다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합이 가장 작다면 당연히 상호간의 </a:t>
            </a:r>
            <a:r>
              <a:rPr lang="en-US" altLang="ko-KR" sz="1200" dirty="0"/>
              <a:t>correlation</a:t>
            </a:r>
            <a:r>
              <a:rPr lang="ko-KR" altLang="en-US" sz="1200" dirty="0"/>
              <a:t>도 가장 낮은 모델들의 조합을 찾아낼 수 있을 것이고</a:t>
            </a:r>
            <a:r>
              <a:rPr lang="en-US" altLang="ko-KR" sz="1200" dirty="0"/>
              <a:t>, </a:t>
            </a:r>
            <a:r>
              <a:rPr lang="ko-KR" altLang="en-US" sz="1200" dirty="0"/>
              <a:t>자연히 다양성을 높여 성능이 나아지는 앙상블을 하고자 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0053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BFFD1D-5C5B-6C63-9DCF-2A2C9E7B0CE9}"/>
              </a:ext>
            </a:extLst>
          </p:cNvPr>
          <p:cNvSpPr txBox="1"/>
          <p:nvPr/>
        </p:nvSpPr>
        <p:spPr>
          <a:xfrm>
            <a:off x="342900" y="279400"/>
            <a:ext cx="1122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한계 </a:t>
            </a:r>
            <a:r>
              <a:rPr lang="en-US" altLang="ko-KR" b="1" dirty="0"/>
              <a:t>&amp; </a:t>
            </a:r>
            <a:r>
              <a:rPr lang="ko-KR" altLang="en-US" b="1" dirty="0"/>
              <a:t>개선점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79C640-3A6A-D5A3-DCBB-ECA2C3C7F2E5}"/>
              </a:ext>
            </a:extLst>
          </p:cNvPr>
          <p:cNvSpPr txBox="1"/>
          <p:nvPr/>
        </p:nvSpPr>
        <p:spPr>
          <a:xfrm>
            <a:off x="2317070" y="1859339"/>
            <a:ext cx="78922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성능이 가장 좋은 모델을 꼭 포함시켜야 하는지는 확실하지 않음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Column</a:t>
            </a:r>
            <a:r>
              <a:rPr lang="ko-KR" altLang="en-US" dirty="0"/>
              <a:t>명이 </a:t>
            </a:r>
            <a:r>
              <a:rPr lang="en-US" altLang="ko-KR" dirty="0"/>
              <a:t>gender</a:t>
            </a:r>
            <a:r>
              <a:rPr lang="ko-KR" altLang="en-US" dirty="0"/>
              <a:t>란 점에서 남성</a:t>
            </a:r>
            <a:r>
              <a:rPr lang="en-US" altLang="ko-KR" dirty="0"/>
              <a:t>, </a:t>
            </a:r>
            <a:r>
              <a:rPr lang="ko-KR" altLang="en-US" dirty="0"/>
              <a:t>여성인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구분되는 것이 아닐까 하는 생각을 해보았으나</a:t>
            </a:r>
            <a:r>
              <a:rPr lang="en-US" altLang="ko-KR" dirty="0"/>
              <a:t>, </a:t>
            </a:r>
            <a:r>
              <a:rPr lang="ko-KR" altLang="en-US" dirty="0"/>
              <a:t>그 이상 나아가지 못했음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몇 개의 모델을 </a:t>
            </a:r>
            <a:r>
              <a:rPr lang="en-US" altLang="ko-KR" dirty="0"/>
              <a:t>ensemble</a:t>
            </a:r>
            <a:r>
              <a:rPr lang="ko-KR" altLang="en-US" dirty="0"/>
              <a:t>했을 때 가장 성능이 좋아지는지 테스트하지 못했음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산술평균 외에 더 좋은 가중평균이나 기하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•</a:t>
            </a:r>
            <a:r>
              <a:rPr lang="ko-KR" altLang="en-US" dirty="0"/>
              <a:t>멱평균이 있음에도</a:t>
            </a:r>
            <a:r>
              <a:rPr lang="en-US" altLang="ko-KR" dirty="0"/>
              <a:t>, </a:t>
            </a:r>
            <a:r>
              <a:rPr lang="ko-KR" altLang="en-US" dirty="0"/>
              <a:t>가중평균은 가중치를 구하지 못해서</a:t>
            </a:r>
            <a:r>
              <a:rPr lang="en-US" altLang="ko-KR" dirty="0"/>
              <a:t>, </a:t>
            </a:r>
            <a:r>
              <a:rPr lang="ko-KR" altLang="en-US" dirty="0"/>
              <a:t>기하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•</a:t>
            </a:r>
            <a:r>
              <a:rPr lang="ko-KR" altLang="en-US" dirty="0"/>
              <a:t>멱평균은 성능이 낮다는 이유로 사용하지 못했음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7830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475</Words>
  <Application>Microsoft Office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종민</dc:creator>
  <cp:lastModifiedBy>김 종민</cp:lastModifiedBy>
  <cp:revision>1</cp:revision>
  <dcterms:created xsi:type="dcterms:W3CDTF">2022-10-20T11:18:15Z</dcterms:created>
  <dcterms:modified xsi:type="dcterms:W3CDTF">2022-10-20T12:13:08Z</dcterms:modified>
</cp:coreProperties>
</file>