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71" r:id="rId5"/>
    <p:sldId id="274" r:id="rId6"/>
    <p:sldId id="275" r:id="rId7"/>
    <p:sldId id="263" r:id="rId8"/>
    <p:sldId id="264" r:id="rId9"/>
    <p:sldId id="265" r:id="rId10"/>
    <p:sldId id="266" r:id="rId11"/>
    <p:sldId id="273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1A96A1-3E71-49FD-B6A8-55984A4666CA}" v="6" dt="2022-10-30T22:48:41.387"/>
    <p1510:client id="{93F4BE7E-2BB4-4C31-B7AF-6FAD962BEF0D}" v="653" dt="2022-10-30T21:51:43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78104" autoAdjust="0"/>
  </p:normalViewPr>
  <p:slideViewPr>
    <p:cSldViewPr snapToGrid="0">
      <p:cViewPr varScale="1">
        <p:scale>
          <a:sx n="93" d="100"/>
          <a:sy n="93" d="100"/>
        </p:scale>
        <p:origin x="12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Schultz" userId="e17558bc4947471c" providerId="LiveId" clId="{93F4BE7E-2BB4-4C31-B7AF-6FAD962BEF0D}"/>
    <pc:docChg chg="undo custSel addSld delSld modSld sldOrd modMainMaster">
      <pc:chgData name="John Schultz" userId="e17558bc4947471c" providerId="LiveId" clId="{93F4BE7E-2BB4-4C31-B7AF-6FAD962BEF0D}" dt="2022-10-30T21:51:08.385" v="9906"/>
      <pc:docMkLst>
        <pc:docMk/>
      </pc:docMkLst>
      <pc:sldChg chg="addSp delSp modSp add del mod modTransition setBg delAnim modAnim delDesignElem modNotesTx">
        <pc:chgData name="John Schultz" userId="e17558bc4947471c" providerId="LiveId" clId="{93F4BE7E-2BB4-4C31-B7AF-6FAD962BEF0D}" dt="2022-10-30T20:23:22.644" v="9700"/>
        <pc:sldMkLst>
          <pc:docMk/>
          <pc:sldMk cId="1602009379" sldId="256"/>
        </pc:sldMkLst>
        <pc:spChg chg="mod">
          <ac:chgData name="John Schultz" userId="e17558bc4947471c" providerId="LiveId" clId="{93F4BE7E-2BB4-4C31-B7AF-6FAD962BEF0D}" dt="2022-10-29T20:04:44.561" v="0" actId="26606"/>
          <ac:spMkLst>
            <pc:docMk/>
            <pc:sldMk cId="1602009379" sldId="256"/>
            <ac:spMk id="2" creationId="{03349FA3-0280-4CAC-A8F7-DD95B157C281}"/>
          </ac:spMkLst>
        </pc:spChg>
        <pc:spChg chg="mod">
          <ac:chgData name="John Schultz" userId="e17558bc4947471c" providerId="LiveId" clId="{93F4BE7E-2BB4-4C31-B7AF-6FAD962BEF0D}" dt="2022-10-29T20:04:44.561" v="0" actId="26606"/>
          <ac:spMkLst>
            <pc:docMk/>
            <pc:sldMk cId="1602009379" sldId="256"/>
            <ac:spMk id="3" creationId="{47F7A3BA-699D-42C6-869E-2EFA74E87D4A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1602009379" sldId="256"/>
            <ac:spMk id="8" creationId="{6F5A5072-7B47-4D32-B52A-4EBBF590B8A5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1602009379" sldId="256"/>
            <ac:spMk id="10" creationId="{9715DAF0-AE1B-46C9-8A6B-DB2AA05AB91D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1602009379" sldId="256"/>
            <ac:spMk id="12" creationId="{6016219D-510E-4184-9090-6D5578A87BD1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1602009379" sldId="256"/>
            <ac:spMk id="14" creationId="{AFF4A713-7B75-4B21-90D7-5AB19547C728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1602009379" sldId="256"/>
            <ac:spMk id="16" creationId="{DC631C0B-6DA6-4E57-8231-CE32B3434A7E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1602009379" sldId="256"/>
            <ac:spMk id="18" creationId="{C29501E6-A978-4A61-9689-9085AF97A53A}"/>
          </ac:spMkLst>
        </pc:spChg>
        <pc:picChg chg="add del mod">
          <ac:chgData name="John Schultz" userId="e17558bc4947471c" providerId="LiveId" clId="{93F4BE7E-2BB4-4C31-B7AF-6FAD962BEF0D}" dt="2022-10-30T16:03:30.075" v="5523"/>
          <ac:picMkLst>
            <pc:docMk/>
            <pc:sldMk cId="1602009379" sldId="256"/>
            <ac:picMk id="4" creationId="{36631CD7-3FB9-4A65-8418-E2D84AF5B402}"/>
          </ac:picMkLst>
        </pc:picChg>
        <pc:picChg chg="add del mod">
          <ac:chgData name="John Schultz" userId="e17558bc4947471c" providerId="LiveId" clId="{93F4BE7E-2BB4-4C31-B7AF-6FAD962BEF0D}" dt="2022-10-30T01:40:39.829" v="5504"/>
          <ac:picMkLst>
            <pc:docMk/>
            <pc:sldMk cId="1602009379" sldId="256"/>
            <ac:picMk id="4" creationId="{8DBB4B44-F361-4D6B-90C9-1113FB14D1DC}"/>
          </ac:picMkLst>
        </pc:picChg>
        <pc:picChg chg="add del mod">
          <ac:chgData name="John Schultz" userId="e17558bc4947471c" providerId="LiveId" clId="{93F4BE7E-2BB4-4C31-B7AF-6FAD962BEF0D}" dt="2022-10-30T19:51:03.870" v="9622"/>
          <ac:picMkLst>
            <pc:docMk/>
            <pc:sldMk cId="1602009379" sldId="256"/>
            <ac:picMk id="5" creationId="{689EB67C-A15F-4479-884A-89F64D23C910}"/>
          </ac:picMkLst>
        </pc:picChg>
        <pc:picChg chg="add del mod">
          <ac:chgData name="John Schultz" userId="e17558bc4947471c" providerId="LiveId" clId="{93F4BE7E-2BB4-4C31-B7AF-6FAD962BEF0D}" dt="2022-10-30T19:52:14.040" v="9624"/>
          <ac:picMkLst>
            <pc:docMk/>
            <pc:sldMk cId="1602009379" sldId="256"/>
            <ac:picMk id="6" creationId="{0E3F28EF-5666-4948-A09A-F502EDFCA1FB}"/>
          </ac:picMkLst>
        </pc:picChg>
        <pc:picChg chg="add del mod">
          <ac:chgData name="John Schultz" userId="e17558bc4947471c" providerId="LiveId" clId="{93F4BE7E-2BB4-4C31-B7AF-6FAD962BEF0D}" dt="2022-10-30T19:52:27.791" v="9626"/>
          <ac:picMkLst>
            <pc:docMk/>
            <pc:sldMk cId="1602009379" sldId="256"/>
            <ac:picMk id="7" creationId="{FCC59CBA-1BA0-40B2-9ED8-29CAED3F7AF7}"/>
          </ac:picMkLst>
        </pc:picChg>
        <pc:picChg chg="add del mod">
          <ac:chgData name="John Schultz" userId="e17558bc4947471c" providerId="LiveId" clId="{93F4BE7E-2BB4-4C31-B7AF-6FAD962BEF0D}" dt="2022-10-30T19:52:51.297" v="9628"/>
          <ac:picMkLst>
            <pc:docMk/>
            <pc:sldMk cId="1602009379" sldId="256"/>
            <ac:picMk id="9" creationId="{F5DD3C08-3EC7-41EB-B0A8-E73BC2250742}"/>
          </ac:picMkLst>
        </pc:picChg>
        <pc:picChg chg="add del mod">
          <ac:chgData name="John Schultz" userId="e17558bc4947471c" providerId="LiveId" clId="{93F4BE7E-2BB4-4C31-B7AF-6FAD962BEF0D}" dt="2022-10-30T19:58:28.395" v="9630"/>
          <ac:picMkLst>
            <pc:docMk/>
            <pc:sldMk cId="1602009379" sldId="256"/>
            <ac:picMk id="11" creationId="{F7F58A8C-E89C-49E2-A251-30A67AB13818}"/>
          </ac:picMkLst>
        </pc:picChg>
        <pc:picChg chg="add del mod">
          <ac:chgData name="John Schultz" userId="e17558bc4947471c" providerId="LiveId" clId="{93F4BE7E-2BB4-4C31-B7AF-6FAD962BEF0D}" dt="2022-10-30T20:00:09.711" v="9633"/>
          <ac:picMkLst>
            <pc:docMk/>
            <pc:sldMk cId="1602009379" sldId="256"/>
            <ac:picMk id="13" creationId="{A4E4C57F-16CD-40B8-B7AB-3A3E9D60A14D}"/>
          </ac:picMkLst>
        </pc:picChg>
        <pc:picChg chg="add del mod">
          <ac:chgData name="John Schultz" userId="e17558bc4947471c" providerId="LiveId" clId="{93F4BE7E-2BB4-4C31-B7AF-6FAD962BEF0D}" dt="2022-10-30T20:00:29.065" v="9635"/>
          <ac:picMkLst>
            <pc:docMk/>
            <pc:sldMk cId="1602009379" sldId="256"/>
            <ac:picMk id="15" creationId="{1BF925AE-BB23-46D1-A7C8-F3D4F56E7C38}"/>
          </ac:picMkLst>
        </pc:picChg>
        <pc:picChg chg="add del mod">
          <ac:chgData name="John Schultz" userId="e17558bc4947471c" providerId="LiveId" clId="{93F4BE7E-2BB4-4C31-B7AF-6FAD962BEF0D}" dt="2022-10-30T20:00:42.851" v="9637"/>
          <ac:picMkLst>
            <pc:docMk/>
            <pc:sldMk cId="1602009379" sldId="256"/>
            <ac:picMk id="17" creationId="{17610CFA-3D38-4822-8170-9955FBBEB975}"/>
          </ac:picMkLst>
        </pc:picChg>
        <pc:picChg chg="add del mod">
          <ac:chgData name="John Schultz" userId="e17558bc4947471c" providerId="LiveId" clId="{93F4BE7E-2BB4-4C31-B7AF-6FAD962BEF0D}" dt="2022-10-30T20:01:07.649" v="9639"/>
          <ac:picMkLst>
            <pc:docMk/>
            <pc:sldMk cId="1602009379" sldId="256"/>
            <ac:picMk id="19" creationId="{FA6979B1-0EE5-4D18-8878-220708D95B0D}"/>
          </ac:picMkLst>
        </pc:picChg>
        <pc:picChg chg="add del mod">
          <ac:chgData name="John Schultz" userId="e17558bc4947471c" providerId="LiveId" clId="{93F4BE7E-2BB4-4C31-B7AF-6FAD962BEF0D}" dt="2022-10-30T20:01:20.027" v="9641"/>
          <ac:picMkLst>
            <pc:docMk/>
            <pc:sldMk cId="1602009379" sldId="256"/>
            <ac:picMk id="20" creationId="{741DDAA0-0DB6-48A4-BC42-BE3FDBD2FBE9}"/>
          </ac:picMkLst>
        </pc:picChg>
        <pc:picChg chg="add del mod">
          <ac:chgData name="John Schultz" userId="e17558bc4947471c" providerId="LiveId" clId="{93F4BE7E-2BB4-4C31-B7AF-6FAD962BEF0D}" dt="2022-10-30T20:02:37.188" v="9643"/>
          <ac:picMkLst>
            <pc:docMk/>
            <pc:sldMk cId="1602009379" sldId="256"/>
            <ac:picMk id="21" creationId="{4E219566-94AC-479C-AE56-2A8EF64AB7E6}"/>
          </ac:picMkLst>
        </pc:picChg>
        <pc:picChg chg="add del mod">
          <ac:chgData name="John Schultz" userId="e17558bc4947471c" providerId="LiveId" clId="{93F4BE7E-2BB4-4C31-B7AF-6FAD962BEF0D}" dt="2022-10-30T20:03:02.320" v="9645"/>
          <ac:picMkLst>
            <pc:docMk/>
            <pc:sldMk cId="1602009379" sldId="256"/>
            <ac:picMk id="22" creationId="{EEC30D45-215B-4FE7-9046-47281E1730A6}"/>
          </ac:picMkLst>
        </pc:picChg>
        <pc:picChg chg="add del mod">
          <ac:chgData name="John Schultz" userId="e17558bc4947471c" providerId="LiveId" clId="{93F4BE7E-2BB4-4C31-B7AF-6FAD962BEF0D}" dt="2022-10-30T20:03:21.561" v="9647"/>
          <ac:picMkLst>
            <pc:docMk/>
            <pc:sldMk cId="1602009379" sldId="256"/>
            <ac:picMk id="23" creationId="{04E3B299-6AEA-4A8E-AEE2-8D90D49D0556}"/>
          </ac:picMkLst>
        </pc:picChg>
        <pc:picChg chg="add del mod">
          <ac:chgData name="John Schultz" userId="e17558bc4947471c" providerId="LiveId" clId="{93F4BE7E-2BB4-4C31-B7AF-6FAD962BEF0D}" dt="2022-10-30T20:03:52.366" v="9649"/>
          <ac:picMkLst>
            <pc:docMk/>
            <pc:sldMk cId="1602009379" sldId="256"/>
            <ac:picMk id="24" creationId="{D52C8695-DBC0-4048-89C3-A19E4631AEB3}"/>
          </ac:picMkLst>
        </pc:picChg>
        <pc:picChg chg="add del mod">
          <ac:chgData name="John Schultz" userId="e17558bc4947471c" providerId="LiveId" clId="{93F4BE7E-2BB4-4C31-B7AF-6FAD962BEF0D}" dt="2022-10-30T01:42:10.116" v="5506"/>
          <ac:picMkLst>
            <pc:docMk/>
            <pc:sldMk cId="1602009379" sldId="256"/>
            <ac:picMk id="25" creationId="{31A4107F-218F-4DA5-A480-0A1B029D1CD4}"/>
          </ac:picMkLst>
        </pc:picChg>
        <pc:picChg chg="add del mod">
          <ac:chgData name="John Schultz" userId="e17558bc4947471c" providerId="LiveId" clId="{93F4BE7E-2BB4-4C31-B7AF-6FAD962BEF0D}" dt="2022-10-30T20:04:19.754" v="9651"/>
          <ac:picMkLst>
            <pc:docMk/>
            <pc:sldMk cId="1602009379" sldId="256"/>
            <ac:picMk id="25" creationId="{C67A1751-C191-4F1F-850D-D0FD75531781}"/>
          </ac:picMkLst>
        </pc:picChg>
        <pc:picChg chg="add del mod">
          <ac:chgData name="John Schultz" userId="e17558bc4947471c" providerId="LiveId" clId="{93F4BE7E-2BB4-4C31-B7AF-6FAD962BEF0D}" dt="2022-10-30T01:43:47.055" v="5508"/>
          <ac:picMkLst>
            <pc:docMk/>
            <pc:sldMk cId="1602009379" sldId="256"/>
            <ac:picMk id="26" creationId="{5ABBE90E-849D-4DF3-9DA6-E0D745A31C1D}"/>
          </ac:picMkLst>
        </pc:picChg>
        <pc:picChg chg="add del mod">
          <ac:chgData name="John Schultz" userId="e17558bc4947471c" providerId="LiveId" clId="{93F4BE7E-2BB4-4C31-B7AF-6FAD962BEF0D}" dt="2022-10-30T20:04:44.453" v="9653"/>
          <ac:picMkLst>
            <pc:docMk/>
            <pc:sldMk cId="1602009379" sldId="256"/>
            <ac:picMk id="26" creationId="{E87B1AAD-F6D4-4706-915B-6D122F6F7DDE}"/>
          </ac:picMkLst>
        </pc:picChg>
        <pc:picChg chg="add del mod">
          <ac:chgData name="John Schultz" userId="e17558bc4947471c" providerId="LiveId" clId="{93F4BE7E-2BB4-4C31-B7AF-6FAD962BEF0D}" dt="2022-10-30T20:05:15.397" v="9655"/>
          <ac:picMkLst>
            <pc:docMk/>
            <pc:sldMk cId="1602009379" sldId="256"/>
            <ac:picMk id="27" creationId="{2CFE2493-CB4B-4BAE-9CD9-B42A753B6954}"/>
          </ac:picMkLst>
        </pc:picChg>
        <pc:picChg chg="add del mod">
          <ac:chgData name="John Schultz" userId="e17558bc4947471c" providerId="LiveId" clId="{93F4BE7E-2BB4-4C31-B7AF-6FAD962BEF0D}" dt="2022-10-30T01:48:02.899" v="5514" actId="478"/>
          <ac:picMkLst>
            <pc:docMk/>
            <pc:sldMk cId="1602009379" sldId="256"/>
            <ac:picMk id="27" creationId="{8CA4BBEA-0C66-4F88-9FDA-C67B0379BC94}"/>
          </ac:picMkLst>
        </pc:picChg>
        <pc:picChg chg="add del mod">
          <ac:chgData name="John Schultz" userId="e17558bc4947471c" providerId="LiveId" clId="{93F4BE7E-2BB4-4C31-B7AF-6FAD962BEF0D}" dt="2022-10-30T20:06:32.216" v="9657"/>
          <ac:picMkLst>
            <pc:docMk/>
            <pc:sldMk cId="1602009379" sldId="256"/>
            <ac:picMk id="28" creationId="{15F87609-C90F-42C8-AD58-488E9280BBC2}"/>
          </ac:picMkLst>
        </pc:picChg>
        <pc:picChg chg="add del mod">
          <ac:chgData name="John Schultz" userId="e17558bc4947471c" providerId="LiveId" clId="{93F4BE7E-2BB4-4C31-B7AF-6FAD962BEF0D}" dt="2022-10-30T02:23:10.871" v="5519"/>
          <ac:picMkLst>
            <pc:docMk/>
            <pc:sldMk cId="1602009379" sldId="256"/>
            <ac:picMk id="28" creationId="{443FBA03-5D15-44C9-8F02-FC04AECAF5FA}"/>
          </ac:picMkLst>
        </pc:picChg>
        <pc:picChg chg="add del mod">
          <ac:chgData name="John Schultz" userId="e17558bc4947471c" providerId="LiveId" clId="{93F4BE7E-2BB4-4C31-B7AF-6FAD962BEF0D}" dt="2022-10-30T20:07:03.444" v="9659"/>
          <ac:picMkLst>
            <pc:docMk/>
            <pc:sldMk cId="1602009379" sldId="256"/>
            <ac:picMk id="29" creationId="{76CA3349-E60A-435B-980C-0BF2DA4FB21B}"/>
          </ac:picMkLst>
        </pc:picChg>
        <pc:picChg chg="add del mod">
          <ac:chgData name="John Schultz" userId="e17558bc4947471c" providerId="LiveId" clId="{93F4BE7E-2BB4-4C31-B7AF-6FAD962BEF0D}" dt="2022-10-30T20:07:20.864" v="9661"/>
          <ac:picMkLst>
            <pc:docMk/>
            <pc:sldMk cId="1602009379" sldId="256"/>
            <ac:picMk id="30" creationId="{7C826692-F8A3-4BD9-B0E1-1580C3F8F601}"/>
          </ac:picMkLst>
        </pc:picChg>
        <pc:picChg chg="add del mod">
          <ac:chgData name="John Schultz" userId="e17558bc4947471c" providerId="LiveId" clId="{93F4BE7E-2BB4-4C31-B7AF-6FAD962BEF0D}" dt="2022-10-30T20:07:45.392" v="9663"/>
          <ac:picMkLst>
            <pc:docMk/>
            <pc:sldMk cId="1602009379" sldId="256"/>
            <ac:picMk id="31" creationId="{DB3F81A3-B856-4B2E-8712-06BD5DBCF338}"/>
          </ac:picMkLst>
        </pc:picChg>
        <pc:picChg chg="add del mod">
          <ac:chgData name="John Schultz" userId="e17558bc4947471c" providerId="LiveId" clId="{93F4BE7E-2BB4-4C31-B7AF-6FAD962BEF0D}" dt="2022-10-30T20:08:02.068" v="9665"/>
          <ac:picMkLst>
            <pc:docMk/>
            <pc:sldMk cId="1602009379" sldId="256"/>
            <ac:picMk id="32" creationId="{1C1C3663-52EA-4FD4-A006-6AB3C8012EE5}"/>
          </ac:picMkLst>
        </pc:picChg>
        <pc:picChg chg="add del mod">
          <ac:chgData name="John Schultz" userId="e17558bc4947471c" providerId="LiveId" clId="{93F4BE7E-2BB4-4C31-B7AF-6FAD962BEF0D}" dt="2022-10-30T20:08:37.578" v="9667"/>
          <ac:picMkLst>
            <pc:docMk/>
            <pc:sldMk cId="1602009379" sldId="256"/>
            <ac:picMk id="33" creationId="{1A185B95-808F-4855-8DD6-BF215A5CB003}"/>
          </ac:picMkLst>
        </pc:picChg>
        <pc:picChg chg="add del mod">
          <ac:chgData name="John Schultz" userId="e17558bc4947471c" providerId="LiveId" clId="{93F4BE7E-2BB4-4C31-B7AF-6FAD962BEF0D}" dt="2022-10-30T20:09:59.730" v="9669"/>
          <ac:picMkLst>
            <pc:docMk/>
            <pc:sldMk cId="1602009379" sldId="256"/>
            <ac:picMk id="34" creationId="{5A092663-818D-45BB-8513-F490FB148A36}"/>
          </ac:picMkLst>
        </pc:picChg>
        <pc:picChg chg="add del mod">
          <ac:chgData name="John Schultz" userId="e17558bc4947471c" providerId="LiveId" clId="{93F4BE7E-2BB4-4C31-B7AF-6FAD962BEF0D}" dt="2022-10-30T20:11:21.399" v="9671"/>
          <ac:picMkLst>
            <pc:docMk/>
            <pc:sldMk cId="1602009379" sldId="256"/>
            <ac:picMk id="35" creationId="{BFAA5844-15EE-4BF9-A070-CAC49681314C}"/>
          </ac:picMkLst>
        </pc:picChg>
        <pc:picChg chg="add del mod">
          <ac:chgData name="John Schultz" userId="e17558bc4947471c" providerId="LiveId" clId="{93F4BE7E-2BB4-4C31-B7AF-6FAD962BEF0D}" dt="2022-10-30T20:11:51.328" v="9673"/>
          <ac:picMkLst>
            <pc:docMk/>
            <pc:sldMk cId="1602009379" sldId="256"/>
            <ac:picMk id="36" creationId="{13D3693A-5918-4C7E-A940-92BE186F23EF}"/>
          </ac:picMkLst>
        </pc:picChg>
        <pc:picChg chg="add del mod">
          <ac:chgData name="John Schultz" userId="e17558bc4947471c" providerId="LiveId" clId="{93F4BE7E-2BB4-4C31-B7AF-6FAD962BEF0D}" dt="2022-10-30T20:14:19.289" v="9675"/>
          <ac:picMkLst>
            <pc:docMk/>
            <pc:sldMk cId="1602009379" sldId="256"/>
            <ac:picMk id="37" creationId="{DAD9D44E-3313-499E-8AF9-83A164462E2C}"/>
          </ac:picMkLst>
        </pc:picChg>
        <pc:picChg chg="add del mod">
          <ac:chgData name="John Schultz" userId="e17558bc4947471c" providerId="LiveId" clId="{93F4BE7E-2BB4-4C31-B7AF-6FAD962BEF0D}" dt="2022-10-30T20:16:04.515" v="9677"/>
          <ac:picMkLst>
            <pc:docMk/>
            <pc:sldMk cId="1602009379" sldId="256"/>
            <ac:picMk id="38" creationId="{4004ADA1-52F8-488B-89FD-4027772FEF6C}"/>
          </ac:picMkLst>
        </pc:picChg>
        <pc:picChg chg="add del mod">
          <ac:chgData name="John Schultz" userId="e17558bc4947471c" providerId="LiveId" clId="{93F4BE7E-2BB4-4C31-B7AF-6FAD962BEF0D}" dt="2022-10-30T20:17:48.983" v="9679"/>
          <ac:picMkLst>
            <pc:docMk/>
            <pc:sldMk cId="1602009379" sldId="256"/>
            <ac:picMk id="39" creationId="{9BF67645-BB40-4FE1-8D7A-44174D2242BF}"/>
          </ac:picMkLst>
        </pc:picChg>
        <pc:picChg chg="add del mod">
          <ac:chgData name="John Schultz" userId="e17558bc4947471c" providerId="LiveId" clId="{93F4BE7E-2BB4-4C31-B7AF-6FAD962BEF0D}" dt="2022-10-30T20:18:18.240" v="9681"/>
          <ac:picMkLst>
            <pc:docMk/>
            <pc:sldMk cId="1602009379" sldId="256"/>
            <ac:picMk id="40" creationId="{38C717B9-00B5-4C3B-9D10-CCEA2DA7F6A8}"/>
          </ac:picMkLst>
        </pc:picChg>
        <pc:picChg chg="add del mod">
          <ac:chgData name="John Schultz" userId="e17558bc4947471c" providerId="LiveId" clId="{93F4BE7E-2BB4-4C31-B7AF-6FAD962BEF0D}" dt="2022-10-30T20:19:50.943" v="9683"/>
          <ac:picMkLst>
            <pc:docMk/>
            <pc:sldMk cId="1602009379" sldId="256"/>
            <ac:picMk id="41" creationId="{E8A3BCDC-AB57-4433-853C-56B6EEC6AD9B}"/>
          </ac:picMkLst>
        </pc:picChg>
        <pc:picChg chg="add del mod">
          <ac:chgData name="John Schultz" userId="e17558bc4947471c" providerId="LiveId" clId="{93F4BE7E-2BB4-4C31-B7AF-6FAD962BEF0D}" dt="2022-10-30T20:20:31.010" v="9685"/>
          <ac:picMkLst>
            <pc:docMk/>
            <pc:sldMk cId="1602009379" sldId="256"/>
            <ac:picMk id="42" creationId="{A4A83B5F-9279-4034-B916-39D355068F2B}"/>
          </ac:picMkLst>
        </pc:picChg>
        <pc:picChg chg="add del mod">
          <ac:chgData name="John Schultz" userId="e17558bc4947471c" providerId="LiveId" clId="{93F4BE7E-2BB4-4C31-B7AF-6FAD962BEF0D}" dt="2022-10-30T20:20:59.358" v="9687"/>
          <ac:picMkLst>
            <pc:docMk/>
            <pc:sldMk cId="1602009379" sldId="256"/>
            <ac:picMk id="43" creationId="{4A497BC7-6C55-45EA-929C-129CB70FF67F}"/>
          </ac:picMkLst>
        </pc:picChg>
        <pc:picChg chg="add del mod">
          <ac:chgData name="John Schultz" userId="e17558bc4947471c" providerId="LiveId" clId="{93F4BE7E-2BB4-4C31-B7AF-6FAD962BEF0D}" dt="2022-10-30T20:21:18.001" v="9689"/>
          <ac:picMkLst>
            <pc:docMk/>
            <pc:sldMk cId="1602009379" sldId="256"/>
            <ac:picMk id="44" creationId="{8BF520D5-EAB6-44AB-88B5-D76A7D5B8B72}"/>
          </ac:picMkLst>
        </pc:picChg>
        <pc:picChg chg="add del mod">
          <ac:chgData name="John Schultz" userId="e17558bc4947471c" providerId="LiveId" clId="{93F4BE7E-2BB4-4C31-B7AF-6FAD962BEF0D}" dt="2022-10-30T20:21:36.306" v="9691"/>
          <ac:picMkLst>
            <pc:docMk/>
            <pc:sldMk cId="1602009379" sldId="256"/>
            <ac:picMk id="45" creationId="{06CCBECF-963F-4EF2-B93D-6AA59F89C146}"/>
          </ac:picMkLst>
        </pc:picChg>
        <pc:picChg chg="add del mod">
          <ac:chgData name="John Schultz" userId="e17558bc4947471c" providerId="LiveId" clId="{93F4BE7E-2BB4-4C31-B7AF-6FAD962BEF0D}" dt="2022-10-30T20:22:05.437" v="9693"/>
          <ac:picMkLst>
            <pc:docMk/>
            <pc:sldMk cId="1602009379" sldId="256"/>
            <ac:picMk id="46" creationId="{2D0D5B35-D1F7-4C1F-A6C1-8B2735FDF204}"/>
          </ac:picMkLst>
        </pc:picChg>
        <pc:picChg chg="add del mod">
          <ac:chgData name="John Schultz" userId="e17558bc4947471c" providerId="LiveId" clId="{93F4BE7E-2BB4-4C31-B7AF-6FAD962BEF0D}" dt="2022-10-30T20:22:22.143" v="9695"/>
          <ac:picMkLst>
            <pc:docMk/>
            <pc:sldMk cId="1602009379" sldId="256"/>
            <ac:picMk id="47" creationId="{A5A909BB-EA7B-490E-B839-067A74D07A76}"/>
          </ac:picMkLst>
        </pc:picChg>
        <pc:picChg chg="add del mod">
          <ac:chgData name="John Schultz" userId="e17558bc4947471c" providerId="LiveId" clId="{93F4BE7E-2BB4-4C31-B7AF-6FAD962BEF0D}" dt="2022-10-30T20:22:47.832" v="9697"/>
          <ac:picMkLst>
            <pc:docMk/>
            <pc:sldMk cId="1602009379" sldId="256"/>
            <ac:picMk id="48" creationId="{7AC9D1C8-3FE0-4FF2-991B-5400E93BD521}"/>
          </ac:picMkLst>
        </pc:picChg>
        <pc:picChg chg="add del mod">
          <ac:chgData name="John Schultz" userId="e17558bc4947471c" providerId="LiveId" clId="{93F4BE7E-2BB4-4C31-B7AF-6FAD962BEF0D}" dt="2022-10-30T20:23:00.276" v="9699"/>
          <ac:picMkLst>
            <pc:docMk/>
            <pc:sldMk cId="1602009379" sldId="256"/>
            <ac:picMk id="49" creationId="{0CED067D-DB6E-47D0-B5D3-F6D02E355B57}"/>
          </ac:picMkLst>
        </pc:picChg>
        <pc:picChg chg="add mod">
          <ac:chgData name="John Schultz" userId="e17558bc4947471c" providerId="LiveId" clId="{93F4BE7E-2BB4-4C31-B7AF-6FAD962BEF0D}" dt="2022-10-30T20:23:22.644" v="9700"/>
          <ac:picMkLst>
            <pc:docMk/>
            <pc:sldMk cId="1602009379" sldId="256"/>
            <ac:picMk id="50" creationId="{29B517FA-D490-4867-852A-A8F7A0FC1EFE}"/>
          </ac:picMkLst>
        </pc:picChg>
      </pc:sldChg>
      <pc:sldChg chg="addSp delSp modSp mod modTransition setBg delAnim modAnim delDesignElem modNotesTx">
        <pc:chgData name="John Schultz" userId="e17558bc4947471c" providerId="LiveId" clId="{93F4BE7E-2BB4-4C31-B7AF-6FAD962BEF0D}" dt="2022-10-30T20:27:26.878" v="9708"/>
        <pc:sldMkLst>
          <pc:docMk/>
          <pc:sldMk cId="2635770689" sldId="257"/>
        </pc:sldMkLst>
        <pc:spChg chg="mod">
          <ac:chgData name="John Schultz" userId="e17558bc4947471c" providerId="LiveId" clId="{93F4BE7E-2BB4-4C31-B7AF-6FAD962BEF0D}" dt="2022-10-29T20:12:47.532" v="43" actId="27636"/>
          <ac:spMkLst>
            <pc:docMk/>
            <pc:sldMk cId="2635770689" sldId="257"/>
            <ac:spMk id="2" creationId="{A824775E-6655-4529-9483-CA72E8998C00}"/>
          </ac:spMkLst>
        </pc:spChg>
        <pc:spChg chg="mod ord">
          <ac:chgData name="John Schultz" userId="e17558bc4947471c" providerId="LiveId" clId="{93F4BE7E-2BB4-4C31-B7AF-6FAD962BEF0D}" dt="2022-10-30T16:35:45.293" v="5862" actId="20577"/>
          <ac:spMkLst>
            <pc:docMk/>
            <pc:sldMk cId="2635770689" sldId="257"/>
            <ac:spMk id="3" creationId="{630078CB-7245-405C-9FC5-B7832FFFF3C0}"/>
          </ac:spMkLst>
        </pc:spChg>
        <pc:spChg chg="mod">
          <ac:chgData name="John Schultz" userId="e17558bc4947471c" providerId="LiveId" clId="{93F4BE7E-2BB4-4C31-B7AF-6FAD962BEF0D}" dt="2022-10-29T20:04:56.104" v="1" actId="26606"/>
          <ac:spMkLst>
            <pc:docMk/>
            <pc:sldMk cId="2635770689" sldId="257"/>
            <ac:spMk id="6" creationId="{D58792C3-F3E3-4897-B431-6A259C1F74B3}"/>
          </ac:spMkLst>
        </pc:spChg>
        <pc:spChg chg="mod">
          <ac:chgData name="John Schultz" userId="e17558bc4947471c" providerId="LiveId" clId="{93F4BE7E-2BB4-4C31-B7AF-6FAD962BEF0D}" dt="2022-10-29T20:04:56.104" v="1" actId="26606"/>
          <ac:spMkLst>
            <pc:docMk/>
            <pc:sldMk cId="2635770689" sldId="257"/>
            <ac:spMk id="7" creationId="{188BA33C-790B-4EFE-90F3-CD141D6CD283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2635770689" sldId="257"/>
            <ac:spMk id="12" creationId="{1B15ED52-F352-441B-82BF-E0EA34836D08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2635770689" sldId="257"/>
            <ac:spMk id="14" creationId="{3B2E3793-BFE6-45A2-9B7B-E18844431C99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2635770689" sldId="257"/>
            <ac:spMk id="16" creationId="{BC4C4868-CB8F-4AF9-9CDB-8108F2C19B67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2635770689" sldId="257"/>
            <ac:spMk id="18" creationId="{375E0459-6403-40CD-989D-56A4407CA12E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2635770689" sldId="257"/>
            <ac:spMk id="20" creationId="{53E5B1A8-3AC9-4BD1-9BBC-78CA94F2D1BA}"/>
          </ac:spMkLst>
        </pc:spChg>
        <pc:picChg chg="add del mod">
          <ac:chgData name="John Schultz" userId="e17558bc4947471c" providerId="LiveId" clId="{93F4BE7E-2BB4-4C31-B7AF-6FAD962BEF0D}" dt="2022-10-30T16:03:35.718" v="5524"/>
          <ac:picMkLst>
            <pc:docMk/>
            <pc:sldMk cId="2635770689" sldId="257"/>
            <ac:picMk id="4" creationId="{9BA15B0A-8FEA-403A-92D4-3B40D3D2A7FB}"/>
          </ac:picMkLst>
        </pc:picChg>
        <pc:picChg chg="add del mod">
          <ac:chgData name="John Schultz" userId="e17558bc4947471c" providerId="LiveId" clId="{93F4BE7E-2BB4-4C31-B7AF-6FAD962BEF0D}" dt="2022-10-30T01:43:47.055" v="5508"/>
          <ac:picMkLst>
            <pc:docMk/>
            <pc:sldMk cId="2635770689" sldId="257"/>
            <ac:picMk id="15" creationId="{A93E73B3-5701-43A5-8982-9DE4DB527BC4}"/>
          </ac:picMkLst>
        </pc:picChg>
        <pc:picChg chg="add del mod">
          <ac:chgData name="John Schultz" userId="e17558bc4947471c" providerId="LiveId" clId="{93F4BE7E-2BB4-4C31-B7AF-6FAD962BEF0D}" dt="2022-10-30T20:25:01.209" v="9701"/>
          <ac:picMkLst>
            <pc:docMk/>
            <pc:sldMk cId="2635770689" sldId="257"/>
            <ac:picMk id="19" creationId="{635ED120-0D84-4544-B179-FF9E07C635F1}"/>
          </ac:picMkLst>
        </pc:picChg>
        <pc:picChg chg="add del mod">
          <ac:chgData name="John Schultz" userId="e17558bc4947471c" providerId="LiveId" clId="{93F4BE7E-2BB4-4C31-B7AF-6FAD962BEF0D}" dt="2022-10-30T20:25:28.280" v="9703"/>
          <ac:picMkLst>
            <pc:docMk/>
            <pc:sldMk cId="2635770689" sldId="257"/>
            <ac:picMk id="21" creationId="{339B0A24-9D58-4CE3-8D2A-8E32885D437D}"/>
          </ac:picMkLst>
        </pc:picChg>
        <pc:picChg chg="add del mod">
          <ac:chgData name="John Schultz" userId="e17558bc4947471c" providerId="LiveId" clId="{93F4BE7E-2BB4-4C31-B7AF-6FAD962BEF0D}" dt="2022-10-30T01:48:08.500" v="5515" actId="478"/>
          <ac:picMkLst>
            <pc:docMk/>
            <pc:sldMk cId="2635770689" sldId="257"/>
            <ac:picMk id="21" creationId="{586C88E4-FDCB-48B3-BB94-18AB96D4B47D}"/>
          </ac:picMkLst>
        </pc:picChg>
        <pc:picChg chg="add del mod">
          <ac:chgData name="John Schultz" userId="e17558bc4947471c" providerId="LiveId" clId="{93F4BE7E-2BB4-4C31-B7AF-6FAD962BEF0D}" dt="2022-10-30T20:25:47.096" v="9705"/>
          <ac:picMkLst>
            <pc:docMk/>
            <pc:sldMk cId="2635770689" sldId="257"/>
            <ac:picMk id="22" creationId="{9E40F2BD-D047-4A7E-81CE-709023E80F01}"/>
          </ac:picMkLst>
        </pc:picChg>
        <pc:picChg chg="add del mod">
          <ac:chgData name="John Schultz" userId="e17558bc4947471c" providerId="LiveId" clId="{93F4BE7E-2BB4-4C31-B7AF-6FAD962BEF0D}" dt="2022-10-30T20:26:59.762" v="9707"/>
          <ac:picMkLst>
            <pc:docMk/>
            <pc:sldMk cId="2635770689" sldId="257"/>
            <ac:picMk id="23" creationId="{5FB2D390-995C-45D7-BDD7-65A706C11431}"/>
          </ac:picMkLst>
        </pc:picChg>
        <pc:picChg chg="add mod">
          <ac:chgData name="John Schultz" userId="e17558bc4947471c" providerId="LiveId" clId="{93F4BE7E-2BB4-4C31-B7AF-6FAD962BEF0D}" dt="2022-10-30T20:27:26.878" v="9708"/>
          <ac:picMkLst>
            <pc:docMk/>
            <pc:sldMk cId="2635770689" sldId="257"/>
            <ac:picMk id="24" creationId="{0924C897-E1A1-4BEA-AF2F-A67FE48F3A51}"/>
          </ac:picMkLst>
        </pc:picChg>
        <pc:picChg chg="add del mod">
          <ac:chgData name="John Schultz" userId="e17558bc4947471c" providerId="LiveId" clId="{93F4BE7E-2BB4-4C31-B7AF-6FAD962BEF0D}" dt="2022-10-30T02:23:10.871" v="5519"/>
          <ac:picMkLst>
            <pc:docMk/>
            <pc:sldMk cId="2635770689" sldId="257"/>
            <ac:picMk id="27" creationId="{09FBD2C8-16AD-4FF7-A643-24FF09BAE133}"/>
          </ac:picMkLst>
        </pc:picChg>
      </pc:sldChg>
      <pc:sldChg chg="addSp delSp modSp mod modTransition setBg delAnim modAnim delDesignElem modNotesTx">
        <pc:chgData name="John Schultz" userId="e17558bc4947471c" providerId="LiveId" clId="{93F4BE7E-2BB4-4C31-B7AF-6FAD962BEF0D}" dt="2022-10-30T20:35:50.614" v="9709"/>
        <pc:sldMkLst>
          <pc:docMk/>
          <pc:sldMk cId="3163679195" sldId="258"/>
        </pc:sldMkLst>
        <pc:spChg chg="mod">
          <ac:chgData name="John Schultz" userId="e17558bc4947471c" providerId="LiveId" clId="{93F4BE7E-2BB4-4C31-B7AF-6FAD962BEF0D}" dt="2022-10-29T20:05:31.948" v="4" actId="26606"/>
          <ac:spMkLst>
            <pc:docMk/>
            <pc:sldMk cId="3163679195" sldId="258"/>
            <ac:spMk id="2" creationId="{F8B55796-B0E8-4FB7-BAD2-15EE245BC188}"/>
          </ac:spMkLst>
        </pc:spChg>
        <pc:spChg chg="mod ord">
          <ac:chgData name="John Schultz" userId="e17558bc4947471c" providerId="LiveId" clId="{93F4BE7E-2BB4-4C31-B7AF-6FAD962BEF0D}" dt="2022-10-30T17:12:33.316" v="6092" actId="20577"/>
          <ac:spMkLst>
            <pc:docMk/>
            <pc:sldMk cId="3163679195" sldId="258"/>
            <ac:spMk id="3" creationId="{BBAF1F15-03DD-4CE3-BF66-9D1B93548C20}"/>
          </ac:spMkLst>
        </pc:spChg>
        <pc:spChg chg="mod">
          <ac:chgData name="John Schultz" userId="e17558bc4947471c" providerId="LiveId" clId="{93F4BE7E-2BB4-4C31-B7AF-6FAD962BEF0D}" dt="2022-10-29T20:05:31.948" v="4" actId="26606"/>
          <ac:spMkLst>
            <pc:docMk/>
            <pc:sldMk cId="3163679195" sldId="258"/>
            <ac:spMk id="6" creationId="{AE63203B-D2C4-444A-8883-149B775786BC}"/>
          </ac:spMkLst>
        </pc:spChg>
        <pc:spChg chg="mod">
          <ac:chgData name="John Schultz" userId="e17558bc4947471c" providerId="LiveId" clId="{93F4BE7E-2BB4-4C31-B7AF-6FAD962BEF0D}" dt="2022-10-29T20:05:31.948" v="4" actId="26606"/>
          <ac:spMkLst>
            <pc:docMk/>
            <pc:sldMk cId="3163679195" sldId="258"/>
            <ac:spMk id="7" creationId="{11A2B2EC-E938-409D-B15F-8B8071B5B7BD}"/>
          </ac:spMkLst>
        </pc:spChg>
        <pc:spChg chg="add del">
          <ac:chgData name="John Schultz" userId="e17558bc4947471c" providerId="LiveId" clId="{93F4BE7E-2BB4-4C31-B7AF-6FAD962BEF0D}" dt="2022-10-29T20:05:31.940" v="3" actId="26606"/>
          <ac:spMkLst>
            <pc:docMk/>
            <pc:sldMk cId="3163679195" sldId="258"/>
            <ac:spMk id="12" creationId="{DEE2AD96-B495-4E06-9291-B71706F728CB}"/>
          </ac:spMkLst>
        </pc:spChg>
        <pc:spChg chg="add del">
          <ac:chgData name="John Schultz" userId="e17558bc4947471c" providerId="LiveId" clId="{93F4BE7E-2BB4-4C31-B7AF-6FAD962BEF0D}" dt="2022-10-29T20:05:31.940" v="3" actId="26606"/>
          <ac:spMkLst>
            <pc:docMk/>
            <pc:sldMk cId="3163679195" sldId="258"/>
            <ac:spMk id="14" creationId="{53CF6D67-C5A8-4ADD-9E8E-1E38CA1D3166}"/>
          </ac:spMkLst>
        </pc:spChg>
        <pc:spChg chg="add del">
          <ac:chgData name="John Schultz" userId="e17558bc4947471c" providerId="LiveId" clId="{93F4BE7E-2BB4-4C31-B7AF-6FAD962BEF0D}" dt="2022-10-29T20:05:31.940" v="3" actId="26606"/>
          <ac:spMkLst>
            <pc:docMk/>
            <pc:sldMk cId="3163679195" sldId="258"/>
            <ac:spMk id="16" creationId="{86909FA0-B515-4681-B7A8-FA281D133B94}"/>
          </ac:spMkLst>
        </pc:spChg>
        <pc:spChg chg="add del">
          <ac:chgData name="John Schultz" userId="e17558bc4947471c" providerId="LiveId" clId="{93F4BE7E-2BB4-4C31-B7AF-6FAD962BEF0D}" dt="2022-10-29T20:05:31.940" v="3" actId="26606"/>
          <ac:spMkLst>
            <pc:docMk/>
            <pc:sldMk cId="3163679195" sldId="258"/>
            <ac:spMk id="18" creationId="{21C9FE86-FCC3-4A31-AA1C-C882262B7FE7}"/>
          </ac:spMkLst>
        </pc:spChg>
        <pc:spChg chg="add del">
          <ac:chgData name="John Schultz" userId="e17558bc4947471c" providerId="LiveId" clId="{93F4BE7E-2BB4-4C31-B7AF-6FAD962BEF0D}" dt="2022-10-29T20:05:31.940" v="3" actId="26606"/>
          <ac:spMkLst>
            <pc:docMk/>
            <pc:sldMk cId="3163679195" sldId="258"/>
            <ac:spMk id="20" creationId="{7D96243B-ECED-4B71-8E06-AE9A285EAD20}"/>
          </ac:spMkLst>
        </pc:spChg>
        <pc:spChg chg="add del">
          <ac:chgData name="John Schultz" userId="e17558bc4947471c" providerId="LiveId" clId="{93F4BE7E-2BB4-4C31-B7AF-6FAD962BEF0D}" dt="2022-10-29T20:05:31.940" v="3" actId="26606"/>
          <ac:spMkLst>
            <pc:docMk/>
            <pc:sldMk cId="3163679195" sldId="258"/>
            <ac:spMk id="22" creationId="{A09989E4-EFDC-4A90-A633-E0525FB4139E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3163679195" sldId="258"/>
            <ac:spMk id="24" creationId="{1B15ED52-F352-441B-82BF-E0EA34836D08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3163679195" sldId="258"/>
            <ac:spMk id="25" creationId="{3B2E3793-BFE6-45A2-9B7B-E18844431C99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3163679195" sldId="258"/>
            <ac:spMk id="26" creationId="{BC4C4868-CB8F-4AF9-9CDB-8108F2C19B67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3163679195" sldId="258"/>
            <ac:spMk id="27" creationId="{375E0459-6403-40CD-989D-56A4407CA12E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3163679195" sldId="258"/>
            <ac:spMk id="28" creationId="{53E5B1A8-3AC9-4BD1-9BBC-78CA94F2D1BA}"/>
          </ac:spMkLst>
        </pc:spChg>
        <pc:picChg chg="add del mod">
          <ac:chgData name="John Schultz" userId="e17558bc4947471c" providerId="LiveId" clId="{93F4BE7E-2BB4-4C31-B7AF-6FAD962BEF0D}" dt="2022-10-30T01:43:47.055" v="5508"/>
          <ac:picMkLst>
            <pc:docMk/>
            <pc:sldMk cId="3163679195" sldId="258"/>
            <ac:picMk id="13" creationId="{1AA28A85-5E64-4E44-ACB3-437A6915A45D}"/>
          </ac:picMkLst>
        </pc:picChg>
        <pc:picChg chg="add mod">
          <ac:chgData name="John Schultz" userId="e17558bc4947471c" providerId="LiveId" clId="{93F4BE7E-2BB4-4C31-B7AF-6FAD962BEF0D}" dt="2022-10-30T20:35:50.614" v="9709"/>
          <ac:picMkLst>
            <pc:docMk/>
            <pc:sldMk cId="3163679195" sldId="258"/>
            <ac:picMk id="14" creationId="{82CB624D-7B10-4E7A-959D-D651C73D31BE}"/>
          </ac:picMkLst>
        </pc:picChg>
        <pc:picChg chg="add del mod">
          <ac:chgData name="John Schultz" userId="e17558bc4947471c" providerId="LiveId" clId="{93F4BE7E-2BB4-4C31-B7AF-6FAD962BEF0D}" dt="2022-10-30T01:47:32.772" v="5510" actId="478"/>
          <ac:picMkLst>
            <pc:docMk/>
            <pc:sldMk cId="3163679195" sldId="258"/>
            <ac:picMk id="15" creationId="{183CC498-1AA7-40CF-A2A7-44BB5C18BE1F}"/>
          </ac:picMkLst>
        </pc:picChg>
        <pc:picChg chg="add del mod">
          <ac:chgData name="John Schultz" userId="e17558bc4947471c" providerId="LiveId" clId="{93F4BE7E-2BB4-4C31-B7AF-6FAD962BEF0D}" dt="2022-10-30T02:23:10.871" v="5519"/>
          <ac:picMkLst>
            <pc:docMk/>
            <pc:sldMk cId="3163679195" sldId="258"/>
            <ac:picMk id="17" creationId="{3731E6DB-2DE9-42E5-BCE2-03AA0A23232A}"/>
          </ac:picMkLst>
        </pc:picChg>
      </pc:sldChg>
      <pc:sldChg chg="addSp delSp modSp del mod modTransition setBg modAnim delDesignElem modNotesTx">
        <pc:chgData name="John Schultz" userId="e17558bc4947471c" providerId="LiveId" clId="{93F4BE7E-2BB4-4C31-B7AF-6FAD962BEF0D}" dt="2022-10-30T16:05:37.549" v="5634" actId="47"/>
        <pc:sldMkLst>
          <pc:docMk/>
          <pc:sldMk cId="4173488135" sldId="259"/>
        </pc:sldMkLst>
        <pc:spChg chg="mod">
          <ac:chgData name="John Schultz" userId="e17558bc4947471c" providerId="LiveId" clId="{93F4BE7E-2BB4-4C31-B7AF-6FAD962BEF0D}" dt="2022-10-29T20:05:45.227" v="7" actId="26606"/>
          <ac:spMkLst>
            <pc:docMk/>
            <pc:sldMk cId="4173488135" sldId="259"/>
            <ac:spMk id="2" creationId="{4D5B4ACE-8B68-4128-B307-0B5C4FB6D652}"/>
          </ac:spMkLst>
        </pc:spChg>
        <pc:spChg chg="add del">
          <ac:chgData name="John Schultz" userId="e17558bc4947471c" providerId="LiveId" clId="{93F4BE7E-2BB4-4C31-B7AF-6FAD962BEF0D}" dt="2022-10-29T20:05:45.227" v="7" actId="26606"/>
          <ac:spMkLst>
            <pc:docMk/>
            <pc:sldMk cId="4173488135" sldId="259"/>
            <ac:spMk id="3" creationId="{B3D2F201-8A70-454A-A303-62DD2AE82EA8}"/>
          </ac:spMkLst>
        </pc:spChg>
        <pc:spChg chg="mod">
          <ac:chgData name="John Schultz" userId="e17558bc4947471c" providerId="LiveId" clId="{93F4BE7E-2BB4-4C31-B7AF-6FAD962BEF0D}" dt="2022-10-29T20:05:45.227" v="7" actId="26606"/>
          <ac:spMkLst>
            <pc:docMk/>
            <pc:sldMk cId="4173488135" sldId="259"/>
            <ac:spMk id="6" creationId="{46F79257-239C-43B5-AEE0-D75F80979385}"/>
          </ac:spMkLst>
        </pc:spChg>
        <pc:spChg chg="mod">
          <ac:chgData name="John Schultz" userId="e17558bc4947471c" providerId="LiveId" clId="{93F4BE7E-2BB4-4C31-B7AF-6FAD962BEF0D}" dt="2022-10-29T20:05:45.227" v="7" actId="26606"/>
          <ac:spMkLst>
            <pc:docMk/>
            <pc:sldMk cId="4173488135" sldId="259"/>
            <ac:spMk id="7" creationId="{67DEB4AA-CDB1-413C-B6DA-4890D1D01B38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4173488135" sldId="259"/>
            <ac:spMk id="12" creationId="{1B15ED52-F352-441B-82BF-E0EA34836D08}"/>
          </ac:spMkLst>
        </pc:spChg>
        <pc:spChg chg="add del">
          <ac:chgData name="John Schultz" userId="e17558bc4947471c" providerId="LiveId" clId="{93F4BE7E-2BB4-4C31-B7AF-6FAD962BEF0D}" dt="2022-10-29T20:05:45.215" v="6" actId="26606"/>
          <ac:spMkLst>
            <pc:docMk/>
            <pc:sldMk cId="4173488135" sldId="259"/>
            <ac:spMk id="13" creationId="{BACC6370-2D7E-4714-9D71-7542949D7D5D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4173488135" sldId="259"/>
            <ac:spMk id="14" creationId="{3B2E3793-BFE6-45A2-9B7B-E18844431C99}"/>
          </ac:spMkLst>
        </pc:spChg>
        <pc:spChg chg="add del">
          <ac:chgData name="John Schultz" userId="e17558bc4947471c" providerId="LiveId" clId="{93F4BE7E-2BB4-4C31-B7AF-6FAD962BEF0D}" dt="2022-10-29T20:05:45.215" v="6" actId="26606"/>
          <ac:spMkLst>
            <pc:docMk/>
            <pc:sldMk cId="4173488135" sldId="259"/>
            <ac:spMk id="15" creationId="{F68B3F68-107C-434F-AA38-110D5EA91B85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4173488135" sldId="259"/>
            <ac:spMk id="16" creationId="{BC4C4868-CB8F-4AF9-9CDB-8108F2C19B67}"/>
          </ac:spMkLst>
        </pc:spChg>
        <pc:spChg chg="add del">
          <ac:chgData name="John Schultz" userId="e17558bc4947471c" providerId="LiveId" clId="{93F4BE7E-2BB4-4C31-B7AF-6FAD962BEF0D}" dt="2022-10-29T20:05:45.215" v="6" actId="26606"/>
          <ac:spMkLst>
            <pc:docMk/>
            <pc:sldMk cId="4173488135" sldId="259"/>
            <ac:spMk id="17" creationId="{AAD0DBB9-1A4B-4391-81D4-CB19F9AB918A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4173488135" sldId="259"/>
            <ac:spMk id="18" creationId="{375E0459-6403-40CD-989D-56A4407CA12E}"/>
          </ac:spMkLst>
        </pc:spChg>
        <pc:spChg chg="add del">
          <ac:chgData name="John Schultz" userId="e17558bc4947471c" providerId="LiveId" clId="{93F4BE7E-2BB4-4C31-B7AF-6FAD962BEF0D}" dt="2022-10-29T20:05:45.215" v="6" actId="26606"/>
          <ac:spMkLst>
            <pc:docMk/>
            <pc:sldMk cId="4173488135" sldId="259"/>
            <ac:spMk id="19" creationId="{063BBA22-50EA-4C4D-BE05-F1CE4E63AA56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4173488135" sldId="259"/>
            <ac:spMk id="20" creationId="{53E5B1A8-3AC9-4BD1-9BBC-78CA94F2D1BA}"/>
          </ac:spMkLst>
        </pc:spChg>
        <pc:spChg chg="add mod">
          <ac:chgData name="John Schultz" userId="e17558bc4947471c" providerId="LiveId" clId="{93F4BE7E-2BB4-4C31-B7AF-6FAD962BEF0D}" dt="2022-10-30T00:29:36.268" v="3996" actId="20577"/>
          <ac:spMkLst>
            <pc:docMk/>
            <pc:sldMk cId="4173488135" sldId="259"/>
            <ac:spMk id="21" creationId="{B3D2F201-8A70-454A-A303-62DD2AE82EA8}"/>
          </ac:spMkLst>
        </pc:spChg>
        <pc:graphicFrameChg chg="add del">
          <ac:chgData name="John Schultz" userId="e17558bc4947471c" providerId="LiveId" clId="{93F4BE7E-2BB4-4C31-B7AF-6FAD962BEF0D}" dt="2022-10-29T20:05:45.215" v="6" actId="26606"/>
          <ac:graphicFrameMkLst>
            <pc:docMk/>
            <pc:sldMk cId="4173488135" sldId="259"/>
            <ac:graphicFrameMk id="9" creationId="{5A29C105-F471-B85B-EB97-D1344A7BE276}"/>
          </ac:graphicFrameMkLst>
        </pc:graphicFrameChg>
        <pc:picChg chg="add del mod">
          <ac:chgData name="John Schultz" userId="e17558bc4947471c" providerId="LiveId" clId="{93F4BE7E-2BB4-4C31-B7AF-6FAD962BEF0D}" dt="2022-10-30T01:43:47.055" v="5508"/>
          <ac:picMkLst>
            <pc:docMk/>
            <pc:sldMk cId="4173488135" sldId="259"/>
            <ac:picMk id="23" creationId="{F2E9F140-9F3C-47CB-9B7A-26D8E1D30329}"/>
          </ac:picMkLst>
        </pc:picChg>
        <pc:picChg chg="add del mod">
          <ac:chgData name="John Schultz" userId="e17558bc4947471c" providerId="LiveId" clId="{93F4BE7E-2BB4-4C31-B7AF-6FAD962BEF0D}" dt="2022-10-30T02:23:10.871" v="5519"/>
          <ac:picMkLst>
            <pc:docMk/>
            <pc:sldMk cId="4173488135" sldId="259"/>
            <ac:picMk id="24" creationId="{699BFA07-080A-4AE1-994E-096F81230747}"/>
          </ac:picMkLst>
        </pc:picChg>
      </pc:sldChg>
      <pc:sldChg chg="addSp delSp modSp del mod modTransition setBg modAnim delDesignElem modNotesTx">
        <pc:chgData name="John Schultz" userId="e17558bc4947471c" providerId="LiveId" clId="{93F4BE7E-2BB4-4C31-B7AF-6FAD962BEF0D}" dt="2022-10-30T17:21:14.744" v="7188" actId="47"/>
        <pc:sldMkLst>
          <pc:docMk/>
          <pc:sldMk cId="2218488133" sldId="260"/>
        </pc:sldMkLst>
        <pc:spChg chg="mod">
          <ac:chgData name="John Schultz" userId="e17558bc4947471c" providerId="LiveId" clId="{93F4BE7E-2BB4-4C31-B7AF-6FAD962BEF0D}" dt="2022-10-29T20:06:42.261" v="14" actId="26606"/>
          <ac:spMkLst>
            <pc:docMk/>
            <pc:sldMk cId="2218488133" sldId="260"/>
            <ac:spMk id="2" creationId="{D00E195E-8131-47D3-B7BB-B11E4344F466}"/>
          </ac:spMkLst>
        </pc:spChg>
        <pc:spChg chg="add del mod">
          <ac:chgData name="John Schultz" userId="e17558bc4947471c" providerId="LiveId" clId="{93F4BE7E-2BB4-4C31-B7AF-6FAD962BEF0D}" dt="2022-10-30T16:29:38.860" v="5678" actId="478"/>
          <ac:spMkLst>
            <pc:docMk/>
            <pc:sldMk cId="2218488133" sldId="260"/>
            <ac:spMk id="4" creationId="{1EE8E77F-1174-4BBA-81AE-BF9E5D13FB8B}"/>
          </ac:spMkLst>
        </pc:spChg>
        <pc:spChg chg="mod">
          <ac:chgData name="John Schultz" userId="e17558bc4947471c" providerId="LiveId" clId="{93F4BE7E-2BB4-4C31-B7AF-6FAD962BEF0D}" dt="2022-10-29T20:06:42.261" v="14" actId="26606"/>
          <ac:spMkLst>
            <pc:docMk/>
            <pc:sldMk cId="2218488133" sldId="260"/>
            <ac:spMk id="6" creationId="{B9B5B529-55DC-430B-B0DF-EECE9FED4103}"/>
          </ac:spMkLst>
        </pc:spChg>
        <pc:spChg chg="mod ord">
          <ac:chgData name="John Schultz" userId="e17558bc4947471c" providerId="LiveId" clId="{93F4BE7E-2BB4-4C31-B7AF-6FAD962BEF0D}" dt="2022-10-29T20:06:42.261" v="14" actId="26606"/>
          <ac:spMkLst>
            <pc:docMk/>
            <pc:sldMk cId="2218488133" sldId="260"/>
            <ac:spMk id="7" creationId="{D9DCBC7C-809A-4002-AA90-A104C98859EA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2218488133" sldId="260"/>
            <ac:spMk id="17" creationId="{2151139A-886F-4B97-8815-729AD3831BBD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2218488133" sldId="260"/>
            <ac:spMk id="19" creationId="{AB5E08C4-8CDD-4623-A5B8-E998C6DEE3B7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2218488133" sldId="260"/>
            <ac:spMk id="21" creationId="{15F33878-D502-4FFA-8ACE-F2AECDB2A23F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2218488133" sldId="260"/>
            <ac:spMk id="23" creationId="{D3539FEE-81D3-4406-802E-60B20B16F4F6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2218488133" sldId="260"/>
            <ac:spMk id="25" creationId="{DC701763-729E-462F-A5A8-E0DEFEB1E2E4}"/>
          </ac:spMkLst>
        </pc:spChg>
        <pc:picChg chg="add del mod ord">
          <ac:chgData name="John Schultz" userId="e17558bc4947471c" providerId="LiveId" clId="{93F4BE7E-2BB4-4C31-B7AF-6FAD962BEF0D}" dt="2022-10-30T16:29:38.860" v="5678" actId="478"/>
          <ac:picMkLst>
            <pc:docMk/>
            <pc:sldMk cId="2218488133" sldId="260"/>
            <ac:picMk id="10" creationId="{1E1CEE7B-BA43-4A0D-8ADC-6D886E55B885}"/>
          </ac:picMkLst>
        </pc:picChg>
        <pc:picChg chg="mod">
          <ac:chgData name="John Schultz" userId="e17558bc4947471c" providerId="LiveId" clId="{93F4BE7E-2BB4-4C31-B7AF-6FAD962BEF0D}" dt="2022-10-29T20:06:42.261" v="14" actId="26606"/>
          <ac:picMkLst>
            <pc:docMk/>
            <pc:sldMk cId="2218488133" sldId="260"/>
            <ac:picMk id="12" creationId="{D520F512-98AB-49D7-83CB-ED5FAE7427A4}"/>
          </ac:picMkLst>
        </pc:picChg>
        <pc:picChg chg="add del mod">
          <ac:chgData name="John Schultz" userId="e17558bc4947471c" providerId="LiveId" clId="{93F4BE7E-2BB4-4C31-B7AF-6FAD962BEF0D}" dt="2022-10-30T02:23:10.871" v="5519"/>
          <ac:picMkLst>
            <pc:docMk/>
            <pc:sldMk cId="2218488133" sldId="260"/>
            <ac:picMk id="18" creationId="{D4E63941-82E6-4F2F-9357-09F31441808A}"/>
          </ac:picMkLst>
        </pc:picChg>
      </pc:sldChg>
      <pc:sldChg chg="addSp delSp modSp del mod setBg delDesignElem">
        <pc:chgData name="John Schultz" userId="e17558bc4947471c" providerId="LiveId" clId="{93F4BE7E-2BB4-4C31-B7AF-6FAD962BEF0D}" dt="2022-10-29T22:09:25.380" v="1655" actId="47"/>
        <pc:sldMkLst>
          <pc:docMk/>
          <pc:sldMk cId="2696471434" sldId="261"/>
        </pc:sldMkLst>
        <pc:spChg chg="mod">
          <ac:chgData name="John Schultz" userId="e17558bc4947471c" providerId="LiveId" clId="{93F4BE7E-2BB4-4C31-B7AF-6FAD962BEF0D}" dt="2022-10-29T20:06:11.372" v="10" actId="26606"/>
          <ac:spMkLst>
            <pc:docMk/>
            <pc:sldMk cId="2696471434" sldId="261"/>
            <ac:spMk id="2" creationId="{CBA7EC32-0922-4116-9449-2C4E88237E97}"/>
          </ac:spMkLst>
        </pc:spChg>
        <pc:spChg chg="mod ord">
          <ac:chgData name="John Schultz" userId="e17558bc4947471c" providerId="LiveId" clId="{93F4BE7E-2BB4-4C31-B7AF-6FAD962BEF0D}" dt="2022-10-29T22:00:00.110" v="1623" actId="1076"/>
          <ac:spMkLst>
            <pc:docMk/>
            <pc:sldMk cId="2696471434" sldId="261"/>
            <ac:spMk id="3" creationId="{2EF1665F-05A1-4424-AF29-FA0C5F8D9D13}"/>
          </ac:spMkLst>
        </pc:spChg>
        <pc:spChg chg="mod">
          <ac:chgData name="John Schultz" userId="e17558bc4947471c" providerId="LiveId" clId="{93F4BE7E-2BB4-4C31-B7AF-6FAD962BEF0D}" dt="2022-10-29T20:06:11.372" v="10" actId="26606"/>
          <ac:spMkLst>
            <pc:docMk/>
            <pc:sldMk cId="2696471434" sldId="261"/>
            <ac:spMk id="6" creationId="{020B2BDE-DE71-41E1-8D3D-BAF7A5321E00}"/>
          </ac:spMkLst>
        </pc:spChg>
        <pc:spChg chg="mod">
          <ac:chgData name="John Schultz" userId="e17558bc4947471c" providerId="LiveId" clId="{93F4BE7E-2BB4-4C31-B7AF-6FAD962BEF0D}" dt="2022-10-29T20:06:11.372" v="10" actId="26606"/>
          <ac:spMkLst>
            <pc:docMk/>
            <pc:sldMk cId="2696471434" sldId="261"/>
            <ac:spMk id="7" creationId="{E7E4A469-EECF-4C0E-B80E-39F219941003}"/>
          </ac:spMkLst>
        </pc:spChg>
        <pc:spChg chg="add del">
          <ac:chgData name="John Schultz" userId="e17558bc4947471c" providerId="LiveId" clId="{93F4BE7E-2BB4-4C31-B7AF-6FAD962BEF0D}" dt="2022-10-29T20:06:11.356" v="9" actId="26606"/>
          <ac:spMkLst>
            <pc:docMk/>
            <pc:sldMk cId="2696471434" sldId="261"/>
            <ac:spMk id="12" creationId="{DEE2AD96-B495-4E06-9291-B71706F728CB}"/>
          </ac:spMkLst>
        </pc:spChg>
        <pc:spChg chg="add del">
          <ac:chgData name="John Schultz" userId="e17558bc4947471c" providerId="LiveId" clId="{93F4BE7E-2BB4-4C31-B7AF-6FAD962BEF0D}" dt="2022-10-29T20:06:11.356" v="9" actId="26606"/>
          <ac:spMkLst>
            <pc:docMk/>
            <pc:sldMk cId="2696471434" sldId="261"/>
            <ac:spMk id="14" creationId="{53CF6D67-C5A8-4ADD-9E8E-1E38CA1D3166}"/>
          </ac:spMkLst>
        </pc:spChg>
        <pc:spChg chg="add del">
          <ac:chgData name="John Schultz" userId="e17558bc4947471c" providerId="LiveId" clId="{93F4BE7E-2BB4-4C31-B7AF-6FAD962BEF0D}" dt="2022-10-29T20:06:11.356" v="9" actId="26606"/>
          <ac:spMkLst>
            <pc:docMk/>
            <pc:sldMk cId="2696471434" sldId="261"/>
            <ac:spMk id="16" creationId="{86909FA0-B515-4681-B7A8-FA281D133B94}"/>
          </ac:spMkLst>
        </pc:spChg>
        <pc:spChg chg="add del">
          <ac:chgData name="John Schultz" userId="e17558bc4947471c" providerId="LiveId" clId="{93F4BE7E-2BB4-4C31-B7AF-6FAD962BEF0D}" dt="2022-10-29T20:06:11.356" v="9" actId="26606"/>
          <ac:spMkLst>
            <pc:docMk/>
            <pc:sldMk cId="2696471434" sldId="261"/>
            <ac:spMk id="18" creationId="{21C9FE86-FCC3-4A31-AA1C-C882262B7FE7}"/>
          </ac:spMkLst>
        </pc:spChg>
        <pc:spChg chg="add del">
          <ac:chgData name="John Schultz" userId="e17558bc4947471c" providerId="LiveId" clId="{93F4BE7E-2BB4-4C31-B7AF-6FAD962BEF0D}" dt="2022-10-29T20:06:11.356" v="9" actId="26606"/>
          <ac:spMkLst>
            <pc:docMk/>
            <pc:sldMk cId="2696471434" sldId="261"/>
            <ac:spMk id="20" creationId="{7D96243B-ECED-4B71-8E06-AE9A285EAD20}"/>
          </ac:spMkLst>
        </pc:spChg>
        <pc:spChg chg="add del">
          <ac:chgData name="John Schultz" userId="e17558bc4947471c" providerId="LiveId" clId="{93F4BE7E-2BB4-4C31-B7AF-6FAD962BEF0D}" dt="2022-10-29T20:06:11.356" v="9" actId="26606"/>
          <ac:spMkLst>
            <pc:docMk/>
            <pc:sldMk cId="2696471434" sldId="261"/>
            <ac:spMk id="22" creationId="{A09989E4-EFDC-4A90-A633-E0525FB4139E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2696471434" sldId="261"/>
            <ac:spMk id="24" creationId="{1B15ED52-F352-441B-82BF-E0EA34836D08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2696471434" sldId="261"/>
            <ac:spMk id="25" creationId="{3B2E3793-BFE6-45A2-9B7B-E18844431C99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2696471434" sldId="261"/>
            <ac:spMk id="26" creationId="{BC4C4868-CB8F-4AF9-9CDB-8108F2C19B67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2696471434" sldId="261"/>
            <ac:spMk id="27" creationId="{375E0459-6403-40CD-989D-56A4407CA12E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2696471434" sldId="261"/>
            <ac:spMk id="28" creationId="{53E5B1A8-3AC9-4BD1-9BBC-78CA94F2D1BA}"/>
          </ac:spMkLst>
        </pc:spChg>
      </pc:sldChg>
      <pc:sldChg chg="addSp delSp modSp del mod setBg delDesignElem">
        <pc:chgData name="John Schultz" userId="e17558bc4947471c" providerId="LiveId" clId="{93F4BE7E-2BB4-4C31-B7AF-6FAD962BEF0D}" dt="2022-10-29T21:17:35.933" v="205" actId="47"/>
        <pc:sldMkLst>
          <pc:docMk/>
          <pc:sldMk cId="1792195524" sldId="262"/>
        </pc:sldMkLst>
        <pc:spChg chg="mod">
          <ac:chgData name="John Schultz" userId="e17558bc4947471c" providerId="LiveId" clId="{93F4BE7E-2BB4-4C31-B7AF-6FAD962BEF0D}" dt="2022-10-29T20:06:31.149" v="13" actId="26606"/>
          <ac:spMkLst>
            <pc:docMk/>
            <pc:sldMk cId="1792195524" sldId="262"/>
            <ac:spMk id="2" creationId="{FF2C7DC8-CF59-48E3-8453-07046E533464}"/>
          </ac:spMkLst>
        </pc:spChg>
        <pc:spChg chg="mod ord">
          <ac:chgData name="John Schultz" userId="e17558bc4947471c" providerId="LiveId" clId="{93F4BE7E-2BB4-4C31-B7AF-6FAD962BEF0D}" dt="2022-10-29T20:06:31.149" v="13" actId="26606"/>
          <ac:spMkLst>
            <pc:docMk/>
            <pc:sldMk cId="1792195524" sldId="262"/>
            <ac:spMk id="3" creationId="{E9C25A41-EC3E-4585-B3B1-921E6F03DDD0}"/>
          </ac:spMkLst>
        </pc:spChg>
        <pc:spChg chg="mod">
          <ac:chgData name="John Schultz" userId="e17558bc4947471c" providerId="LiveId" clId="{93F4BE7E-2BB4-4C31-B7AF-6FAD962BEF0D}" dt="2022-10-29T20:06:31.149" v="13" actId="26606"/>
          <ac:spMkLst>
            <pc:docMk/>
            <pc:sldMk cId="1792195524" sldId="262"/>
            <ac:spMk id="4" creationId="{8D5991BA-7514-4778-A1AA-4D0E8004639B}"/>
          </ac:spMkLst>
        </pc:spChg>
        <pc:spChg chg="mod">
          <ac:chgData name="John Schultz" userId="e17558bc4947471c" providerId="LiveId" clId="{93F4BE7E-2BB4-4C31-B7AF-6FAD962BEF0D}" dt="2022-10-29T20:06:31.149" v="13" actId="26606"/>
          <ac:spMkLst>
            <pc:docMk/>
            <pc:sldMk cId="1792195524" sldId="262"/>
            <ac:spMk id="5" creationId="{5B83D936-F956-4A17-856F-31149680A133}"/>
          </ac:spMkLst>
        </pc:spChg>
        <pc:spChg chg="add del">
          <ac:chgData name="John Schultz" userId="e17558bc4947471c" providerId="LiveId" clId="{93F4BE7E-2BB4-4C31-B7AF-6FAD962BEF0D}" dt="2022-10-29T20:06:31.139" v="12" actId="26606"/>
          <ac:spMkLst>
            <pc:docMk/>
            <pc:sldMk cId="1792195524" sldId="262"/>
            <ac:spMk id="11" creationId="{3AFE8227-C443-417B-BA91-520EB1EF4559}"/>
          </ac:spMkLst>
        </pc:spChg>
        <pc:spChg chg="add del">
          <ac:chgData name="John Schultz" userId="e17558bc4947471c" providerId="LiveId" clId="{93F4BE7E-2BB4-4C31-B7AF-6FAD962BEF0D}" dt="2022-10-29T20:06:31.139" v="12" actId="26606"/>
          <ac:spMkLst>
            <pc:docMk/>
            <pc:sldMk cId="1792195524" sldId="262"/>
            <ac:spMk id="13" creationId="{907741FC-B544-4A6E-B831-6789D042333D}"/>
          </ac:spMkLst>
        </pc:spChg>
        <pc:spChg chg="add del">
          <ac:chgData name="John Schultz" userId="e17558bc4947471c" providerId="LiveId" clId="{93F4BE7E-2BB4-4C31-B7AF-6FAD962BEF0D}" dt="2022-10-29T20:06:31.139" v="12" actId="26606"/>
          <ac:spMkLst>
            <pc:docMk/>
            <pc:sldMk cId="1792195524" sldId="262"/>
            <ac:spMk id="15" creationId="{3F0BE7ED-7814-4273-B18A-F26CC0380380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1792195524" sldId="262"/>
            <ac:spMk id="17" creationId="{3AFE8227-C443-417B-BA91-520EB1EF4559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1792195524" sldId="262"/>
            <ac:spMk id="19" creationId="{907741FC-B544-4A6E-B831-6789D042333D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1792195524" sldId="262"/>
            <ac:spMk id="20" creationId="{3F0BE7ED-7814-4273-B18A-F26CC0380380}"/>
          </ac:spMkLst>
        </pc:spChg>
        <pc:picChg chg="add del">
          <ac:chgData name="John Schultz" userId="e17558bc4947471c" providerId="LiveId" clId="{93F4BE7E-2BB4-4C31-B7AF-6FAD962BEF0D}" dt="2022-10-29T20:06:31.139" v="12" actId="26606"/>
          <ac:picMkLst>
            <pc:docMk/>
            <pc:sldMk cId="1792195524" sldId="262"/>
            <ac:picMk id="7" creationId="{27FF0966-077D-8425-A3CF-EB3EF4BB1625}"/>
          </ac:picMkLst>
        </pc:picChg>
        <pc:picChg chg="add">
          <ac:chgData name="John Schultz" userId="e17558bc4947471c" providerId="LiveId" clId="{93F4BE7E-2BB4-4C31-B7AF-6FAD962BEF0D}" dt="2022-10-29T20:06:31.149" v="13" actId="26606"/>
          <ac:picMkLst>
            <pc:docMk/>
            <pc:sldMk cId="1792195524" sldId="262"/>
            <ac:picMk id="18" creationId="{6D35A2EF-3B96-4179-10E6-5E111CC02F39}"/>
          </ac:picMkLst>
        </pc:picChg>
      </pc:sldChg>
      <pc:sldChg chg="addSp delSp modSp mod modTransition setBg modAnim delDesignElem modNotesTx">
        <pc:chgData name="John Schultz" userId="e17558bc4947471c" providerId="LiveId" clId="{93F4BE7E-2BB4-4C31-B7AF-6FAD962BEF0D}" dt="2022-10-30T21:20:15.744" v="9846"/>
        <pc:sldMkLst>
          <pc:docMk/>
          <pc:sldMk cId="642111338" sldId="263"/>
        </pc:sldMkLst>
        <pc:spChg chg="mod">
          <ac:chgData name="John Schultz" userId="e17558bc4947471c" providerId="LiveId" clId="{93F4BE7E-2BB4-4C31-B7AF-6FAD962BEF0D}" dt="2022-10-29T20:06:56.774" v="15" actId="26606"/>
          <ac:spMkLst>
            <pc:docMk/>
            <pc:sldMk cId="642111338" sldId="263"/>
            <ac:spMk id="2" creationId="{DD870CAF-693B-4631-8DC9-C85AC275BBFF}"/>
          </ac:spMkLst>
        </pc:spChg>
        <pc:spChg chg="mod">
          <ac:chgData name="John Schultz" userId="e17558bc4947471c" providerId="LiveId" clId="{93F4BE7E-2BB4-4C31-B7AF-6FAD962BEF0D}" dt="2022-10-29T20:06:56.774" v="15" actId="26606"/>
          <ac:spMkLst>
            <pc:docMk/>
            <pc:sldMk cId="642111338" sldId="263"/>
            <ac:spMk id="4" creationId="{B516261D-6E68-4AE3-89A2-595B3A569FA1}"/>
          </ac:spMkLst>
        </pc:spChg>
        <pc:spChg chg="mod">
          <ac:chgData name="John Schultz" userId="e17558bc4947471c" providerId="LiveId" clId="{93F4BE7E-2BB4-4C31-B7AF-6FAD962BEF0D}" dt="2022-10-29T20:06:56.774" v="15" actId="26606"/>
          <ac:spMkLst>
            <pc:docMk/>
            <pc:sldMk cId="642111338" sldId="263"/>
            <ac:spMk id="5" creationId="{8A15DCFC-D818-4A23-B562-BFC66185D545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642111338" sldId="263"/>
            <ac:spMk id="11" creationId="{A8384FB5-9ADC-4DDC-881B-597D56F5B15D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642111338" sldId="263"/>
            <ac:spMk id="13" creationId="{91E5A9A7-95C6-4F4F-B00E-C82E07FE62EF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642111338" sldId="263"/>
            <ac:spMk id="15" creationId="{D07DD2DE-F619-49DD-B5E7-03A290FF4ED1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642111338" sldId="263"/>
            <ac:spMk id="17" creationId="{85149191-5F60-4A28-AAFF-039F96B0F3EC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642111338" sldId="263"/>
            <ac:spMk id="19" creationId="{F8260ED5-17F7-4158-B241-D51DD4CF1B7E}"/>
          </ac:spMkLst>
        </pc:spChg>
        <pc:picChg chg="mod ord">
          <ac:chgData name="John Schultz" userId="e17558bc4947471c" providerId="LiveId" clId="{93F4BE7E-2BB4-4C31-B7AF-6FAD962BEF0D}" dt="2022-10-29T20:06:56.774" v="15" actId="26606"/>
          <ac:picMkLst>
            <pc:docMk/>
            <pc:sldMk cId="642111338" sldId="263"/>
            <ac:picMk id="6" creationId="{C0C102FE-F58E-4EB6-8455-F4FC71FC3DCF}"/>
          </ac:picMkLst>
        </pc:picChg>
        <pc:picChg chg="add del mod">
          <ac:chgData name="John Schultz" userId="e17558bc4947471c" providerId="LiveId" clId="{93F4BE7E-2BB4-4C31-B7AF-6FAD962BEF0D}" dt="2022-10-30T02:23:10.871" v="5519"/>
          <ac:picMkLst>
            <pc:docMk/>
            <pc:sldMk cId="642111338" sldId="263"/>
            <ac:picMk id="12" creationId="{A7DD7618-6B70-4983-8C22-B908D4CFC151}"/>
          </ac:picMkLst>
        </pc:picChg>
        <pc:picChg chg="add mod">
          <ac:chgData name="John Schultz" userId="e17558bc4947471c" providerId="LiveId" clId="{93F4BE7E-2BB4-4C31-B7AF-6FAD962BEF0D}" dt="2022-10-30T21:20:15.744" v="9846"/>
          <ac:picMkLst>
            <pc:docMk/>
            <pc:sldMk cId="642111338" sldId="263"/>
            <ac:picMk id="18" creationId="{A66268CE-17A3-4AD8-8960-09C028426FA4}"/>
          </ac:picMkLst>
        </pc:picChg>
      </pc:sldChg>
      <pc:sldChg chg="addSp delSp modSp add del mod modTransition setBg modAnim delDesignElem modNotesTx">
        <pc:chgData name="John Schultz" userId="e17558bc4947471c" providerId="LiveId" clId="{93F4BE7E-2BB4-4C31-B7AF-6FAD962BEF0D}" dt="2022-10-30T21:22:00.988" v="9847"/>
        <pc:sldMkLst>
          <pc:docMk/>
          <pc:sldMk cId="1286436303" sldId="264"/>
        </pc:sldMkLst>
        <pc:spChg chg="mod">
          <ac:chgData name="John Schultz" userId="e17558bc4947471c" providerId="LiveId" clId="{93F4BE7E-2BB4-4C31-B7AF-6FAD962BEF0D}" dt="2022-10-30T16:28:43.227" v="5674" actId="26606"/>
          <ac:spMkLst>
            <pc:docMk/>
            <pc:sldMk cId="1286436303" sldId="264"/>
            <ac:spMk id="2" creationId="{D3C66F02-E06E-44DB-8A7B-F64FA78B4751}"/>
          </ac:spMkLst>
        </pc:spChg>
        <pc:spChg chg="mod">
          <ac:chgData name="John Schultz" userId="e17558bc4947471c" providerId="LiveId" clId="{93F4BE7E-2BB4-4C31-B7AF-6FAD962BEF0D}" dt="2022-10-30T16:28:43.227" v="5674" actId="26606"/>
          <ac:spMkLst>
            <pc:docMk/>
            <pc:sldMk cId="1286436303" sldId="264"/>
            <ac:spMk id="4" creationId="{B7B093EE-9ABE-428A-87CD-87EDB05146DC}"/>
          </ac:spMkLst>
        </pc:spChg>
        <pc:spChg chg="mod">
          <ac:chgData name="John Schultz" userId="e17558bc4947471c" providerId="LiveId" clId="{93F4BE7E-2BB4-4C31-B7AF-6FAD962BEF0D}" dt="2022-10-30T16:28:43.227" v="5674" actId="26606"/>
          <ac:spMkLst>
            <pc:docMk/>
            <pc:sldMk cId="1286436303" sldId="264"/>
            <ac:spMk id="5" creationId="{394C6868-F327-461F-A43D-D013C8E17100}"/>
          </ac:spMkLst>
        </pc:spChg>
        <pc:spChg chg="add del">
          <ac:chgData name="John Schultz" userId="e17558bc4947471c" providerId="LiveId" clId="{93F4BE7E-2BB4-4C31-B7AF-6FAD962BEF0D}" dt="2022-10-30T16:28:43.227" v="5674" actId="26606"/>
          <ac:spMkLst>
            <pc:docMk/>
            <pc:sldMk cId="1286436303" sldId="264"/>
            <ac:spMk id="8" creationId="{C4285719-470E-454C-AF62-8323075F1F5B}"/>
          </ac:spMkLst>
        </pc:spChg>
        <pc:spChg chg="add del">
          <ac:chgData name="John Schultz" userId="e17558bc4947471c" providerId="LiveId" clId="{93F4BE7E-2BB4-4C31-B7AF-6FAD962BEF0D}" dt="2022-10-30T16:28:43.227" v="5674" actId="26606"/>
          <ac:spMkLst>
            <pc:docMk/>
            <pc:sldMk cId="1286436303" sldId="264"/>
            <ac:spMk id="9" creationId="{CD9FE4EF-C4D8-49A0-B2FF-81D8DB7D8A24}"/>
          </ac:spMkLst>
        </pc:spChg>
        <pc:spChg chg="add del">
          <ac:chgData name="John Schultz" userId="e17558bc4947471c" providerId="LiveId" clId="{93F4BE7E-2BB4-4C31-B7AF-6FAD962BEF0D}" dt="2022-10-30T16:28:40.432" v="5673" actId="478"/>
          <ac:spMkLst>
            <pc:docMk/>
            <pc:sldMk cId="1286436303" sldId="264"/>
            <ac:spMk id="10" creationId="{84AB9E4C-3DF8-6725-B888-EA3CE96C0478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1286436303" sldId="264"/>
            <ac:spMk id="11" creationId="{A8384FB5-9ADC-4DDC-881B-597D56F5B15D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1286436303" sldId="264"/>
            <ac:spMk id="13" creationId="{91E5A9A7-95C6-4F4F-B00E-C82E07FE62EF}"/>
          </ac:spMkLst>
        </pc:spChg>
        <pc:spChg chg="add del">
          <ac:chgData name="John Schultz" userId="e17558bc4947471c" providerId="LiveId" clId="{93F4BE7E-2BB4-4C31-B7AF-6FAD962BEF0D}" dt="2022-10-30T16:28:43.227" v="5674" actId="26606"/>
          <ac:spMkLst>
            <pc:docMk/>
            <pc:sldMk cId="1286436303" sldId="264"/>
            <ac:spMk id="14" creationId="{4300840D-0A0B-4512-BACA-B439D5B9C57C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1286436303" sldId="264"/>
            <ac:spMk id="15" creationId="{D07DD2DE-F619-49DD-B5E7-03A290FF4ED1}"/>
          </ac:spMkLst>
        </pc:spChg>
        <pc:spChg chg="add del">
          <ac:chgData name="John Schultz" userId="e17558bc4947471c" providerId="LiveId" clId="{93F4BE7E-2BB4-4C31-B7AF-6FAD962BEF0D}" dt="2022-10-30T16:28:43.227" v="5674" actId="26606"/>
          <ac:spMkLst>
            <pc:docMk/>
            <pc:sldMk cId="1286436303" sldId="264"/>
            <ac:spMk id="16" creationId="{D2B78728-A580-49A7-84F9-6EF6F583ADE0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1286436303" sldId="264"/>
            <ac:spMk id="17" creationId="{85149191-5F60-4A28-AAFF-039F96B0F3EC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1286436303" sldId="264"/>
            <ac:spMk id="19" creationId="{F8260ED5-17F7-4158-B241-D51DD4CF1B7E}"/>
          </ac:spMkLst>
        </pc:spChg>
        <pc:spChg chg="add del">
          <ac:chgData name="John Schultz" userId="e17558bc4947471c" providerId="LiveId" clId="{93F4BE7E-2BB4-4C31-B7AF-6FAD962BEF0D}" dt="2022-10-30T16:28:43.227" v="5674" actId="26606"/>
          <ac:spMkLst>
            <pc:docMk/>
            <pc:sldMk cId="1286436303" sldId="264"/>
            <ac:spMk id="21" creationId="{38FAA1A1-D861-433F-88FA-1E9D6FD31D11}"/>
          </ac:spMkLst>
        </pc:spChg>
        <pc:spChg chg="add del">
          <ac:chgData name="John Schultz" userId="e17558bc4947471c" providerId="LiveId" clId="{93F4BE7E-2BB4-4C31-B7AF-6FAD962BEF0D}" dt="2022-10-30T16:28:43.227" v="5674" actId="26606"/>
          <ac:spMkLst>
            <pc:docMk/>
            <pc:sldMk cId="1286436303" sldId="264"/>
            <ac:spMk id="23" creationId="{8D71EDA1-87BF-4D5D-AB79-F346FD19278A}"/>
          </ac:spMkLst>
        </pc:spChg>
        <pc:spChg chg="add">
          <ac:chgData name="John Schultz" userId="e17558bc4947471c" providerId="LiveId" clId="{93F4BE7E-2BB4-4C31-B7AF-6FAD962BEF0D}" dt="2022-10-30T16:28:43.227" v="5674" actId="26606"/>
          <ac:spMkLst>
            <pc:docMk/>
            <pc:sldMk cId="1286436303" sldId="264"/>
            <ac:spMk id="28" creationId="{A8384FB5-9ADC-4DDC-881B-597D56F5B15D}"/>
          </ac:spMkLst>
        </pc:spChg>
        <pc:spChg chg="add">
          <ac:chgData name="John Schultz" userId="e17558bc4947471c" providerId="LiveId" clId="{93F4BE7E-2BB4-4C31-B7AF-6FAD962BEF0D}" dt="2022-10-30T16:28:43.227" v="5674" actId="26606"/>
          <ac:spMkLst>
            <pc:docMk/>
            <pc:sldMk cId="1286436303" sldId="264"/>
            <ac:spMk id="30" creationId="{91E5A9A7-95C6-4F4F-B00E-C82E07FE62EF}"/>
          </ac:spMkLst>
        </pc:spChg>
        <pc:spChg chg="add">
          <ac:chgData name="John Schultz" userId="e17558bc4947471c" providerId="LiveId" clId="{93F4BE7E-2BB4-4C31-B7AF-6FAD962BEF0D}" dt="2022-10-30T16:28:43.227" v="5674" actId="26606"/>
          <ac:spMkLst>
            <pc:docMk/>
            <pc:sldMk cId="1286436303" sldId="264"/>
            <ac:spMk id="32" creationId="{D07DD2DE-F619-49DD-B5E7-03A290FF4ED1}"/>
          </ac:spMkLst>
        </pc:spChg>
        <pc:spChg chg="add">
          <ac:chgData name="John Schultz" userId="e17558bc4947471c" providerId="LiveId" clId="{93F4BE7E-2BB4-4C31-B7AF-6FAD962BEF0D}" dt="2022-10-30T16:28:43.227" v="5674" actId="26606"/>
          <ac:spMkLst>
            <pc:docMk/>
            <pc:sldMk cId="1286436303" sldId="264"/>
            <ac:spMk id="34" creationId="{85149191-5F60-4A28-AAFF-039F96B0F3EC}"/>
          </ac:spMkLst>
        </pc:spChg>
        <pc:spChg chg="add">
          <ac:chgData name="John Schultz" userId="e17558bc4947471c" providerId="LiveId" clId="{93F4BE7E-2BB4-4C31-B7AF-6FAD962BEF0D}" dt="2022-10-30T16:28:43.227" v="5674" actId="26606"/>
          <ac:spMkLst>
            <pc:docMk/>
            <pc:sldMk cId="1286436303" sldId="264"/>
            <ac:spMk id="36" creationId="{F8260ED5-17F7-4158-B241-D51DD4CF1B7E}"/>
          </ac:spMkLst>
        </pc:spChg>
        <pc:picChg chg="mod ord">
          <ac:chgData name="John Schultz" userId="e17558bc4947471c" providerId="LiveId" clId="{93F4BE7E-2BB4-4C31-B7AF-6FAD962BEF0D}" dt="2022-10-30T16:28:43.227" v="5674" actId="26606"/>
          <ac:picMkLst>
            <pc:docMk/>
            <pc:sldMk cId="1286436303" sldId="264"/>
            <ac:picMk id="6" creationId="{4BB34267-F2C9-4C1A-BA4F-36864F52CA22}"/>
          </ac:picMkLst>
        </pc:picChg>
        <pc:picChg chg="add del mod">
          <ac:chgData name="John Schultz" userId="e17558bc4947471c" providerId="LiveId" clId="{93F4BE7E-2BB4-4C31-B7AF-6FAD962BEF0D}" dt="2022-10-30T02:23:10.871" v="5519"/>
          <ac:picMkLst>
            <pc:docMk/>
            <pc:sldMk cId="1286436303" sldId="264"/>
            <ac:picMk id="12" creationId="{470860F1-E8C4-458F-AC3B-CE8226471B10}"/>
          </ac:picMkLst>
        </pc:picChg>
        <pc:picChg chg="add mod">
          <ac:chgData name="John Schultz" userId="e17558bc4947471c" providerId="LiveId" clId="{93F4BE7E-2BB4-4C31-B7AF-6FAD962BEF0D}" dt="2022-10-30T21:22:00.988" v="9847"/>
          <ac:picMkLst>
            <pc:docMk/>
            <pc:sldMk cId="1286436303" sldId="264"/>
            <ac:picMk id="19" creationId="{2B53D589-639C-4B50-9027-DC603E5A9635}"/>
          </ac:picMkLst>
        </pc:picChg>
      </pc:sldChg>
      <pc:sldChg chg="addSp delSp modSp mod modTransition setBg modAnim delDesignElem modNotesTx">
        <pc:chgData name="John Schultz" userId="e17558bc4947471c" providerId="LiveId" clId="{93F4BE7E-2BB4-4C31-B7AF-6FAD962BEF0D}" dt="2022-10-30T21:27:01.951" v="9862"/>
        <pc:sldMkLst>
          <pc:docMk/>
          <pc:sldMk cId="519779489" sldId="265"/>
        </pc:sldMkLst>
        <pc:spChg chg="mod">
          <ac:chgData name="John Schultz" userId="e17558bc4947471c" providerId="LiveId" clId="{93F4BE7E-2BB4-4C31-B7AF-6FAD962BEF0D}" dt="2022-10-29T20:07:08.587" v="17" actId="26606"/>
          <ac:spMkLst>
            <pc:docMk/>
            <pc:sldMk cId="519779489" sldId="265"/>
            <ac:spMk id="2" creationId="{25AA07AC-681C-4921-8409-68F1FD0810F8}"/>
          </ac:spMkLst>
        </pc:spChg>
        <pc:spChg chg="mod">
          <ac:chgData name="John Schultz" userId="e17558bc4947471c" providerId="LiveId" clId="{93F4BE7E-2BB4-4C31-B7AF-6FAD962BEF0D}" dt="2022-10-29T20:07:08.587" v="17" actId="26606"/>
          <ac:spMkLst>
            <pc:docMk/>
            <pc:sldMk cId="519779489" sldId="265"/>
            <ac:spMk id="4" creationId="{07FF66FA-C750-4F1E-BCCC-00EF936C168C}"/>
          </ac:spMkLst>
        </pc:spChg>
        <pc:spChg chg="mod">
          <ac:chgData name="John Schultz" userId="e17558bc4947471c" providerId="LiveId" clId="{93F4BE7E-2BB4-4C31-B7AF-6FAD962BEF0D}" dt="2022-10-29T20:07:08.587" v="17" actId="26606"/>
          <ac:spMkLst>
            <pc:docMk/>
            <pc:sldMk cId="519779489" sldId="265"/>
            <ac:spMk id="5" creationId="{6EDB569A-83B6-4F07-8B63-2942D31EB50E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519779489" sldId="265"/>
            <ac:spMk id="11" creationId="{A8384FB5-9ADC-4DDC-881B-597D56F5B15D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519779489" sldId="265"/>
            <ac:spMk id="13" creationId="{91E5A9A7-95C6-4F4F-B00E-C82E07FE62EF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519779489" sldId="265"/>
            <ac:spMk id="15" creationId="{D07DD2DE-F619-49DD-B5E7-03A290FF4ED1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519779489" sldId="265"/>
            <ac:spMk id="17" creationId="{85149191-5F60-4A28-AAFF-039F96B0F3EC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519779489" sldId="265"/>
            <ac:spMk id="19" creationId="{F8260ED5-17F7-4158-B241-D51DD4CF1B7E}"/>
          </ac:spMkLst>
        </pc:spChg>
        <pc:picChg chg="mod ord">
          <ac:chgData name="John Schultz" userId="e17558bc4947471c" providerId="LiveId" clId="{93F4BE7E-2BB4-4C31-B7AF-6FAD962BEF0D}" dt="2022-10-29T20:07:08.587" v="17" actId="26606"/>
          <ac:picMkLst>
            <pc:docMk/>
            <pc:sldMk cId="519779489" sldId="265"/>
            <ac:picMk id="6" creationId="{62AECAF2-2142-40E9-A988-84B66F778271}"/>
          </ac:picMkLst>
        </pc:picChg>
        <pc:picChg chg="add del mod">
          <ac:chgData name="John Schultz" userId="e17558bc4947471c" providerId="LiveId" clId="{93F4BE7E-2BB4-4C31-B7AF-6FAD962BEF0D}" dt="2022-10-30T02:23:10.871" v="5519"/>
          <ac:picMkLst>
            <pc:docMk/>
            <pc:sldMk cId="519779489" sldId="265"/>
            <ac:picMk id="12" creationId="{9CA4BE7B-82B6-4953-99E7-988C4AF6160F}"/>
          </ac:picMkLst>
        </pc:picChg>
        <pc:picChg chg="add del mod">
          <ac:chgData name="John Schultz" userId="e17558bc4947471c" providerId="LiveId" clId="{93F4BE7E-2BB4-4C31-B7AF-6FAD962BEF0D}" dt="2022-10-30T21:23:55.444" v="9852"/>
          <ac:picMkLst>
            <pc:docMk/>
            <pc:sldMk cId="519779489" sldId="265"/>
            <ac:picMk id="18" creationId="{DD600C63-D1EE-47C1-867D-059268B86A09}"/>
          </ac:picMkLst>
        </pc:picChg>
        <pc:picChg chg="add del mod">
          <ac:chgData name="John Schultz" userId="e17558bc4947471c" providerId="LiveId" clId="{93F4BE7E-2BB4-4C31-B7AF-6FAD962BEF0D}" dt="2022-10-30T21:24:31.601" v="9855"/>
          <ac:picMkLst>
            <pc:docMk/>
            <pc:sldMk cId="519779489" sldId="265"/>
            <ac:picMk id="20" creationId="{DC56FF87-A2E9-4F21-B301-26A004196395}"/>
          </ac:picMkLst>
        </pc:picChg>
        <pc:picChg chg="add del mod">
          <ac:chgData name="John Schultz" userId="e17558bc4947471c" providerId="LiveId" clId="{93F4BE7E-2BB4-4C31-B7AF-6FAD962BEF0D}" dt="2022-10-30T21:25:09.261" v="9857"/>
          <ac:picMkLst>
            <pc:docMk/>
            <pc:sldMk cId="519779489" sldId="265"/>
            <ac:picMk id="21" creationId="{DAD5B1FD-B060-4514-83C0-34999CC84A56}"/>
          </ac:picMkLst>
        </pc:picChg>
        <pc:picChg chg="add del mod">
          <ac:chgData name="John Schultz" userId="e17558bc4947471c" providerId="LiveId" clId="{93F4BE7E-2BB4-4C31-B7AF-6FAD962BEF0D}" dt="2022-10-30T21:25:36.807" v="9859"/>
          <ac:picMkLst>
            <pc:docMk/>
            <pc:sldMk cId="519779489" sldId="265"/>
            <ac:picMk id="22" creationId="{FA2B2D6C-E4D4-4355-8A31-FB4E8A00546F}"/>
          </ac:picMkLst>
        </pc:picChg>
        <pc:picChg chg="add del mod">
          <ac:chgData name="John Schultz" userId="e17558bc4947471c" providerId="LiveId" clId="{93F4BE7E-2BB4-4C31-B7AF-6FAD962BEF0D}" dt="2022-10-30T21:26:05.073" v="9861"/>
          <ac:picMkLst>
            <pc:docMk/>
            <pc:sldMk cId="519779489" sldId="265"/>
            <ac:picMk id="23" creationId="{00A725BE-13F1-4A3F-81D5-16FCEE9043AD}"/>
          </ac:picMkLst>
        </pc:picChg>
        <pc:picChg chg="add mod">
          <ac:chgData name="John Schultz" userId="e17558bc4947471c" providerId="LiveId" clId="{93F4BE7E-2BB4-4C31-B7AF-6FAD962BEF0D}" dt="2022-10-30T21:27:01.951" v="9862"/>
          <ac:picMkLst>
            <pc:docMk/>
            <pc:sldMk cId="519779489" sldId="265"/>
            <ac:picMk id="24" creationId="{FADEA86E-09D9-41C0-8E66-B8EC064E6742}"/>
          </ac:picMkLst>
        </pc:picChg>
      </pc:sldChg>
      <pc:sldChg chg="addSp delSp modSp mod modTransition setBg modAnim delDesignElem modNotesTx">
        <pc:chgData name="John Schultz" userId="e17558bc4947471c" providerId="LiveId" clId="{93F4BE7E-2BB4-4C31-B7AF-6FAD962BEF0D}" dt="2022-10-30T21:30:08.422" v="9866"/>
        <pc:sldMkLst>
          <pc:docMk/>
          <pc:sldMk cId="169379182" sldId="266"/>
        </pc:sldMkLst>
        <pc:spChg chg="mod">
          <ac:chgData name="John Schultz" userId="e17558bc4947471c" providerId="LiveId" clId="{93F4BE7E-2BB4-4C31-B7AF-6FAD962BEF0D}" dt="2022-10-29T20:07:14.953" v="18" actId="26606"/>
          <ac:spMkLst>
            <pc:docMk/>
            <pc:sldMk cId="169379182" sldId="266"/>
            <ac:spMk id="2" creationId="{6ED25B69-0180-4A2A-8910-BA172744DF20}"/>
          </ac:spMkLst>
        </pc:spChg>
        <pc:spChg chg="mod">
          <ac:chgData name="John Schultz" userId="e17558bc4947471c" providerId="LiveId" clId="{93F4BE7E-2BB4-4C31-B7AF-6FAD962BEF0D}" dt="2022-10-29T20:07:14.953" v="18" actId="26606"/>
          <ac:spMkLst>
            <pc:docMk/>
            <pc:sldMk cId="169379182" sldId="266"/>
            <ac:spMk id="4" creationId="{ECD862B5-40CA-4816-A2F4-4A54C6411DE9}"/>
          </ac:spMkLst>
        </pc:spChg>
        <pc:spChg chg="mod">
          <ac:chgData name="John Schultz" userId="e17558bc4947471c" providerId="LiveId" clId="{93F4BE7E-2BB4-4C31-B7AF-6FAD962BEF0D}" dt="2022-10-29T20:07:14.953" v="18" actId="26606"/>
          <ac:spMkLst>
            <pc:docMk/>
            <pc:sldMk cId="169379182" sldId="266"/>
            <ac:spMk id="5" creationId="{07F73C65-369D-45AD-8823-DAACF5062D3A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169379182" sldId="266"/>
            <ac:spMk id="11" creationId="{A8384FB5-9ADC-4DDC-881B-597D56F5B15D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169379182" sldId="266"/>
            <ac:spMk id="13" creationId="{91E5A9A7-95C6-4F4F-B00E-C82E07FE62EF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169379182" sldId="266"/>
            <ac:spMk id="15" creationId="{D07DD2DE-F619-49DD-B5E7-03A290FF4ED1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169379182" sldId="266"/>
            <ac:spMk id="17" creationId="{85149191-5F60-4A28-AAFF-039F96B0F3EC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169379182" sldId="266"/>
            <ac:spMk id="19" creationId="{F8260ED5-17F7-4158-B241-D51DD4CF1B7E}"/>
          </ac:spMkLst>
        </pc:spChg>
        <pc:picChg chg="mod ord">
          <ac:chgData name="John Schultz" userId="e17558bc4947471c" providerId="LiveId" clId="{93F4BE7E-2BB4-4C31-B7AF-6FAD962BEF0D}" dt="2022-10-29T20:07:14.953" v="18" actId="26606"/>
          <ac:picMkLst>
            <pc:docMk/>
            <pc:sldMk cId="169379182" sldId="266"/>
            <ac:picMk id="6" creationId="{481C2CF3-86E9-45F8-89C5-7621B3EB5F1D}"/>
          </ac:picMkLst>
        </pc:picChg>
        <pc:picChg chg="add del mod">
          <ac:chgData name="John Schultz" userId="e17558bc4947471c" providerId="LiveId" clId="{93F4BE7E-2BB4-4C31-B7AF-6FAD962BEF0D}" dt="2022-10-30T02:23:10.871" v="5519"/>
          <ac:picMkLst>
            <pc:docMk/>
            <pc:sldMk cId="169379182" sldId="266"/>
            <ac:picMk id="12" creationId="{C1ADDF1C-1FC0-4558-9651-5DBDDAD92492}"/>
          </ac:picMkLst>
        </pc:picChg>
        <pc:picChg chg="add mod">
          <ac:chgData name="John Schultz" userId="e17558bc4947471c" providerId="LiveId" clId="{93F4BE7E-2BB4-4C31-B7AF-6FAD962BEF0D}" dt="2022-10-30T21:30:08.422" v="9866"/>
          <ac:picMkLst>
            <pc:docMk/>
            <pc:sldMk cId="169379182" sldId="266"/>
            <ac:picMk id="18" creationId="{0802F3B6-19C8-4A91-8C8D-35DFC722A08F}"/>
          </ac:picMkLst>
        </pc:picChg>
      </pc:sldChg>
      <pc:sldChg chg="addSp delSp modSp del mod setBg delDesignElem">
        <pc:chgData name="John Schultz" userId="e17558bc4947471c" providerId="LiveId" clId="{93F4BE7E-2BB4-4C31-B7AF-6FAD962BEF0D}" dt="2022-10-29T22:09:01.422" v="1654" actId="47"/>
        <pc:sldMkLst>
          <pc:docMk/>
          <pc:sldMk cId="615757915" sldId="267"/>
        </pc:sldMkLst>
        <pc:spChg chg="mod">
          <ac:chgData name="John Schultz" userId="e17558bc4947471c" providerId="LiveId" clId="{93F4BE7E-2BB4-4C31-B7AF-6FAD962BEF0D}" dt="2022-10-29T20:07:20.217" v="19" actId="26606"/>
          <ac:spMkLst>
            <pc:docMk/>
            <pc:sldMk cId="615757915" sldId="267"/>
            <ac:spMk id="2" creationId="{B8DDDE18-46BA-4934-AE9B-81E47F93E23E}"/>
          </ac:spMkLst>
        </pc:spChg>
        <pc:spChg chg="mod ord">
          <ac:chgData name="John Schultz" userId="e17558bc4947471c" providerId="LiveId" clId="{93F4BE7E-2BB4-4C31-B7AF-6FAD962BEF0D}" dt="2022-10-29T20:07:20.217" v="19" actId="26606"/>
          <ac:spMkLst>
            <pc:docMk/>
            <pc:sldMk cId="615757915" sldId="267"/>
            <ac:spMk id="3" creationId="{C094E120-2227-4E51-834F-582918DC1923}"/>
          </ac:spMkLst>
        </pc:spChg>
        <pc:spChg chg="mod">
          <ac:chgData name="John Schultz" userId="e17558bc4947471c" providerId="LiveId" clId="{93F4BE7E-2BB4-4C31-B7AF-6FAD962BEF0D}" dt="2022-10-29T20:07:20.217" v="19" actId="26606"/>
          <ac:spMkLst>
            <pc:docMk/>
            <pc:sldMk cId="615757915" sldId="267"/>
            <ac:spMk id="4" creationId="{C55A2254-C7E7-466E-8498-AE309209E89E}"/>
          </ac:spMkLst>
        </pc:spChg>
        <pc:spChg chg="mod">
          <ac:chgData name="John Schultz" userId="e17558bc4947471c" providerId="LiveId" clId="{93F4BE7E-2BB4-4C31-B7AF-6FAD962BEF0D}" dt="2022-10-29T20:07:20.217" v="19" actId="26606"/>
          <ac:spMkLst>
            <pc:docMk/>
            <pc:sldMk cId="615757915" sldId="267"/>
            <ac:spMk id="5" creationId="{22579B40-1382-454F-B82D-BFB365DFB946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615757915" sldId="267"/>
            <ac:spMk id="10" creationId="{1B15ED52-F352-441B-82BF-E0EA34836D08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615757915" sldId="267"/>
            <ac:spMk id="12" creationId="{3B2E3793-BFE6-45A2-9B7B-E18844431C99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615757915" sldId="267"/>
            <ac:spMk id="14" creationId="{BC4C4868-CB8F-4AF9-9CDB-8108F2C19B67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615757915" sldId="267"/>
            <ac:spMk id="16" creationId="{375E0459-6403-40CD-989D-56A4407CA12E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615757915" sldId="267"/>
            <ac:spMk id="18" creationId="{53E5B1A8-3AC9-4BD1-9BBC-78CA94F2D1BA}"/>
          </ac:spMkLst>
        </pc:spChg>
      </pc:sldChg>
      <pc:sldChg chg="addSp delSp modSp mod modTransition setBg modAnim delDesignElem modNotesTx">
        <pc:chgData name="John Schultz" userId="e17558bc4947471c" providerId="LiveId" clId="{93F4BE7E-2BB4-4C31-B7AF-6FAD962BEF0D}" dt="2022-10-30T21:47:43.451" v="9899" actId="6549"/>
        <pc:sldMkLst>
          <pc:docMk/>
          <pc:sldMk cId="1197229725" sldId="268"/>
        </pc:sldMkLst>
        <pc:spChg chg="mod">
          <ac:chgData name="John Schultz" userId="e17558bc4947471c" providerId="LiveId" clId="{93F4BE7E-2BB4-4C31-B7AF-6FAD962BEF0D}" dt="2022-10-29T20:07:27.193" v="20" actId="26606"/>
          <ac:spMkLst>
            <pc:docMk/>
            <pc:sldMk cId="1197229725" sldId="268"/>
            <ac:spMk id="2" creationId="{83F34C5A-AE6D-437D-80BD-3EB8DC323943}"/>
          </ac:spMkLst>
        </pc:spChg>
        <pc:spChg chg="mod">
          <ac:chgData name="John Schultz" userId="e17558bc4947471c" providerId="LiveId" clId="{93F4BE7E-2BB4-4C31-B7AF-6FAD962BEF0D}" dt="2022-10-29T20:07:27.193" v="20" actId="26606"/>
          <ac:spMkLst>
            <pc:docMk/>
            <pc:sldMk cId="1197229725" sldId="268"/>
            <ac:spMk id="4" creationId="{8A3F901F-D3AE-4D94-9A51-27793341B59A}"/>
          </ac:spMkLst>
        </pc:spChg>
        <pc:spChg chg="mod">
          <ac:chgData name="John Schultz" userId="e17558bc4947471c" providerId="LiveId" clId="{93F4BE7E-2BB4-4C31-B7AF-6FAD962BEF0D}" dt="2022-10-29T20:07:27.193" v="20" actId="26606"/>
          <ac:spMkLst>
            <pc:docMk/>
            <pc:sldMk cId="1197229725" sldId="268"/>
            <ac:spMk id="5" creationId="{3BFDC179-B6E9-4E56-A011-2D05654FAA81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1197229725" sldId="268"/>
            <ac:spMk id="11" creationId="{A8384FB5-9ADC-4DDC-881B-597D56F5B15D}"/>
          </ac:spMkLst>
        </pc:spChg>
        <pc:spChg chg="add mod">
          <ac:chgData name="John Schultz" userId="e17558bc4947471c" providerId="LiveId" clId="{93F4BE7E-2BB4-4C31-B7AF-6FAD962BEF0D}" dt="2022-10-30T16:16:01.632" v="5670" actId="20577"/>
          <ac:spMkLst>
            <pc:docMk/>
            <pc:sldMk cId="1197229725" sldId="268"/>
            <ac:spMk id="12" creationId="{7C296DB1-B55F-4426-BA40-AA38D176AB8D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1197229725" sldId="268"/>
            <ac:spMk id="13" creationId="{91E5A9A7-95C6-4F4F-B00E-C82E07FE62EF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1197229725" sldId="268"/>
            <ac:spMk id="15" creationId="{D07DD2DE-F619-49DD-B5E7-03A290FF4ED1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1197229725" sldId="268"/>
            <ac:spMk id="17" creationId="{85149191-5F60-4A28-AAFF-039F96B0F3EC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1197229725" sldId="268"/>
            <ac:spMk id="19" creationId="{F8260ED5-17F7-4158-B241-D51DD4CF1B7E}"/>
          </ac:spMkLst>
        </pc:spChg>
        <pc:picChg chg="mod ord">
          <ac:chgData name="John Schultz" userId="e17558bc4947471c" providerId="LiveId" clId="{93F4BE7E-2BB4-4C31-B7AF-6FAD962BEF0D}" dt="2022-10-29T20:07:27.193" v="20" actId="26606"/>
          <ac:picMkLst>
            <pc:docMk/>
            <pc:sldMk cId="1197229725" sldId="268"/>
            <ac:picMk id="6" creationId="{C85C6A00-9DC3-4D5A-99FB-81DB66739AD8}"/>
          </ac:picMkLst>
        </pc:picChg>
        <pc:picChg chg="add del mod">
          <ac:chgData name="John Schultz" userId="e17558bc4947471c" providerId="LiveId" clId="{93F4BE7E-2BB4-4C31-B7AF-6FAD962BEF0D}" dt="2022-10-30T02:23:10.871" v="5519"/>
          <ac:picMkLst>
            <pc:docMk/>
            <pc:sldMk cId="1197229725" sldId="268"/>
            <ac:picMk id="14" creationId="{427F8DF6-E9C6-4D8C-9F84-AF9C72D180E0}"/>
          </ac:picMkLst>
        </pc:picChg>
        <pc:picChg chg="add mod">
          <ac:chgData name="John Schultz" userId="e17558bc4947471c" providerId="LiveId" clId="{93F4BE7E-2BB4-4C31-B7AF-6FAD962BEF0D}" dt="2022-10-30T21:43:08.728" v="9897"/>
          <ac:picMkLst>
            <pc:docMk/>
            <pc:sldMk cId="1197229725" sldId="268"/>
            <ac:picMk id="20" creationId="{22069E49-23A0-40A4-8E40-BE2184D9F8F4}"/>
          </ac:picMkLst>
        </pc:picChg>
      </pc:sldChg>
      <pc:sldChg chg="addSp delSp modSp mod modTransition setBg modAnim delDesignElem modNotesTx">
        <pc:chgData name="John Schultz" userId="e17558bc4947471c" providerId="LiveId" clId="{93F4BE7E-2BB4-4C31-B7AF-6FAD962BEF0D}" dt="2022-10-30T21:51:08.385" v="9906"/>
        <pc:sldMkLst>
          <pc:docMk/>
          <pc:sldMk cId="3390208008" sldId="269"/>
        </pc:sldMkLst>
        <pc:spChg chg="mod">
          <ac:chgData name="John Schultz" userId="e17558bc4947471c" providerId="LiveId" clId="{93F4BE7E-2BB4-4C31-B7AF-6FAD962BEF0D}" dt="2022-10-29T20:07:50.976" v="25" actId="26606"/>
          <ac:spMkLst>
            <pc:docMk/>
            <pc:sldMk cId="3390208008" sldId="269"/>
            <ac:spMk id="2" creationId="{415BF461-DB5A-4860-9BD4-1B29753A9627}"/>
          </ac:spMkLst>
        </pc:spChg>
        <pc:spChg chg="add del">
          <ac:chgData name="John Schultz" userId="e17558bc4947471c" providerId="LiveId" clId="{93F4BE7E-2BB4-4C31-B7AF-6FAD962BEF0D}" dt="2022-10-29T20:07:50.976" v="25" actId="26606"/>
          <ac:spMkLst>
            <pc:docMk/>
            <pc:sldMk cId="3390208008" sldId="269"/>
            <ac:spMk id="3" creationId="{1C86399C-BDCB-4173-A525-AC1A008CC394}"/>
          </ac:spMkLst>
        </pc:spChg>
        <pc:spChg chg="mod">
          <ac:chgData name="John Schultz" userId="e17558bc4947471c" providerId="LiveId" clId="{93F4BE7E-2BB4-4C31-B7AF-6FAD962BEF0D}" dt="2022-10-29T20:07:50.976" v="25" actId="26606"/>
          <ac:spMkLst>
            <pc:docMk/>
            <pc:sldMk cId="3390208008" sldId="269"/>
            <ac:spMk id="4" creationId="{FB6AB22A-77B6-4444-8B68-42AA079FD7C6}"/>
          </ac:spMkLst>
        </pc:spChg>
        <pc:spChg chg="mod">
          <ac:chgData name="John Schultz" userId="e17558bc4947471c" providerId="LiveId" clId="{93F4BE7E-2BB4-4C31-B7AF-6FAD962BEF0D}" dt="2022-10-29T20:07:50.976" v="25" actId="26606"/>
          <ac:spMkLst>
            <pc:docMk/>
            <pc:sldMk cId="3390208008" sldId="269"/>
            <ac:spMk id="5" creationId="{6BFD0FC4-D421-4010-B30F-F2A5EBBC669D}"/>
          </ac:spMkLst>
        </pc:spChg>
        <pc:spChg chg="add mod">
          <ac:chgData name="John Schultz" userId="e17558bc4947471c" providerId="LiveId" clId="{93F4BE7E-2BB4-4C31-B7AF-6FAD962BEF0D}" dt="2022-10-30T18:30:09.822" v="9612" actId="1076"/>
          <ac:spMkLst>
            <pc:docMk/>
            <pc:sldMk cId="3390208008" sldId="269"/>
            <ac:spMk id="5" creationId="{FD25C12B-9D7A-4AC4-95DE-2E66430727EE}"/>
          </ac:spMkLst>
        </pc:spChg>
        <pc:spChg chg="add del">
          <ac:chgData name="John Schultz" userId="e17558bc4947471c" providerId="LiveId" clId="{93F4BE7E-2BB4-4C31-B7AF-6FAD962BEF0D}" dt="2022-10-29T20:07:47.724" v="22" actId="26606"/>
          <ac:spMkLst>
            <pc:docMk/>
            <pc:sldMk cId="3390208008" sldId="269"/>
            <ac:spMk id="11" creationId="{BACC6370-2D7E-4714-9D71-7542949D7D5D}"/>
          </ac:spMkLst>
        </pc:spChg>
        <pc:spChg chg="add del">
          <ac:chgData name="John Schultz" userId="e17558bc4947471c" providerId="LiveId" clId="{93F4BE7E-2BB4-4C31-B7AF-6FAD962BEF0D}" dt="2022-10-29T20:07:47.724" v="22" actId="26606"/>
          <ac:spMkLst>
            <pc:docMk/>
            <pc:sldMk cId="3390208008" sldId="269"/>
            <ac:spMk id="13" creationId="{F68B3F68-107C-434F-AA38-110D5EA91B85}"/>
          </ac:spMkLst>
        </pc:spChg>
        <pc:spChg chg="add del">
          <ac:chgData name="John Schultz" userId="e17558bc4947471c" providerId="LiveId" clId="{93F4BE7E-2BB4-4C31-B7AF-6FAD962BEF0D}" dt="2022-10-29T20:07:47.724" v="22" actId="26606"/>
          <ac:spMkLst>
            <pc:docMk/>
            <pc:sldMk cId="3390208008" sldId="269"/>
            <ac:spMk id="15" creationId="{AAD0DBB9-1A4B-4391-81D4-CB19F9AB918A}"/>
          </ac:spMkLst>
        </pc:spChg>
        <pc:spChg chg="add del">
          <ac:chgData name="John Schultz" userId="e17558bc4947471c" providerId="LiveId" clId="{93F4BE7E-2BB4-4C31-B7AF-6FAD962BEF0D}" dt="2022-10-29T20:07:47.724" v="22" actId="26606"/>
          <ac:spMkLst>
            <pc:docMk/>
            <pc:sldMk cId="3390208008" sldId="269"/>
            <ac:spMk id="17" creationId="{063BBA22-50EA-4C4D-BE05-F1CE4E63AA56}"/>
          </ac:spMkLst>
        </pc:spChg>
        <pc:spChg chg="add del">
          <ac:chgData name="John Schultz" userId="e17558bc4947471c" providerId="LiveId" clId="{93F4BE7E-2BB4-4C31-B7AF-6FAD962BEF0D}" dt="2022-10-29T20:07:50.942" v="24" actId="26606"/>
          <ac:spMkLst>
            <pc:docMk/>
            <pc:sldMk cId="3390208008" sldId="269"/>
            <ac:spMk id="19" creationId="{BACC6370-2D7E-4714-9D71-7542949D7D5D}"/>
          </ac:spMkLst>
        </pc:spChg>
        <pc:spChg chg="add del">
          <ac:chgData name="John Schultz" userId="e17558bc4947471c" providerId="LiveId" clId="{93F4BE7E-2BB4-4C31-B7AF-6FAD962BEF0D}" dt="2022-10-29T20:07:50.942" v="24" actId="26606"/>
          <ac:spMkLst>
            <pc:docMk/>
            <pc:sldMk cId="3390208008" sldId="269"/>
            <ac:spMk id="20" creationId="{F68B3F68-107C-434F-AA38-110D5EA91B85}"/>
          </ac:spMkLst>
        </pc:spChg>
        <pc:spChg chg="add del">
          <ac:chgData name="John Schultz" userId="e17558bc4947471c" providerId="LiveId" clId="{93F4BE7E-2BB4-4C31-B7AF-6FAD962BEF0D}" dt="2022-10-29T20:07:50.942" v="24" actId="26606"/>
          <ac:spMkLst>
            <pc:docMk/>
            <pc:sldMk cId="3390208008" sldId="269"/>
            <ac:spMk id="21" creationId="{AAD0DBB9-1A4B-4391-81D4-CB19F9AB918A}"/>
          </ac:spMkLst>
        </pc:spChg>
        <pc:spChg chg="add del">
          <ac:chgData name="John Schultz" userId="e17558bc4947471c" providerId="LiveId" clId="{93F4BE7E-2BB4-4C31-B7AF-6FAD962BEF0D}" dt="2022-10-29T20:07:50.942" v="24" actId="26606"/>
          <ac:spMkLst>
            <pc:docMk/>
            <pc:sldMk cId="3390208008" sldId="269"/>
            <ac:spMk id="22" creationId="{063BBA22-50EA-4C4D-BE05-F1CE4E63AA56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3390208008" sldId="269"/>
            <ac:spMk id="25" creationId="{BACC6370-2D7E-4714-9D71-7542949D7D5D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3390208008" sldId="269"/>
            <ac:spMk id="26" creationId="{F68B3F68-107C-434F-AA38-110D5EA91B85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3390208008" sldId="269"/>
            <ac:spMk id="27" creationId="{AAD0DBB9-1A4B-4391-81D4-CB19F9AB918A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3390208008" sldId="269"/>
            <ac:spMk id="28" creationId="{063BBA22-50EA-4C4D-BE05-F1CE4E63AA56}"/>
          </ac:spMkLst>
        </pc:spChg>
        <pc:graphicFrameChg chg="add del">
          <ac:chgData name="John Schultz" userId="e17558bc4947471c" providerId="LiveId" clId="{93F4BE7E-2BB4-4C31-B7AF-6FAD962BEF0D}" dt="2022-10-29T20:07:47.724" v="22" actId="26606"/>
          <ac:graphicFrameMkLst>
            <pc:docMk/>
            <pc:sldMk cId="3390208008" sldId="269"/>
            <ac:graphicFrameMk id="7" creationId="{109029ED-84E9-294A-4CB4-6C85028369B2}"/>
          </ac:graphicFrameMkLst>
        </pc:graphicFrameChg>
        <pc:graphicFrameChg chg="add del">
          <ac:chgData name="John Schultz" userId="e17558bc4947471c" providerId="LiveId" clId="{93F4BE7E-2BB4-4C31-B7AF-6FAD962BEF0D}" dt="2022-10-29T20:07:50.942" v="24" actId="26606"/>
          <ac:graphicFrameMkLst>
            <pc:docMk/>
            <pc:sldMk cId="3390208008" sldId="269"/>
            <ac:graphicFrameMk id="23" creationId="{843375D1-594E-EE62-588C-55BDA11F1915}"/>
          </ac:graphicFrameMkLst>
        </pc:graphicFrameChg>
        <pc:graphicFrameChg chg="add">
          <ac:chgData name="John Schultz" userId="e17558bc4947471c" providerId="LiveId" clId="{93F4BE7E-2BB4-4C31-B7AF-6FAD962BEF0D}" dt="2022-10-29T20:07:50.976" v="25" actId="26606"/>
          <ac:graphicFrameMkLst>
            <pc:docMk/>
            <pc:sldMk cId="3390208008" sldId="269"/>
            <ac:graphicFrameMk id="29" creationId="{109029ED-84E9-294A-4CB4-6C85028369B2}"/>
          </ac:graphicFrameMkLst>
        </pc:graphicFrameChg>
        <pc:picChg chg="add del mod">
          <ac:chgData name="John Schultz" userId="e17558bc4947471c" providerId="LiveId" clId="{93F4BE7E-2BB4-4C31-B7AF-6FAD962BEF0D}" dt="2022-10-30T02:23:10.871" v="5519"/>
          <ac:picMkLst>
            <pc:docMk/>
            <pc:sldMk cId="3390208008" sldId="269"/>
            <ac:picMk id="12" creationId="{6F5A366B-75F1-413F-AE34-383A4C52D9FF}"/>
          </ac:picMkLst>
        </pc:picChg>
        <pc:picChg chg="add del mod">
          <ac:chgData name="John Schultz" userId="e17558bc4947471c" providerId="LiveId" clId="{93F4BE7E-2BB4-4C31-B7AF-6FAD962BEF0D}" dt="2022-10-30T21:48:22.569" v="9905"/>
          <ac:picMkLst>
            <pc:docMk/>
            <pc:sldMk cId="3390208008" sldId="269"/>
            <ac:picMk id="14" creationId="{96F5BA67-C922-4489-A119-EAFB69D8AC70}"/>
          </ac:picMkLst>
        </pc:picChg>
        <pc:picChg chg="add mod">
          <ac:chgData name="John Schultz" userId="e17558bc4947471c" providerId="LiveId" clId="{93F4BE7E-2BB4-4C31-B7AF-6FAD962BEF0D}" dt="2022-10-30T21:51:08.385" v="9906"/>
          <ac:picMkLst>
            <pc:docMk/>
            <pc:sldMk cId="3390208008" sldId="269"/>
            <ac:picMk id="15" creationId="{B87FD642-3F4B-45A4-97AC-FA17AF120C34}"/>
          </ac:picMkLst>
        </pc:picChg>
      </pc:sldChg>
      <pc:sldChg chg="addSp delSp modSp new del mod setBg delDesignElem">
        <pc:chgData name="John Schultz" userId="e17558bc4947471c" providerId="LiveId" clId="{93F4BE7E-2BB4-4C31-B7AF-6FAD962BEF0D}" dt="2022-10-29T21:14:37.761" v="200" actId="47"/>
        <pc:sldMkLst>
          <pc:docMk/>
          <pc:sldMk cId="4291729996" sldId="270"/>
        </pc:sldMkLst>
        <pc:spChg chg="mod">
          <ac:chgData name="John Schultz" userId="e17558bc4947471c" providerId="LiveId" clId="{93F4BE7E-2BB4-4C31-B7AF-6FAD962BEF0D}" dt="2022-10-29T20:14:26.524" v="45" actId="26606"/>
          <ac:spMkLst>
            <pc:docMk/>
            <pc:sldMk cId="4291729996" sldId="270"/>
            <ac:spMk id="2" creationId="{6D312A2A-0E4E-4121-8575-D06241ACB093}"/>
          </ac:spMkLst>
        </pc:spChg>
        <pc:spChg chg="add del mod ord">
          <ac:chgData name="John Schultz" userId="e17558bc4947471c" providerId="LiveId" clId="{93F4BE7E-2BB4-4C31-B7AF-6FAD962BEF0D}" dt="2022-10-29T20:14:47.753" v="47" actId="26606"/>
          <ac:spMkLst>
            <pc:docMk/>
            <pc:sldMk cId="4291729996" sldId="270"/>
            <ac:spMk id="3" creationId="{A79FDDFD-059F-4BF9-A0BD-4601F650C93D}"/>
          </ac:spMkLst>
        </pc:spChg>
        <pc:spChg chg="mod">
          <ac:chgData name="John Schultz" userId="e17558bc4947471c" providerId="LiveId" clId="{93F4BE7E-2BB4-4C31-B7AF-6FAD962BEF0D}" dt="2022-10-29T20:11:42.308" v="41" actId="26606"/>
          <ac:spMkLst>
            <pc:docMk/>
            <pc:sldMk cId="4291729996" sldId="270"/>
            <ac:spMk id="4" creationId="{8E189CE4-A134-4349-9FD9-B78126C837F6}"/>
          </ac:spMkLst>
        </pc:spChg>
        <pc:spChg chg="mod">
          <ac:chgData name="John Schultz" userId="e17558bc4947471c" providerId="LiveId" clId="{93F4BE7E-2BB4-4C31-B7AF-6FAD962BEF0D}" dt="2022-10-29T20:11:42.308" v="41" actId="26606"/>
          <ac:spMkLst>
            <pc:docMk/>
            <pc:sldMk cId="4291729996" sldId="270"/>
            <ac:spMk id="5" creationId="{4D51DC4F-4E5E-4A8C-A870-FA8A892612F4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4291729996" sldId="270"/>
            <ac:spMk id="10" creationId="{1B15ED52-F352-441B-82BF-E0EA34836D08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4291729996" sldId="270"/>
            <ac:spMk id="12" creationId="{3B2E3793-BFE6-45A2-9B7B-E18844431C99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4291729996" sldId="270"/>
            <ac:spMk id="14" creationId="{BC4C4868-CB8F-4AF9-9CDB-8108F2C19B67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4291729996" sldId="270"/>
            <ac:spMk id="16" creationId="{375E0459-6403-40CD-989D-56A4407CA12E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4291729996" sldId="270"/>
            <ac:spMk id="18" creationId="{53E5B1A8-3AC9-4BD1-9BBC-78CA94F2D1BA}"/>
          </ac:spMkLst>
        </pc:spChg>
        <pc:spChg chg="add del">
          <ac:chgData name="John Schultz" userId="e17558bc4947471c" providerId="LiveId" clId="{93F4BE7E-2BB4-4C31-B7AF-6FAD962BEF0D}" dt="2022-10-29T20:14:26.524" v="45" actId="26606"/>
          <ac:spMkLst>
            <pc:docMk/>
            <pc:sldMk cId="4291729996" sldId="270"/>
            <ac:spMk id="24" creationId="{BACC6370-2D7E-4714-9D71-7542949D7D5D}"/>
          </ac:spMkLst>
        </pc:spChg>
        <pc:spChg chg="add del">
          <ac:chgData name="John Schultz" userId="e17558bc4947471c" providerId="LiveId" clId="{93F4BE7E-2BB4-4C31-B7AF-6FAD962BEF0D}" dt="2022-10-29T20:14:26.524" v="45" actId="26606"/>
          <ac:spMkLst>
            <pc:docMk/>
            <pc:sldMk cId="4291729996" sldId="270"/>
            <ac:spMk id="26" creationId="{F68B3F68-107C-434F-AA38-110D5EA91B85}"/>
          </ac:spMkLst>
        </pc:spChg>
        <pc:spChg chg="add del">
          <ac:chgData name="John Schultz" userId="e17558bc4947471c" providerId="LiveId" clId="{93F4BE7E-2BB4-4C31-B7AF-6FAD962BEF0D}" dt="2022-10-29T20:14:26.524" v="45" actId="26606"/>
          <ac:spMkLst>
            <pc:docMk/>
            <pc:sldMk cId="4291729996" sldId="270"/>
            <ac:spMk id="28" creationId="{AAD0DBB9-1A4B-4391-81D4-CB19F9AB918A}"/>
          </ac:spMkLst>
        </pc:spChg>
        <pc:spChg chg="add del">
          <ac:chgData name="John Schultz" userId="e17558bc4947471c" providerId="LiveId" clId="{93F4BE7E-2BB4-4C31-B7AF-6FAD962BEF0D}" dt="2022-10-29T20:14:26.524" v="45" actId="26606"/>
          <ac:spMkLst>
            <pc:docMk/>
            <pc:sldMk cId="4291729996" sldId="270"/>
            <ac:spMk id="30" creationId="{063BBA22-50EA-4C4D-BE05-F1CE4E63AA56}"/>
          </ac:spMkLst>
        </pc:spChg>
        <pc:graphicFrameChg chg="add del">
          <ac:chgData name="John Schultz" userId="e17558bc4947471c" providerId="LiveId" clId="{93F4BE7E-2BB4-4C31-B7AF-6FAD962BEF0D}" dt="2022-10-29T20:14:26.524" v="45" actId="26606"/>
          <ac:graphicFrameMkLst>
            <pc:docMk/>
            <pc:sldMk cId="4291729996" sldId="270"/>
            <ac:graphicFrameMk id="20" creationId="{75B3E5F6-090E-34E8-6C09-C9C1E13FB517}"/>
          </ac:graphicFrameMkLst>
        </pc:graphicFrameChg>
        <pc:graphicFrameChg chg="add del">
          <ac:chgData name="John Schultz" userId="e17558bc4947471c" providerId="LiveId" clId="{93F4BE7E-2BB4-4C31-B7AF-6FAD962BEF0D}" dt="2022-10-29T20:14:47.753" v="47" actId="26606"/>
          <ac:graphicFrameMkLst>
            <pc:docMk/>
            <pc:sldMk cId="4291729996" sldId="270"/>
            <ac:graphicFrameMk id="21" creationId="{856FF715-C1AF-B01C-8940-D906E71A5424}"/>
          </ac:graphicFrameMkLst>
        </pc:graphicFrameChg>
      </pc:sldChg>
      <pc:sldChg chg="addSp delSp modSp add mod modTransition modAnim delDesignElem modNotesTx">
        <pc:chgData name="John Schultz" userId="e17558bc4947471c" providerId="LiveId" clId="{93F4BE7E-2BB4-4C31-B7AF-6FAD962BEF0D}" dt="2022-10-30T20:53:29.035" v="9780"/>
        <pc:sldMkLst>
          <pc:docMk/>
          <pc:sldMk cId="2535164396" sldId="271"/>
        </pc:sldMkLst>
        <pc:spChg chg="mod">
          <ac:chgData name="John Schultz" userId="e17558bc4947471c" providerId="LiveId" clId="{93F4BE7E-2BB4-4C31-B7AF-6FAD962BEF0D}" dt="2022-10-29T21:58:47.873" v="1556" actId="20577"/>
          <ac:spMkLst>
            <pc:docMk/>
            <pc:sldMk cId="2535164396" sldId="271"/>
            <ac:spMk id="2" creationId="{6D312A2A-0E4E-4121-8575-D06241ACB093}"/>
          </ac:spMkLst>
        </pc:spChg>
        <pc:spChg chg="add del">
          <ac:chgData name="John Schultz" userId="e17558bc4947471c" providerId="LiveId" clId="{93F4BE7E-2BB4-4C31-B7AF-6FAD962BEF0D}" dt="2022-10-29T20:15:51.595" v="59" actId="26606"/>
          <ac:spMkLst>
            <pc:docMk/>
            <pc:sldMk cId="2535164396" sldId="271"/>
            <ac:spMk id="3" creationId="{A79FDDFD-059F-4BF9-A0BD-4601F650C93D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2535164396" sldId="271"/>
            <ac:spMk id="10" creationId="{1B15ED52-F352-441B-82BF-E0EA34836D08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2535164396" sldId="271"/>
            <ac:spMk id="12" creationId="{3B2E3793-BFE6-45A2-9B7B-E18844431C99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2535164396" sldId="271"/>
            <ac:spMk id="14" creationId="{BC4C4868-CB8F-4AF9-9CDB-8108F2C19B67}"/>
          </ac:spMkLst>
        </pc:spChg>
        <pc:spChg chg="add mod">
          <ac:chgData name="John Schultz" userId="e17558bc4947471c" providerId="LiveId" clId="{93F4BE7E-2BB4-4C31-B7AF-6FAD962BEF0D}" dt="2022-10-29T22:01:44.671" v="1644" actId="1076"/>
          <ac:spMkLst>
            <pc:docMk/>
            <pc:sldMk cId="2535164396" sldId="271"/>
            <ac:spMk id="15" creationId="{63081E88-7D6E-4652-9C65-C3CC692F496B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2535164396" sldId="271"/>
            <ac:spMk id="16" creationId="{375E0459-6403-40CD-989D-56A4407CA12E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2535164396" sldId="271"/>
            <ac:spMk id="18" creationId="{53E5B1A8-3AC9-4BD1-9BBC-78CA94F2D1BA}"/>
          </ac:spMkLst>
        </pc:spChg>
        <pc:graphicFrameChg chg="add del">
          <ac:chgData name="John Schultz" userId="e17558bc4947471c" providerId="LiveId" clId="{93F4BE7E-2BB4-4C31-B7AF-6FAD962BEF0D}" dt="2022-10-29T20:15:48.362" v="56" actId="26606"/>
          <ac:graphicFrameMkLst>
            <pc:docMk/>
            <pc:sldMk cId="2535164396" sldId="271"/>
            <ac:graphicFrameMk id="20" creationId="{E12D3439-3F68-E963-8FBA-86E62E09894E}"/>
          </ac:graphicFrameMkLst>
        </pc:graphicFrameChg>
        <pc:graphicFrameChg chg="add del">
          <ac:chgData name="John Schultz" userId="e17558bc4947471c" providerId="LiveId" clId="{93F4BE7E-2BB4-4C31-B7AF-6FAD962BEF0D}" dt="2022-10-29T20:15:51.572" v="58" actId="26606"/>
          <ac:graphicFrameMkLst>
            <pc:docMk/>
            <pc:sldMk cId="2535164396" sldId="271"/>
            <ac:graphicFrameMk id="22" creationId="{E3864C8A-F7A0-D4EC-1589-F3ABA969046A}"/>
          </ac:graphicFrameMkLst>
        </pc:graphicFrameChg>
        <pc:graphicFrameChg chg="add mod">
          <ac:chgData name="John Schultz" userId="e17558bc4947471c" providerId="LiveId" clId="{93F4BE7E-2BB4-4C31-B7AF-6FAD962BEF0D}" dt="2022-10-29T22:53:21.375" v="1700" actId="20577"/>
          <ac:graphicFrameMkLst>
            <pc:docMk/>
            <pc:sldMk cId="2535164396" sldId="271"/>
            <ac:graphicFrameMk id="24" creationId="{E12D3439-3F68-E963-8FBA-86E62E09894E}"/>
          </ac:graphicFrameMkLst>
        </pc:graphicFrameChg>
        <pc:picChg chg="add del mod">
          <ac:chgData name="John Schultz" userId="e17558bc4947471c" providerId="LiveId" clId="{93F4BE7E-2BB4-4C31-B7AF-6FAD962BEF0D}" dt="2022-10-29T21:21:01.280" v="208" actId="931"/>
          <ac:picMkLst>
            <pc:docMk/>
            <pc:sldMk cId="2535164396" sldId="271"/>
            <ac:picMk id="13" creationId="{540779C7-2BDD-47E0-BA23-126337E45A31}"/>
          </ac:picMkLst>
        </pc:picChg>
        <pc:picChg chg="add del mod">
          <ac:chgData name="John Schultz" userId="e17558bc4947471c" providerId="LiveId" clId="{93F4BE7E-2BB4-4C31-B7AF-6FAD962BEF0D}" dt="2022-10-30T02:23:10.871" v="5519"/>
          <ac:picMkLst>
            <pc:docMk/>
            <pc:sldMk cId="2535164396" sldId="271"/>
            <ac:picMk id="17" creationId="{6260C5DA-0E38-482A-90DE-9865ED89D796}"/>
          </ac:picMkLst>
        </pc:picChg>
        <pc:picChg chg="add del mod">
          <ac:chgData name="John Schultz" userId="e17558bc4947471c" providerId="LiveId" clId="{93F4BE7E-2BB4-4C31-B7AF-6FAD962BEF0D}" dt="2022-10-30T20:39:19.618" v="9725"/>
          <ac:picMkLst>
            <pc:docMk/>
            <pc:sldMk cId="2535164396" sldId="271"/>
            <ac:picMk id="19" creationId="{2DB2EC88-274A-46E3-8F0F-1F6CE917EB2C}"/>
          </ac:picMkLst>
        </pc:picChg>
        <pc:picChg chg="add del mod">
          <ac:chgData name="John Schultz" userId="e17558bc4947471c" providerId="LiveId" clId="{93F4BE7E-2BB4-4C31-B7AF-6FAD962BEF0D}" dt="2022-10-30T20:40:54.801" v="9727"/>
          <ac:picMkLst>
            <pc:docMk/>
            <pc:sldMk cId="2535164396" sldId="271"/>
            <ac:picMk id="20" creationId="{903C332C-246B-4C66-8E37-B1027ED72BA6}"/>
          </ac:picMkLst>
        </pc:picChg>
        <pc:picChg chg="add del mod">
          <ac:chgData name="John Schultz" userId="e17558bc4947471c" providerId="LiveId" clId="{93F4BE7E-2BB4-4C31-B7AF-6FAD962BEF0D}" dt="2022-10-30T20:41:08.034" v="9729"/>
          <ac:picMkLst>
            <pc:docMk/>
            <pc:sldMk cId="2535164396" sldId="271"/>
            <ac:picMk id="21" creationId="{F24FEFC2-D5FE-4974-ACA5-4292A88840D5}"/>
          </ac:picMkLst>
        </pc:picChg>
        <pc:picChg chg="add del mod">
          <ac:chgData name="John Schultz" userId="e17558bc4947471c" providerId="LiveId" clId="{93F4BE7E-2BB4-4C31-B7AF-6FAD962BEF0D}" dt="2022-10-30T20:41:57.196" v="9731"/>
          <ac:picMkLst>
            <pc:docMk/>
            <pc:sldMk cId="2535164396" sldId="271"/>
            <ac:picMk id="22" creationId="{F4992E69-4C47-4B89-8623-31492BBC85E9}"/>
          </ac:picMkLst>
        </pc:picChg>
        <pc:picChg chg="add del mod">
          <ac:chgData name="John Schultz" userId="e17558bc4947471c" providerId="LiveId" clId="{93F4BE7E-2BB4-4C31-B7AF-6FAD962BEF0D}" dt="2022-10-30T20:42:26.314" v="9733"/>
          <ac:picMkLst>
            <pc:docMk/>
            <pc:sldMk cId="2535164396" sldId="271"/>
            <ac:picMk id="23" creationId="{15FF8E74-89F1-4061-BB15-41317520ADCA}"/>
          </ac:picMkLst>
        </pc:picChg>
        <pc:picChg chg="add del mod">
          <ac:chgData name="John Schultz" userId="e17558bc4947471c" providerId="LiveId" clId="{93F4BE7E-2BB4-4C31-B7AF-6FAD962BEF0D}" dt="2022-10-30T20:42:41.318" v="9735"/>
          <ac:picMkLst>
            <pc:docMk/>
            <pc:sldMk cId="2535164396" sldId="271"/>
            <ac:picMk id="25" creationId="{8115E0F7-61BA-4A78-8A1D-4DB5818E51A0}"/>
          </ac:picMkLst>
        </pc:picChg>
        <pc:picChg chg="add del mod">
          <ac:chgData name="John Schultz" userId="e17558bc4947471c" providerId="LiveId" clId="{93F4BE7E-2BB4-4C31-B7AF-6FAD962BEF0D}" dt="2022-10-30T20:42:51.972" v="9737"/>
          <ac:picMkLst>
            <pc:docMk/>
            <pc:sldMk cId="2535164396" sldId="271"/>
            <ac:picMk id="26" creationId="{5AA31BF2-7C99-4F57-A8B3-14FF274B81AC}"/>
          </ac:picMkLst>
        </pc:picChg>
        <pc:picChg chg="add del mod">
          <ac:chgData name="John Schultz" userId="e17558bc4947471c" providerId="LiveId" clId="{93F4BE7E-2BB4-4C31-B7AF-6FAD962BEF0D}" dt="2022-10-30T20:43:01.865" v="9739"/>
          <ac:picMkLst>
            <pc:docMk/>
            <pc:sldMk cId="2535164396" sldId="271"/>
            <ac:picMk id="27" creationId="{AB605495-EC13-4352-9C61-CC3D277ACC59}"/>
          </ac:picMkLst>
        </pc:picChg>
        <pc:picChg chg="add del mod">
          <ac:chgData name="John Schultz" userId="e17558bc4947471c" providerId="LiveId" clId="{93F4BE7E-2BB4-4C31-B7AF-6FAD962BEF0D}" dt="2022-10-30T20:43:18.898" v="9741"/>
          <ac:picMkLst>
            <pc:docMk/>
            <pc:sldMk cId="2535164396" sldId="271"/>
            <ac:picMk id="28" creationId="{9E869F1B-8AEA-4F6A-96BA-41500FCE6CF7}"/>
          </ac:picMkLst>
        </pc:picChg>
        <pc:picChg chg="add del mod">
          <ac:chgData name="John Schultz" userId="e17558bc4947471c" providerId="LiveId" clId="{93F4BE7E-2BB4-4C31-B7AF-6FAD962BEF0D}" dt="2022-10-30T20:43:28.817" v="9743"/>
          <ac:picMkLst>
            <pc:docMk/>
            <pc:sldMk cId="2535164396" sldId="271"/>
            <ac:picMk id="29" creationId="{EC5E0122-39EE-4570-AAE6-71733154CC00}"/>
          </ac:picMkLst>
        </pc:picChg>
        <pc:picChg chg="add del mod">
          <ac:chgData name="John Schultz" userId="e17558bc4947471c" providerId="LiveId" clId="{93F4BE7E-2BB4-4C31-B7AF-6FAD962BEF0D}" dt="2022-10-30T20:43:40.760" v="9745"/>
          <ac:picMkLst>
            <pc:docMk/>
            <pc:sldMk cId="2535164396" sldId="271"/>
            <ac:picMk id="30" creationId="{EDF77A9B-9ED8-4C02-A3BA-746705F919B2}"/>
          </ac:picMkLst>
        </pc:picChg>
        <pc:picChg chg="add del mod">
          <ac:chgData name="John Schultz" userId="e17558bc4947471c" providerId="LiveId" clId="{93F4BE7E-2BB4-4C31-B7AF-6FAD962BEF0D}" dt="2022-10-30T20:44:05.103" v="9747"/>
          <ac:picMkLst>
            <pc:docMk/>
            <pc:sldMk cId="2535164396" sldId="271"/>
            <ac:picMk id="31" creationId="{5F503B3E-0CE2-4DAE-BC97-B82EA2B318C9}"/>
          </ac:picMkLst>
        </pc:picChg>
        <pc:picChg chg="add del mod">
          <ac:chgData name="John Schultz" userId="e17558bc4947471c" providerId="LiveId" clId="{93F4BE7E-2BB4-4C31-B7AF-6FAD962BEF0D}" dt="2022-10-30T20:44:55.736" v="9749"/>
          <ac:picMkLst>
            <pc:docMk/>
            <pc:sldMk cId="2535164396" sldId="271"/>
            <ac:picMk id="32" creationId="{CF191F81-F463-4062-981D-F189423AF536}"/>
          </ac:picMkLst>
        </pc:picChg>
        <pc:picChg chg="add del mod">
          <ac:chgData name="John Schultz" userId="e17558bc4947471c" providerId="LiveId" clId="{93F4BE7E-2BB4-4C31-B7AF-6FAD962BEF0D}" dt="2022-10-30T20:45:10.265" v="9751"/>
          <ac:picMkLst>
            <pc:docMk/>
            <pc:sldMk cId="2535164396" sldId="271"/>
            <ac:picMk id="33" creationId="{BB1CFD2A-D205-41CF-96C4-B3D0C00E2BDC}"/>
          </ac:picMkLst>
        </pc:picChg>
        <pc:picChg chg="add del mod">
          <ac:chgData name="John Schultz" userId="e17558bc4947471c" providerId="LiveId" clId="{93F4BE7E-2BB4-4C31-B7AF-6FAD962BEF0D}" dt="2022-10-30T20:45:22.791" v="9753"/>
          <ac:picMkLst>
            <pc:docMk/>
            <pc:sldMk cId="2535164396" sldId="271"/>
            <ac:picMk id="34" creationId="{68D61B4A-5BAA-4DB6-8151-14A381612E88}"/>
          </ac:picMkLst>
        </pc:picChg>
        <pc:picChg chg="add del mod">
          <ac:chgData name="John Schultz" userId="e17558bc4947471c" providerId="LiveId" clId="{93F4BE7E-2BB4-4C31-B7AF-6FAD962BEF0D}" dt="2022-10-30T20:45:36.301" v="9755"/>
          <ac:picMkLst>
            <pc:docMk/>
            <pc:sldMk cId="2535164396" sldId="271"/>
            <ac:picMk id="35" creationId="{6C4C88EB-0DB0-43BC-937E-33EF93641A65}"/>
          </ac:picMkLst>
        </pc:picChg>
        <pc:picChg chg="add del mod">
          <ac:chgData name="John Schultz" userId="e17558bc4947471c" providerId="LiveId" clId="{93F4BE7E-2BB4-4C31-B7AF-6FAD962BEF0D}" dt="2022-10-30T20:46:01.300" v="9757"/>
          <ac:picMkLst>
            <pc:docMk/>
            <pc:sldMk cId="2535164396" sldId="271"/>
            <ac:picMk id="36" creationId="{51B7CDB1-31C7-490B-A7E5-D064F7927594}"/>
          </ac:picMkLst>
        </pc:picChg>
        <pc:picChg chg="add del mod">
          <ac:chgData name="John Schultz" userId="e17558bc4947471c" providerId="LiveId" clId="{93F4BE7E-2BB4-4C31-B7AF-6FAD962BEF0D}" dt="2022-10-30T20:46:32.864" v="9759"/>
          <ac:picMkLst>
            <pc:docMk/>
            <pc:sldMk cId="2535164396" sldId="271"/>
            <ac:picMk id="37" creationId="{8ACEA8DB-6FFF-44F1-BC84-DF608BDC4474}"/>
          </ac:picMkLst>
        </pc:picChg>
        <pc:picChg chg="add del mod">
          <ac:chgData name="John Schultz" userId="e17558bc4947471c" providerId="LiveId" clId="{93F4BE7E-2BB4-4C31-B7AF-6FAD962BEF0D}" dt="2022-10-30T20:46:51.817" v="9761"/>
          <ac:picMkLst>
            <pc:docMk/>
            <pc:sldMk cId="2535164396" sldId="271"/>
            <ac:picMk id="38" creationId="{A1481146-0B24-41CD-A1BA-C2461D9E5589}"/>
          </ac:picMkLst>
        </pc:picChg>
        <pc:picChg chg="add del mod">
          <ac:chgData name="John Schultz" userId="e17558bc4947471c" providerId="LiveId" clId="{93F4BE7E-2BB4-4C31-B7AF-6FAD962BEF0D}" dt="2022-10-30T20:47:10.412" v="9763"/>
          <ac:picMkLst>
            <pc:docMk/>
            <pc:sldMk cId="2535164396" sldId="271"/>
            <ac:picMk id="39" creationId="{085863B1-C8ED-4D85-8083-75425ADF3B8D}"/>
          </ac:picMkLst>
        </pc:picChg>
        <pc:picChg chg="add del mod">
          <ac:chgData name="John Schultz" userId="e17558bc4947471c" providerId="LiveId" clId="{93F4BE7E-2BB4-4C31-B7AF-6FAD962BEF0D}" dt="2022-10-30T20:47:46.242" v="9765"/>
          <ac:picMkLst>
            <pc:docMk/>
            <pc:sldMk cId="2535164396" sldId="271"/>
            <ac:picMk id="40" creationId="{F1EE4504-96E4-4804-889D-E015853511A4}"/>
          </ac:picMkLst>
        </pc:picChg>
        <pc:picChg chg="add del mod">
          <ac:chgData name="John Schultz" userId="e17558bc4947471c" providerId="LiveId" clId="{93F4BE7E-2BB4-4C31-B7AF-6FAD962BEF0D}" dt="2022-10-30T20:48:18.245" v="9767"/>
          <ac:picMkLst>
            <pc:docMk/>
            <pc:sldMk cId="2535164396" sldId="271"/>
            <ac:picMk id="41" creationId="{6FAB19F5-EFA6-43DE-8AB0-C14212A9B5C7}"/>
          </ac:picMkLst>
        </pc:picChg>
        <pc:picChg chg="add del mod">
          <ac:chgData name="John Schultz" userId="e17558bc4947471c" providerId="LiveId" clId="{93F4BE7E-2BB4-4C31-B7AF-6FAD962BEF0D}" dt="2022-10-30T20:48:49.375" v="9769"/>
          <ac:picMkLst>
            <pc:docMk/>
            <pc:sldMk cId="2535164396" sldId="271"/>
            <ac:picMk id="42" creationId="{0507D9D4-8751-40DA-989C-A7ABFF47B819}"/>
          </ac:picMkLst>
        </pc:picChg>
        <pc:picChg chg="add del mod">
          <ac:chgData name="John Schultz" userId="e17558bc4947471c" providerId="LiveId" clId="{93F4BE7E-2BB4-4C31-B7AF-6FAD962BEF0D}" dt="2022-10-30T20:49:37.957" v="9771"/>
          <ac:picMkLst>
            <pc:docMk/>
            <pc:sldMk cId="2535164396" sldId="271"/>
            <ac:picMk id="43" creationId="{64FC1F79-EF83-46A1-9813-7061312F0EB3}"/>
          </ac:picMkLst>
        </pc:picChg>
        <pc:picChg chg="add del mod">
          <ac:chgData name="John Schultz" userId="e17558bc4947471c" providerId="LiveId" clId="{93F4BE7E-2BB4-4C31-B7AF-6FAD962BEF0D}" dt="2022-10-30T20:49:54.993" v="9773"/>
          <ac:picMkLst>
            <pc:docMk/>
            <pc:sldMk cId="2535164396" sldId="271"/>
            <ac:picMk id="44" creationId="{B3BBBC24-C66B-48A1-948A-12DE102AF48B}"/>
          </ac:picMkLst>
        </pc:picChg>
        <pc:picChg chg="add del mod">
          <ac:chgData name="John Schultz" userId="e17558bc4947471c" providerId="LiveId" clId="{93F4BE7E-2BB4-4C31-B7AF-6FAD962BEF0D}" dt="2022-10-30T20:50:15.777" v="9775"/>
          <ac:picMkLst>
            <pc:docMk/>
            <pc:sldMk cId="2535164396" sldId="271"/>
            <ac:picMk id="45" creationId="{2909EF98-C813-40CF-B6B2-A9D4A8663C33}"/>
          </ac:picMkLst>
        </pc:picChg>
        <pc:picChg chg="add del mod">
          <ac:chgData name="John Schultz" userId="e17558bc4947471c" providerId="LiveId" clId="{93F4BE7E-2BB4-4C31-B7AF-6FAD962BEF0D}" dt="2022-10-30T20:51:10.749" v="9777"/>
          <ac:picMkLst>
            <pc:docMk/>
            <pc:sldMk cId="2535164396" sldId="271"/>
            <ac:picMk id="46" creationId="{522FC2CA-72E9-4AC3-B135-8DB0673DF91F}"/>
          </ac:picMkLst>
        </pc:picChg>
        <pc:picChg chg="add del mod">
          <ac:chgData name="John Schultz" userId="e17558bc4947471c" providerId="LiveId" clId="{93F4BE7E-2BB4-4C31-B7AF-6FAD962BEF0D}" dt="2022-10-30T20:52:21.458" v="9779"/>
          <ac:picMkLst>
            <pc:docMk/>
            <pc:sldMk cId="2535164396" sldId="271"/>
            <ac:picMk id="47" creationId="{3FF81555-6FED-4817-8457-676CB417D37A}"/>
          </ac:picMkLst>
        </pc:picChg>
        <pc:picChg chg="add mod">
          <ac:chgData name="John Schultz" userId="e17558bc4947471c" providerId="LiveId" clId="{93F4BE7E-2BB4-4C31-B7AF-6FAD962BEF0D}" dt="2022-10-30T20:53:29.035" v="9780"/>
          <ac:picMkLst>
            <pc:docMk/>
            <pc:sldMk cId="2535164396" sldId="271"/>
            <ac:picMk id="48" creationId="{0BBEBF74-F7B3-408A-9B9F-9F9FD09C47D9}"/>
          </ac:picMkLst>
        </pc:picChg>
      </pc:sldChg>
      <pc:sldChg chg="addSp delSp add del setBg delDesignElem">
        <pc:chgData name="John Schultz" userId="e17558bc4947471c" providerId="LiveId" clId="{93F4BE7E-2BB4-4C31-B7AF-6FAD962BEF0D}" dt="2022-10-29T20:15:02.090" v="50"/>
        <pc:sldMkLst>
          <pc:docMk/>
          <pc:sldMk cId="2860070154" sldId="271"/>
        </pc:sldMkLst>
        <pc:spChg chg="add del">
          <ac:chgData name="John Schultz" userId="e17558bc4947471c" providerId="LiveId" clId="{93F4BE7E-2BB4-4C31-B7AF-6FAD962BEF0D}" dt="2022-10-29T20:15:02.090" v="50"/>
          <ac:spMkLst>
            <pc:docMk/>
            <pc:sldMk cId="2860070154" sldId="271"/>
            <ac:spMk id="10" creationId="{1B15ED52-F352-441B-82BF-E0EA34836D08}"/>
          </ac:spMkLst>
        </pc:spChg>
        <pc:spChg chg="add del">
          <ac:chgData name="John Schultz" userId="e17558bc4947471c" providerId="LiveId" clId="{93F4BE7E-2BB4-4C31-B7AF-6FAD962BEF0D}" dt="2022-10-29T20:15:02.090" v="50"/>
          <ac:spMkLst>
            <pc:docMk/>
            <pc:sldMk cId="2860070154" sldId="271"/>
            <ac:spMk id="12" creationId="{3B2E3793-BFE6-45A2-9B7B-E18844431C99}"/>
          </ac:spMkLst>
        </pc:spChg>
        <pc:spChg chg="add del">
          <ac:chgData name="John Schultz" userId="e17558bc4947471c" providerId="LiveId" clId="{93F4BE7E-2BB4-4C31-B7AF-6FAD962BEF0D}" dt="2022-10-29T20:15:02.090" v="50"/>
          <ac:spMkLst>
            <pc:docMk/>
            <pc:sldMk cId="2860070154" sldId="271"/>
            <ac:spMk id="14" creationId="{BC4C4868-CB8F-4AF9-9CDB-8108F2C19B67}"/>
          </ac:spMkLst>
        </pc:spChg>
        <pc:spChg chg="add del">
          <ac:chgData name="John Schultz" userId="e17558bc4947471c" providerId="LiveId" clId="{93F4BE7E-2BB4-4C31-B7AF-6FAD962BEF0D}" dt="2022-10-29T20:15:02.090" v="50"/>
          <ac:spMkLst>
            <pc:docMk/>
            <pc:sldMk cId="2860070154" sldId="271"/>
            <ac:spMk id="16" creationId="{375E0459-6403-40CD-989D-56A4407CA12E}"/>
          </ac:spMkLst>
        </pc:spChg>
        <pc:spChg chg="add del">
          <ac:chgData name="John Schultz" userId="e17558bc4947471c" providerId="LiveId" clId="{93F4BE7E-2BB4-4C31-B7AF-6FAD962BEF0D}" dt="2022-10-29T20:15:02.090" v="50"/>
          <ac:spMkLst>
            <pc:docMk/>
            <pc:sldMk cId="2860070154" sldId="271"/>
            <ac:spMk id="18" creationId="{53E5B1A8-3AC9-4BD1-9BBC-78CA94F2D1BA}"/>
          </ac:spMkLst>
        </pc:spChg>
      </pc:sldChg>
      <pc:sldChg chg="addSp delSp add del setBg delDesignElem">
        <pc:chgData name="John Schultz" userId="e17558bc4947471c" providerId="LiveId" clId="{93F4BE7E-2BB4-4C31-B7AF-6FAD962BEF0D}" dt="2022-10-29T20:15:12.301" v="53"/>
        <pc:sldMkLst>
          <pc:docMk/>
          <pc:sldMk cId="3201052295" sldId="271"/>
        </pc:sldMkLst>
        <pc:spChg chg="add del">
          <ac:chgData name="John Schultz" userId="e17558bc4947471c" providerId="LiveId" clId="{93F4BE7E-2BB4-4C31-B7AF-6FAD962BEF0D}" dt="2022-10-29T20:15:12.301" v="53"/>
          <ac:spMkLst>
            <pc:docMk/>
            <pc:sldMk cId="3201052295" sldId="271"/>
            <ac:spMk id="24" creationId="{1B15ED52-F352-441B-82BF-E0EA34836D08}"/>
          </ac:spMkLst>
        </pc:spChg>
        <pc:spChg chg="add del">
          <ac:chgData name="John Schultz" userId="e17558bc4947471c" providerId="LiveId" clId="{93F4BE7E-2BB4-4C31-B7AF-6FAD962BEF0D}" dt="2022-10-29T20:15:12.301" v="53"/>
          <ac:spMkLst>
            <pc:docMk/>
            <pc:sldMk cId="3201052295" sldId="271"/>
            <ac:spMk id="25" creationId="{3B2E3793-BFE6-45A2-9B7B-E18844431C99}"/>
          </ac:spMkLst>
        </pc:spChg>
        <pc:spChg chg="add del">
          <ac:chgData name="John Schultz" userId="e17558bc4947471c" providerId="LiveId" clId="{93F4BE7E-2BB4-4C31-B7AF-6FAD962BEF0D}" dt="2022-10-29T20:15:12.301" v="53"/>
          <ac:spMkLst>
            <pc:docMk/>
            <pc:sldMk cId="3201052295" sldId="271"/>
            <ac:spMk id="26" creationId="{BC4C4868-CB8F-4AF9-9CDB-8108F2C19B67}"/>
          </ac:spMkLst>
        </pc:spChg>
        <pc:spChg chg="add del">
          <ac:chgData name="John Schultz" userId="e17558bc4947471c" providerId="LiveId" clId="{93F4BE7E-2BB4-4C31-B7AF-6FAD962BEF0D}" dt="2022-10-29T20:15:12.301" v="53"/>
          <ac:spMkLst>
            <pc:docMk/>
            <pc:sldMk cId="3201052295" sldId="271"/>
            <ac:spMk id="27" creationId="{375E0459-6403-40CD-989D-56A4407CA12E}"/>
          </ac:spMkLst>
        </pc:spChg>
        <pc:spChg chg="add del">
          <ac:chgData name="John Schultz" userId="e17558bc4947471c" providerId="LiveId" clId="{93F4BE7E-2BB4-4C31-B7AF-6FAD962BEF0D}" dt="2022-10-29T20:15:12.301" v="53"/>
          <ac:spMkLst>
            <pc:docMk/>
            <pc:sldMk cId="3201052295" sldId="271"/>
            <ac:spMk id="28" creationId="{53E5B1A8-3AC9-4BD1-9BBC-78CA94F2D1BA}"/>
          </ac:spMkLst>
        </pc:spChg>
      </pc:sldChg>
      <pc:sldChg chg="modSp add del mod">
        <pc:chgData name="John Schultz" userId="e17558bc4947471c" providerId="LiveId" clId="{93F4BE7E-2BB4-4C31-B7AF-6FAD962BEF0D}" dt="2022-10-29T21:28:29.430" v="238" actId="47"/>
        <pc:sldMkLst>
          <pc:docMk/>
          <pc:sldMk cId="2366467331" sldId="272"/>
        </pc:sldMkLst>
        <pc:spChg chg="mod">
          <ac:chgData name="John Schultz" userId="e17558bc4947471c" providerId="LiveId" clId="{93F4BE7E-2BB4-4C31-B7AF-6FAD962BEF0D}" dt="2022-10-29T21:26:50.082" v="233" actId="20577"/>
          <ac:spMkLst>
            <pc:docMk/>
            <pc:sldMk cId="2366467331" sldId="272"/>
            <ac:spMk id="3" creationId="{C094E120-2227-4E51-834F-582918DC1923}"/>
          </ac:spMkLst>
        </pc:spChg>
      </pc:sldChg>
      <pc:sldChg chg="addSp delSp modSp add mod ord modTransition modAnim modNotesTx">
        <pc:chgData name="John Schultz" userId="e17558bc4947471c" providerId="LiveId" clId="{93F4BE7E-2BB4-4C31-B7AF-6FAD962BEF0D}" dt="2022-10-30T21:38:32.395" v="9896"/>
        <pc:sldMkLst>
          <pc:docMk/>
          <pc:sldMk cId="1214481572" sldId="273"/>
        </pc:sldMkLst>
        <pc:spChg chg="mod">
          <ac:chgData name="John Schultz" userId="e17558bc4947471c" providerId="LiveId" clId="{93F4BE7E-2BB4-4C31-B7AF-6FAD962BEF0D}" dt="2022-10-29T21:28:24.378" v="237"/>
          <ac:spMkLst>
            <pc:docMk/>
            <pc:sldMk cId="1214481572" sldId="273"/>
            <ac:spMk id="2" creationId="{6D312A2A-0E4E-4121-8575-D06241ACB093}"/>
          </ac:spMkLst>
        </pc:spChg>
        <pc:graphicFrameChg chg="mod">
          <ac:chgData name="John Schultz" userId="e17558bc4947471c" providerId="LiveId" clId="{93F4BE7E-2BB4-4C31-B7AF-6FAD962BEF0D}" dt="2022-10-29T21:44:39.346" v="355"/>
          <ac:graphicFrameMkLst>
            <pc:docMk/>
            <pc:sldMk cId="1214481572" sldId="273"/>
            <ac:graphicFrameMk id="24" creationId="{E12D3439-3F68-E963-8FBA-86E62E09894E}"/>
          </ac:graphicFrameMkLst>
        </pc:graphicFrameChg>
        <pc:picChg chg="add del mod">
          <ac:chgData name="John Schultz" userId="e17558bc4947471c" providerId="LiveId" clId="{93F4BE7E-2BB4-4C31-B7AF-6FAD962BEF0D}" dt="2022-10-30T02:23:10.871" v="5519"/>
          <ac:picMkLst>
            <pc:docMk/>
            <pc:sldMk cId="1214481572" sldId="273"/>
            <ac:picMk id="3" creationId="{E44D7571-FB30-47B2-85FE-4F5A6B7151E4}"/>
          </ac:picMkLst>
        </pc:picChg>
        <pc:picChg chg="add del mod">
          <ac:chgData name="John Schultz" userId="e17558bc4947471c" providerId="LiveId" clId="{93F4BE7E-2BB4-4C31-B7AF-6FAD962BEF0D}" dt="2022-10-30T21:35:52.589" v="9891"/>
          <ac:picMkLst>
            <pc:docMk/>
            <pc:sldMk cId="1214481572" sldId="273"/>
            <ac:picMk id="17" creationId="{30500C11-D65E-4E5B-894D-76FED2D4F61D}"/>
          </ac:picMkLst>
        </pc:picChg>
        <pc:picChg chg="add del mod">
          <ac:chgData name="John Schultz" userId="e17558bc4947471c" providerId="LiveId" clId="{93F4BE7E-2BB4-4C31-B7AF-6FAD962BEF0D}" dt="2022-10-30T21:36:30.255" v="9893"/>
          <ac:picMkLst>
            <pc:docMk/>
            <pc:sldMk cId="1214481572" sldId="273"/>
            <ac:picMk id="19" creationId="{64AC99E3-5DE2-44D2-B700-64143C93483C}"/>
          </ac:picMkLst>
        </pc:picChg>
        <pc:picChg chg="add del mod">
          <ac:chgData name="John Schultz" userId="e17558bc4947471c" providerId="LiveId" clId="{93F4BE7E-2BB4-4C31-B7AF-6FAD962BEF0D}" dt="2022-10-30T21:37:19.996" v="9895"/>
          <ac:picMkLst>
            <pc:docMk/>
            <pc:sldMk cId="1214481572" sldId="273"/>
            <ac:picMk id="20" creationId="{C2BF1676-F38A-4C3F-BA24-DE5AA80F2506}"/>
          </ac:picMkLst>
        </pc:picChg>
        <pc:picChg chg="add mod">
          <ac:chgData name="John Schultz" userId="e17558bc4947471c" providerId="LiveId" clId="{93F4BE7E-2BB4-4C31-B7AF-6FAD962BEF0D}" dt="2022-10-30T21:38:32.395" v="9896"/>
          <ac:picMkLst>
            <pc:docMk/>
            <pc:sldMk cId="1214481572" sldId="273"/>
            <ac:picMk id="21" creationId="{B4F22C53-E511-4E8C-8E07-391FB49241FE}"/>
          </ac:picMkLst>
        </pc:picChg>
      </pc:sldChg>
      <pc:sldChg chg="add del">
        <pc:chgData name="John Schultz" userId="e17558bc4947471c" providerId="LiveId" clId="{93F4BE7E-2BB4-4C31-B7AF-6FAD962BEF0D}" dt="2022-10-29T21:57:00.062" v="1547" actId="47"/>
        <pc:sldMkLst>
          <pc:docMk/>
          <pc:sldMk cId="499750648" sldId="274"/>
        </pc:sldMkLst>
      </pc:sldChg>
      <pc:sldChg chg="addSp delSp modSp add modTransition modAnim modNotesTx">
        <pc:chgData name="John Schultz" userId="e17558bc4947471c" providerId="LiveId" clId="{93F4BE7E-2BB4-4C31-B7AF-6FAD962BEF0D}" dt="2022-10-30T21:10:39.743" v="9828"/>
        <pc:sldMkLst>
          <pc:docMk/>
          <pc:sldMk cId="3799699968" sldId="274"/>
        </pc:sldMkLst>
        <pc:picChg chg="add del mod">
          <ac:chgData name="John Schultz" userId="e17558bc4947471c" providerId="LiveId" clId="{93F4BE7E-2BB4-4C31-B7AF-6FAD962BEF0D}" dt="2022-10-30T02:23:10.871" v="5519"/>
          <ac:picMkLst>
            <pc:docMk/>
            <pc:sldMk cId="3799699968" sldId="274"/>
            <ac:picMk id="3" creationId="{88A05CE1-8D6B-4BE7-84D5-67BC1611E239}"/>
          </ac:picMkLst>
        </pc:picChg>
        <pc:picChg chg="add del mod">
          <ac:chgData name="John Schultz" userId="e17558bc4947471c" providerId="LiveId" clId="{93F4BE7E-2BB4-4C31-B7AF-6FAD962BEF0D}" dt="2022-10-30T20:57:03.210" v="9801"/>
          <ac:picMkLst>
            <pc:docMk/>
            <pc:sldMk cId="3799699968" sldId="274"/>
            <ac:picMk id="17" creationId="{8DBA60A1-2325-4E3A-B1B2-2E16FF34A366}"/>
          </ac:picMkLst>
        </pc:picChg>
        <pc:picChg chg="add del mod">
          <ac:chgData name="John Schultz" userId="e17558bc4947471c" providerId="LiveId" clId="{93F4BE7E-2BB4-4C31-B7AF-6FAD962BEF0D}" dt="2022-10-30T20:57:19.220" v="9803"/>
          <ac:picMkLst>
            <pc:docMk/>
            <pc:sldMk cId="3799699968" sldId="274"/>
            <ac:picMk id="19" creationId="{94037A11-B114-4C9F-9B6C-FB56A9B85647}"/>
          </ac:picMkLst>
        </pc:picChg>
        <pc:picChg chg="add del mod">
          <ac:chgData name="John Schultz" userId="e17558bc4947471c" providerId="LiveId" clId="{93F4BE7E-2BB4-4C31-B7AF-6FAD962BEF0D}" dt="2022-10-30T20:58:16.944" v="9805"/>
          <ac:picMkLst>
            <pc:docMk/>
            <pc:sldMk cId="3799699968" sldId="274"/>
            <ac:picMk id="20" creationId="{88478041-5036-4F10-8B52-C1B238FC527F}"/>
          </ac:picMkLst>
        </pc:picChg>
        <pc:picChg chg="add del mod">
          <ac:chgData name="John Schultz" userId="e17558bc4947471c" providerId="LiveId" clId="{93F4BE7E-2BB4-4C31-B7AF-6FAD962BEF0D}" dt="2022-10-30T20:58:55.426" v="9807"/>
          <ac:picMkLst>
            <pc:docMk/>
            <pc:sldMk cId="3799699968" sldId="274"/>
            <ac:picMk id="21" creationId="{B8F01DDC-E9C2-4C47-909B-A2D280470E84}"/>
          </ac:picMkLst>
        </pc:picChg>
        <pc:picChg chg="add del mod">
          <ac:chgData name="John Schultz" userId="e17558bc4947471c" providerId="LiveId" clId="{93F4BE7E-2BB4-4C31-B7AF-6FAD962BEF0D}" dt="2022-10-30T20:59:16.696" v="9809"/>
          <ac:picMkLst>
            <pc:docMk/>
            <pc:sldMk cId="3799699968" sldId="274"/>
            <ac:picMk id="22" creationId="{6B898956-8637-4A45-928F-4E320D01A29A}"/>
          </ac:picMkLst>
        </pc:picChg>
        <pc:picChg chg="add del mod">
          <ac:chgData name="John Schultz" userId="e17558bc4947471c" providerId="LiveId" clId="{93F4BE7E-2BB4-4C31-B7AF-6FAD962BEF0D}" dt="2022-10-30T21:02:49.994" v="9812"/>
          <ac:picMkLst>
            <pc:docMk/>
            <pc:sldMk cId="3799699968" sldId="274"/>
            <ac:picMk id="23" creationId="{1FE1AB61-6A01-4FFE-9648-9C696619B633}"/>
          </ac:picMkLst>
        </pc:picChg>
        <pc:picChg chg="add del mod">
          <ac:chgData name="John Schultz" userId="e17558bc4947471c" providerId="LiveId" clId="{93F4BE7E-2BB4-4C31-B7AF-6FAD962BEF0D}" dt="2022-10-30T21:03:07.254" v="9814"/>
          <ac:picMkLst>
            <pc:docMk/>
            <pc:sldMk cId="3799699968" sldId="274"/>
            <ac:picMk id="25" creationId="{5D9BD4B5-F15F-4F30-9EF0-DAC63EF14FAE}"/>
          </ac:picMkLst>
        </pc:picChg>
        <pc:picChg chg="add del mod">
          <ac:chgData name="John Schultz" userId="e17558bc4947471c" providerId="LiveId" clId="{93F4BE7E-2BB4-4C31-B7AF-6FAD962BEF0D}" dt="2022-10-30T21:03:31.138" v="9816"/>
          <ac:picMkLst>
            <pc:docMk/>
            <pc:sldMk cId="3799699968" sldId="274"/>
            <ac:picMk id="26" creationId="{ED1797E9-425A-431C-B7E0-7FBA44E4EFC2}"/>
          </ac:picMkLst>
        </pc:picChg>
        <pc:picChg chg="add del mod">
          <ac:chgData name="John Schultz" userId="e17558bc4947471c" providerId="LiveId" clId="{93F4BE7E-2BB4-4C31-B7AF-6FAD962BEF0D}" dt="2022-10-30T21:03:42.376" v="9818"/>
          <ac:picMkLst>
            <pc:docMk/>
            <pc:sldMk cId="3799699968" sldId="274"/>
            <ac:picMk id="27" creationId="{0833F8E2-5A32-4CC1-AEBE-C2758883029B}"/>
          </ac:picMkLst>
        </pc:picChg>
        <pc:picChg chg="add del mod">
          <ac:chgData name="John Schultz" userId="e17558bc4947471c" providerId="LiveId" clId="{93F4BE7E-2BB4-4C31-B7AF-6FAD962BEF0D}" dt="2022-10-30T21:04:17.349" v="9820"/>
          <ac:picMkLst>
            <pc:docMk/>
            <pc:sldMk cId="3799699968" sldId="274"/>
            <ac:picMk id="28" creationId="{25975F55-1168-4925-8712-E460DA8F46E1}"/>
          </ac:picMkLst>
        </pc:picChg>
        <pc:picChg chg="add del mod">
          <ac:chgData name="John Schultz" userId="e17558bc4947471c" providerId="LiveId" clId="{93F4BE7E-2BB4-4C31-B7AF-6FAD962BEF0D}" dt="2022-10-30T21:05:08.997" v="9822"/>
          <ac:picMkLst>
            <pc:docMk/>
            <pc:sldMk cId="3799699968" sldId="274"/>
            <ac:picMk id="29" creationId="{94A585CC-EF36-4E68-856E-1915DF1273BA}"/>
          </ac:picMkLst>
        </pc:picChg>
        <pc:picChg chg="add del mod">
          <ac:chgData name="John Schultz" userId="e17558bc4947471c" providerId="LiveId" clId="{93F4BE7E-2BB4-4C31-B7AF-6FAD962BEF0D}" dt="2022-10-30T21:05:27.560" v="9824"/>
          <ac:picMkLst>
            <pc:docMk/>
            <pc:sldMk cId="3799699968" sldId="274"/>
            <ac:picMk id="30" creationId="{752FBA64-BF3F-49EF-A522-0ECEC09BADCC}"/>
          </ac:picMkLst>
        </pc:picChg>
        <pc:picChg chg="add del mod">
          <ac:chgData name="John Schultz" userId="e17558bc4947471c" providerId="LiveId" clId="{93F4BE7E-2BB4-4C31-B7AF-6FAD962BEF0D}" dt="2022-10-30T21:06:39.021" v="9826"/>
          <ac:picMkLst>
            <pc:docMk/>
            <pc:sldMk cId="3799699968" sldId="274"/>
            <ac:picMk id="31" creationId="{6514AA8D-9EFF-475E-8075-6B041AE24326}"/>
          </ac:picMkLst>
        </pc:picChg>
        <pc:picChg chg="add mod">
          <ac:chgData name="John Schultz" userId="e17558bc4947471c" providerId="LiveId" clId="{93F4BE7E-2BB4-4C31-B7AF-6FAD962BEF0D}" dt="2022-10-30T21:10:39.743" v="9828"/>
          <ac:picMkLst>
            <pc:docMk/>
            <pc:sldMk cId="3799699968" sldId="274"/>
            <ac:picMk id="32" creationId="{ED2A1B96-DEE5-4DC8-99F7-3ACC0AB0BF11}"/>
          </ac:picMkLst>
        </pc:picChg>
      </pc:sldChg>
      <pc:sldChg chg="addSp delSp modSp add del mod">
        <pc:chgData name="John Schultz" userId="e17558bc4947471c" providerId="LiveId" clId="{93F4BE7E-2BB4-4C31-B7AF-6FAD962BEF0D}" dt="2022-10-29T21:37:12.693" v="244" actId="47"/>
        <pc:sldMkLst>
          <pc:docMk/>
          <pc:sldMk cId="3892402478" sldId="274"/>
        </pc:sldMkLst>
        <pc:spChg chg="del">
          <ac:chgData name="John Schultz" userId="e17558bc4947471c" providerId="LiveId" clId="{93F4BE7E-2BB4-4C31-B7AF-6FAD962BEF0D}" dt="2022-10-29T21:35:30.404" v="240" actId="12084"/>
          <ac:spMkLst>
            <pc:docMk/>
            <pc:sldMk cId="3892402478" sldId="274"/>
            <ac:spMk id="3" creationId="{C094E120-2227-4E51-834F-582918DC1923}"/>
          </ac:spMkLst>
        </pc:spChg>
        <pc:graphicFrameChg chg="add mod">
          <ac:chgData name="John Schultz" userId="e17558bc4947471c" providerId="LiveId" clId="{93F4BE7E-2BB4-4C31-B7AF-6FAD962BEF0D}" dt="2022-10-29T21:35:30.404" v="240" actId="12084"/>
          <ac:graphicFrameMkLst>
            <pc:docMk/>
            <pc:sldMk cId="3892402478" sldId="274"/>
            <ac:graphicFrameMk id="4" creationId="{25072772-CEB6-4C34-9BE6-0B0D7D3D0A7C}"/>
          </ac:graphicFrameMkLst>
        </pc:graphicFrameChg>
        <pc:graphicFrameChg chg="add del modGraphic">
          <ac:chgData name="John Schultz" userId="e17558bc4947471c" providerId="LiveId" clId="{93F4BE7E-2BB4-4C31-B7AF-6FAD962BEF0D}" dt="2022-10-29T21:36:25.215" v="242" actId="1032"/>
          <ac:graphicFrameMkLst>
            <pc:docMk/>
            <pc:sldMk cId="3892402478" sldId="274"/>
            <ac:graphicFrameMk id="5" creationId="{CFB5DAC4-C021-4DD6-B5B4-612E5CEAB6CC}"/>
          </ac:graphicFrameMkLst>
        </pc:graphicFrameChg>
        <pc:picChg chg="add mod">
          <ac:chgData name="John Schultz" userId="e17558bc4947471c" providerId="LiveId" clId="{93F4BE7E-2BB4-4C31-B7AF-6FAD962BEF0D}" dt="2022-10-29T21:36:46.886" v="243" actId="931"/>
          <ac:picMkLst>
            <pc:docMk/>
            <pc:sldMk cId="3892402478" sldId="274"/>
            <ac:picMk id="8" creationId="{C7A93124-D785-41B5-8B3B-CCDE9C7C1566}"/>
          </ac:picMkLst>
        </pc:picChg>
      </pc:sldChg>
      <pc:sldChg chg="addSp delSp modSp add del mod ord modTransition modAnim modNotesTx">
        <pc:chgData name="John Schultz" userId="e17558bc4947471c" providerId="LiveId" clId="{93F4BE7E-2BB4-4C31-B7AF-6FAD962BEF0D}" dt="2022-10-30T16:06:30.100" v="5651" actId="47"/>
        <pc:sldMkLst>
          <pc:docMk/>
          <pc:sldMk cId="1947554035" sldId="275"/>
        </pc:sldMkLst>
        <pc:spChg chg="mod">
          <ac:chgData name="John Schultz" userId="e17558bc4947471c" providerId="LiveId" clId="{93F4BE7E-2BB4-4C31-B7AF-6FAD962BEF0D}" dt="2022-10-29T23:02:29.674" v="2642" actId="20577"/>
          <ac:spMkLst>
            <pc:docMk/>
            <pc:sldMk cId="1947554035" sldId="275"/>
            <ac:spMk id="2" creationId="{4D5B4ACE-8B68-4128-B307-0B5C4FB6D652}"/>
          </ac:spMkLst>
        </pc:spChg>
        <pc:spChg chg="mod">
          <ac:chgData name="John Schultz" userId="e17558bc4947471c" providerId="LiveId" clId="{93F4BE7E-2BB4-4C31-B7AF-6FAD962BEF0D}" dt="2022-10-29T23:03:15.337" v="2741" actId="20577"/>
          <ac:spMkLst>
            <pc:docMk/>
            <pc:sldMk cId="1947554035" sldId="275"/>
            <ac:spMk id="21" creationId="{B3D2F201-8A70-454A-A303-62DD2AE82EA8}"/>
          </ac:spMkLst>
        </pc:spChg>
        <pc:picChg chg="add del mod">
          <ac:chgData name="John Schultz" userId="e17558bc4947471c" providerId="LiveId" clId="{93F4BE7E-2BB4-4C31-B7AF-6FAD962BEF0D}" dt="2022-10-30T02:23:10.871" v="5519"/>
          <ac:picMkLst>
            <pc:docMk/>
            <pc:sldMk cId="1947554035" sldId="275"/>
            <ac:picMk id="3" creationId="{9428F68E-BBBB-4C97-B00F-D1CF64751571}"/>
          </ac:picMkLst>
        </pc:picChg>
      </pc:sldChg>
      <pc:sldChg chg="addSp modSp new del mod setBg">
        <pc:chgData name="John Schultz" userId="e17558bc4947471c" providerId="LiveId" clId="{93F4BE7E-2BB4-4C31-B7AF-6FAD962BEF0D}" dt="2022-10-29T23:02:13.876" v="2620" actId="47"/>
        <pc:sldMkLst>
          <pc:docMk/>
          <pc:sldMk cId="2159480134" sldId="275"/>
        </pc:sldMkLst>
        <pc:spChg chg="mod">
          <ac:chgData name="John Schultz" userId="e17558bc4947471c" providerId="LiveId" clId="{93F4BE7E-2BB4-4C31-B7AF-6FAD962BEF0D}" dt="2022-10-29T23:01:23.032" v="2619" actId="26606"/>
          <ac:spMkLst>
            <pc:docMk/>
            <pc:sldMk cId="2159480134" sldId="275"/>
            <ac:spMk id="2" creationId="{F95F9FB9-1E05-46C1-A316-5F9E18589681}"/>
          </ac:spMkLst>
        </pc:spChg>
        <pc:spChg chg="mod ord">
          <ac:chgData name="John Schultz" userId="e17558bc4947471c" providerId="LiveId" clId="{93F4BE7E-2BB4-4C31-B7AF-6FAD962BEF0D}" dt="2022-10-29T23:01:23.032" v="2619" actId="26606"/>
          <ac:spMkLst>
            <pc:docMk/>
            <pc:sldMk cId="2159480134" sldId="275"/>
            <ac:spMk id="3" creationId="{6B118BD6-4C4A-4718-9FFB-5390CE6D7995}"/>
          </ac:spMkLst>
        </pc:spChg>
        <pc:spChg chg="mod">
          <ac:chgData name="John Schultz" userId="e17558bc4947471c" providerId="LiveId" clId="{93F4BE7E-2BB4-4C31-B7AF-6FAD962BEF0D}" dt="2022-10-29T23:01:23.032" v="2619" actId="26606"/>
          <ac:spMkLst>
            <pc:docMk/>
            <pc:sldMk cId="2159480134" sldId="275"/>
            <ac:spMk id="4" creationId="{9DDF85C9-EFAE-4CA3-9B2B-4FEDC2191E11}"/>
          </ac:spMkLst>
        </pc:spChg>
        <pc:spChg chg="mod">
          <ac:chgData name="John Schultz" userId="e17558bc4947471c" providerId="LiveId" clId="{93F4BE7E-2BB4-4C31-B7AF-6FAD962BEF0D}" dt="2022-10-29T23:01:23.032" v="2619" actId="26606"/>
          <ac:spMkLst>
            <pc:docMk/>
            <pc:sldMk cId="2159480134" sldId="275"/>
            <ac:spMk id="5" creationId="{15568BF5-9552-4067-8ECB-517DC690B64C}"/>
          </ac:spMkLst>
        </pc:spChg>
        <pc:spChg chg="add">
          <ac:chgData name="John Schultz" userId="e17558bc4947471c" providerId="LiveId" clId="{93F4BE7E-2BB4-4C31-B7AF-6FAD962BEF0D}" dt="2022-10-29T23:01:23.032" v="2619" actId="26606"/>
          <ac:spMkLst>
            <pc:docMk/>
            <pc:sldMk cId="2159480134" sldId="275"/>
            <ac:spMk id="10" creationId="{1B15ED52-F352-441B-82BF-E0EA34836D08}"/>
          </ac:spMkLst>
        </pc:spChg>
        <pc:spChg chg="add">
          <ac:chgData name="John Schultz" userId="e17558bc4947471c" providerId="LiveId" clId="{93F4BE7E-2BB4-4C31-B7AF-6FAD962BEF0D}" dt="2022-10-29T23:01:23.032" v="2619" actId="26606"/>
          <ac:spMkLst>
            <pc:docMk/>
            <pc:sldMk cId="2159480134" sldId="275"/>
            <ac:spMk id="12" creationId="{3B2E3793-BFE6-45A2-9B7B-E18844431C99}"/>
          </ac:spMkLst>
        </pc:spChg>
        <pc:spChg chg="add">
          <ac:chgData name="John Schultz" userId="e17558bc4947471c" providerId="LiveId" clId="{93F4BE7E-2BB4-4C31-B7AF-6FAD962BEF0D}" dt="2022-10-29T23:01:23.032" v="2619" actId="26606"/>
          <ac:spMkLst>
            <pc:docMk/>
            <pc:sldMk cId="2159480134" sldId="275"/>
            <ac:spMk id="14" creationId="{BC4C4868-CB8F-4AF9-9CDB-8108F2C19B67}"/>
          </ac:spMkLst>
        </pc:spChg>
        <pc:spChg chg="add">
          <ac:chgData name="John Schultz" userId="e17558bc4947471c" providerId="LiveId" clId="{93F4BE7E-2BB4-4C31-B7AF-6FAD962BEF0D}" dt="2022-10-29T23:01:23.032" v="2619" actId="26606"/>
          <ac:spMkLst>
            <pc:docMk/>
            <pc:sldMk cId="2159480134" sldId="275"/>
            <ac:spMk id="16" creationId="{375E0459-6403-40CD-989D-56A4407CA12E}"/>
          </ac:spMkLst>
        </pc:spChg>
        <pc:spChg chg="add">
          <ac:chgData name="John Schultz" userId="e17558bc4947471c" providerId="LiveId" clId="{93F4BE7E-2BB4-4C31-B7AF-6FAD962BEF0D}" dt="2022-10-29T23:01:23.032" v="2619" actId="26606"/>
          <ac:spMkLst>
            <pc:docMk/>
            <pc:sldMk cId="2159480134" sldId="275"/>
            <ac:spMk id="18" creationId="{53E5B1A8-3AC9-4BD1-9BBC-78CA94F2D1BA}"/>
          </ac:spMkLst>
        </pc:spChg>
      </pc:sldChg>
      <pc:sldChg chg="addSp delSp modSp new mod modTransition setBg modAnim modNotesTx">
        <pc:chgData name="John Schultz" userId="e17558bc4947471c" providerId="LiveId" clId="{93F4BE7E-2BB4-4C31-B7AF-6FAD962BEF0D}" dt="2022-10-30T21:17:50.429" v="9845"/>
        <pc:sldMkLst>
          <pc:docMk/>
          <pc:sldMk cId="3602111708" sldId="275"/>
        </pc:sldMkLst>
        <pc:spChg chg="mod">
          <ac:chgData name="John Schultz" userId="e17558bc4947471c" providerId="LiveId" clId="{93F4BE7E-2BB4-4C31-B7AF-6FAD962BEF0D}" dt="2022-10-30T16:30:44.349" v="5710" actId="26606"/>
          <ac:spMkLst>
            <pc:docMk/>
            <pc:sldMk cId="3602111708" sldId="275"/>
            <ac:spMk id="2" creationId="{4BB863CB-C41B-4100-865B-5F4DF875B2A9}"/>
          </ac:spMkLst>
        </pc:spChg>
        <pc:spChg chg="del">
          <ac:chgData name="John Schultz" userId="e17558bc4947471c" providerId="LiveId" clId="{93F4BE7E-2BB4-4C31-B7AF-6FAD962BEF0D}" dt="2022-10-30T16:30:39.361" v="5709" actId="22"/>
          <ac:spMkLst>
            <pc:docMk/>
            <pc:sldMk cId="3602111708" sldId="275"/>
            <ac:spMk id="3" creationId="{27EBFED8-D6CB-4D9B-B074-B577DBCEAA3D}"/>
          </ac:spMkLst>
        </pc:spChg>
        <pc:spChg chg="mod">
          <ac:chgData name="John Schultz" userId="e17558bc4947471c" providerId="LiveId" clId="{93F4BE7E-2BB4-4C31-B7AF-6FAD962BEF0D}" dt="2022-10-30T16:30:44.349" v="5710" actId="26606"/>
          <ac:spMkLst>
            <pc:docMk/>
            <pc:sldMk cId="3602111708" sldId="275"/>
            <ac:spMk id="4" creationId="{64CEBF46-7F78-4FE6-9156-BBA120C5F985}"/>
          </ac:spMkLst>
        </pc:spChg>
        <pc:spChg chg="mod">
          <ac:chgData name="John Schultz" userId="e17558bc4947471c" providerId="LiveId" clId="{93F4BE7E-2BB4-4C31-B7AF-6FAD962BEF0D}" dt="2022-10-30T16:30:44.349" v="5710" actId="26606"/>
          <ac:spMkLst>
            <pc:docMk/>
            <pc:sldMk cId="3602111708" sldId="275"/>
            <ac:spMk id="5" creationId="{80F05E23-F5AF-4EF0-A480-C86C9B052F51}"/>
          </ac:spMkLst>
        </pc:spChg>
        <pc:spChg chg="add">
          <ac:chgData name="John Schultz" userId="e17558bc4947471c" providerId="LiveId" clId="{93F4BE7E-2BB4-4C31-B7AF-6FAD962BEF0D}" dt="2022-10-30T16:30:44.349" v="5710" actId="26606"/>
          <ac:spMkLst>
            <pc:docMk/>
            <pc:sldMk cId="3602111708" sldId="275"/>
            <ac:spMk id="12" creationId="{A8384FB5-9ADC-4DDC-881B-597D56F5B15D}"/>
          </ac:spMkLst>
        </pc:spChg>
        <pc:spChg chg="add">
          <ac:chgData name="John Schultz" userId="e17558bc4947471c" providerId="LiveId" clId="{93F4BE7E-2BB4-4C31-B7AF-6FAD962BEF0D}" dt="2022-10-30T16:30:44.349" v="5710" actId="26606"/>
          <ac:spMkLst>
            <pc:docMk/>
            <pc:sldMk cId="3602111708" sldId="275"/>
            <ac:spMk id="14" creationId="{91E5A9A7-95C6-4F4F-B00E-C82E07FE62EF}"/>
          </ac:spMkLst>
        </pc:spChg>
        <pc:spChg chg="add">
          <ac:chgData name="John Schultz" userId="e17558bc4947471c" providerId="LiveId" clId="{93F4BE7E-2BB4-4C31-B7AF-6FAD962BEF0D}" dt="2022-10-30T16:30:44.349" v="5710" actId="26606"/>
          <ac:spMkLst>
            <pc:docMk/>
            <pc:sldMk cId="3602111708" sldId="275"/>
            <ac:spMk id="16" creationId="{D07DD2DE-F619-49DD-B5E7-03A290FF4ED1}"/>
          </ac:spMkLst>
        </pc:spChg>
        <pc:spChg chg="add">
          <ac:chgData name="John Schultz" userId="e17558bc4947471c" providerId="LiveId" clId="{93F4BE7E-2BB4-4C31-B7AF-6FAD962BEF0D}" dt="2022-10-30T16:30:44.349" v="5710" actId="26606"/>
          <ac:spMkLst>
            <pc:docMk/>
            <pc:sldMk cId="3602111708" sldId="275"/>
            <ac:spMk id="18" creationId="{85149191-5F60-4A28-AAFF-039F96B0F3EC}"/>
          </ac:spMkLst>
        </pc:spChg>
        <pc:spChg chg="add">
          <ac:chgData name="John Schultz" userId="e17558bc4947471c" providerId="LiveId" clId="{93F4BE7E-2BB4-4C31-B7AF-6FAD962BEF0D}" dt="2022-10-30T16:30:44.349" v="5710" actId="26606"/>
          <ac:spMkLst>
            <pc:docMk/>
            <pc:sldMk cId="3602111708" sldId="275"/>
            <ac:spMk id="20" creationId="{F8260ED5-17F7-4158-B241-D51DD4CF1B7E}"/>
          </ac:spMkLst>
        </pc:spChg>
        <pc:picChg chg="add mod ord">
          <ac:chgData name="John Schultz" userId="e17558bc4947471c" providerId="LiveId" clId="{93F4BE7E-2BB4-4C31-B7AF-6FAD962BEF0D}" dt="2022-10-30T16:30:44.349" v="5710" actId="26606"/>
          <ac:picMkLst>
            <pc:docMk/>
            <pc:sldMk cId="3602111708" sldId="275"/>
            <ac:picMk id="7" creationId="{1011E22E-3828-40D9-B109-D963FB46CD8B}"/>
          </ac:picMkLst>
        </pc:picChg>
        <pc:picChg chg="add del mod">
          <ac:chgData name="John Schultz" userId="e17558bc4947471c" providerId="LiveId" clId="{93F4BE7E-2BB4-4C31-B7AF-6FAD962BEF0D}" dt="2022-10-30T21:11:27.197" v="9832"/>
          <ac:picMkLst>
            <pc:docMk/>
            <pc:sldMk cId="3602111708" sldId="275"/>
            <ac:picMk id="21" creationId="{CEF82D6C-5E17-4EA4-A021-69D3F4867DE9}"/>
          </ac:picMkLst>
        </pc:picChg>
        <pc:picChg chg="add del mod">
          <ac:chgData name="John Schultz" userId="e17558bc4947471c" providerId="LiveId" clId="{93F4BE7E-2BB4-4C31-B7AF-6FAD962BEF0D}" dt="2022-10-30T21:11:55.683" v="9834"/>
          <ac:picMkLst>
            <pc:docMk/>
            <pc:sldMk cId="3602111708" sldId="275"/>
            <ac:picMk id="22" creationId="{FC894152-37C9-4F4C-8531-ADE6AF0AE925}"/>
          </ac:picMkLst>
        </pc:picChg>
        <pc:picChg chg="add del mod">
          <ac:chgData name="John Schultz" userId="e17558bc4947471c" providerId="LiveId" clId="{93F4BE7E-2BB4-4C31-B7AF-6FAD962BEF0D}" dt="2022-10-30T21:14:04.153" v="9836"/>
          <ac:picMkLst>
            <pc:docMk/>
            <pc:sldMk cId="3602111708" sldId="275"/>
            <ac:picMk id="23" creationId="{E8665344-1776-456F-BC5A-83EF8574E563}"/>
          </ac:picMkLst>
        </pc:picChg>
        <pc:picChg chg="add del mod">
          <ac:chgData name="John Schultz" userId="e17558bc4947471c" providerId="LiveId" clId="{93F4BE7E-2BB4-4C31-B7AF-6FAD962BEF0D}" dt="2022-10-30T21:14:23.266" v="9838"/>
          <ac:picMkLst>
            <pc:docMk/>
            <pc:sldMk cId="3602111708" sldId="275"/>
            <ac:picMk id="24" creationId="{A248BEBA-A7AD-4586-9BB6-8588E3212387}"/>
          </ac:picMkLst>
        </pc:picChg>
        <pc:picChg chg="add del mod">
          <ac:chgData name="John Schultz" userId="e17558bc4947471c" providerId="LiveId" clId="{93F4BE7E-2BB4-4C31-B7AF-6FAD962BEF0D}" dt="2022-10-30T21:14:44.927" v="9840"/>
          <ac:picMkLst>
            <pc:docMk/>
            <pc:sldMk cId="3602111708" sldId="275"/>
            <ac:picMk id="25" creationId="{6A1EDBA0-33F7-4D36-900C-2875190B20EF}"/>
          </ac:picMkLst>
        </pc:picChg>
        <pc:picChg chg="add del mod">
          <ac:chgData name="John Schultz" userId="e17558bc4947471c" providerId="LiveId" clId="{93F4BE7E-2BB4-4C31-B7AF-6FAD962BEF0D}" dt="2022-10-30T21:15:33.571" v="9842"/>
          <ac:picMkLst>
            <pc:docMk/>
            <pc:sldMk cId="3602111708" sldId="275"/>
            <ac:picMk id="26" creationId="{BE9AB4B1-8C05-4154-9B74-66F5AF438096}"/>
          </ac:picMkLst>
        </pc:picChg>
        <pc:picChg chg="add del mod">
          <ac:chgData name="John Schultz" userId="e17558bc4947471c" providerId="LiveId" clId="{93F4BE7E-2BB4-4C31-B7AF-6FAD962BEF0D}" dt="2022-10-30T21:17:16.522" v="9844"/>
          <ac:picMkLst>
            <pc:docMk/>
            <pc:sldMk cId="3602111708" sldId="275"/>
            <ac:picMk id="27" creationId="{9485A7CE-2108-43A4-A428-6D3F4467A22A}"/>
          </ac:picMkLst>
        </pc:picChg>
        <pc:picChg chg="add mod">
          <ac:chgData name="John Schultz" userId="e17558bc4947471c" providerId="LiveId" clId="{93F4BE7E-2BB4-4C31-B7AF-6FAD962BEF0D}" dt="2022-10-30T21:17:50.429" v="9845"/>
          <ac:picMkLst>
            <pc:docMk/>
            <pc:sldMk cId="3602111708" sldId="275"/>
            <ac:picMk id="28" creationId="{DBD60F6E-0283-4BC9-B5ED-87113257E1FE}"/>
          </ac:picMkLst>
        </pc:picChg>
      </pc:sldChg>
      <pc:sldChg chg="new del modNotesTx">
        <pc:chgData name="John Schultz" userId="e17558bc4947471c" providerId="LiveId" clId="{93F4BE7E-2BB4-4C31-B7AF-6FAD962BEF0D}" dt="2022-10-30T21:34:42.029" v="9878" actId="47"/>
        <pc:sldMkLst>
          <pc:docMk/>
          <pc:sldMk cId="3868824158" sldId="276"/>
        </pc:sldMkLst>
      </pc:sldChg>
      <pc:sldMasterChg chg="modSp mod addSldLayout delSldLayout modSldLayout">
        <pc:chgData name="John Schultz" userId="e17558bc4947471c" providerId="LiveId" clId="{93F4BE7E-2BB4-4C31-B7AF-6FAD962BEF0D}" dt="2022-10-30T18:33:02.519" v="9618" actId="20577"/>
        <pc:sldMasterMkLst>
          <pc:docMk/>
          <pc:sldMasterMk cId="1727897153" sldId="2147483648"/>
        </pc:sldMasterMkLst>
        <pc:spChg chg="mod">
          <ac:chgData name="John Schultz" userId="e17558bc4947471c" providerId="LiveId" clId="{93F4BE7E-2BB4-4C31-B7AF-6FAD962BEF0D}" dt="2022-10-29T21:02:12.261" v="113" actId="6549"/>
          <ac:spMkLst>
            <pc:docMk/>
            <pc:sldMasterMk cId="1727897153" sldId="2147483648"/>
            <ac:spMk id="4" creationId="{DAE85A1E-F26D-4CCF-8C53-B52E4325FDF5}"/>
          </ac:spMkLst>
        </pc:spChg>
        <pc:spChg chg="mod">
          <ac:chgData name="John Schultz" userId="e17558bc4947471c" providerId="LiveId" clId="{93F4BE7E-2BB4-4C31-B7AF-6FAD962BEF0D}" dt="2022-10-30T18:32:01.169" v="9616" actId="20577"/>
          <ac:spMkLst>
            <pc:docMk/>
            <pc:sldMasterMk cId="1727897153" sldId="2147483648"/>
            <ac:spMk id="6" creationId="{0D0CBE69-2729-429C-94B6-6536AE7D7120}"/>
          </ac:spMkLst>
        </pc:spChg>
        <pc:sldLayoutChg chg="addSp delSp modSp mod">
          <pc:chgData name="John Schultz" userId="e17558bc4947471c" providerId="LiveId" clId="{93F4BE7E-2BB4-4C31-B7AF-6FAD962BEF0D}" dt="2022-10-30T18:30:38.383" v="9614" actId="20577"/>
          <pc:sldLayoutMkLst>
            <pc:docMk/>
            <pc:sldMasterMk cId="1727897153" sldId="2147483648"/>
            <pc:sldLayoutMk cId="3539666412" sldId="2147483649"/>
          </pc:sldLayoutMkLst>
          <pc:spChg chg="add del">
            <ac:chgData name="John Schultz" userId="e17558bc4947471c" providerId="LiveId" clId="{93F4BE7E-2BB4-4C31-B7AF-6FAD962BEF0D}" dt="2022-10-29T20:28:25.577" v="101"/>
            <ac:spMkLst>
              <pc:docMk/>
              <pc:sldMasterMk cId="1727897153" sldId="2147483648"/>
              <pc:sldLayoutMk cId="3539666412" sldId="2147483649"/>
              <ac:spMk id="2" creationId="{274018B7-854D-4866-83E1-CED0407A9D3E}"/>
            </ac:spMkLst>
          </pc:spChg>
          <pc:spChg chg="del mod">
            <ac:chgData name="John Schultz" userId="e17558bc4947471c" providerId="LiveId" clId="{93F4BE7E-2BB4-4C31-B7AF-6FAD962BEF0D}" dt="2022-10-29T20:28:28.088" v="102"/>
            <ac:spMkLst>
              <pc:docMk/>
              <pc:sldMasterMk cId="1727897153" sldId="2147483648"/>
              <pc:sldLayoutMk cId="3539666412" sldId="2147483649"/>
              <ac:spMk id="4" creationId="{1D897ACA-1200-409B-87C0-685C3C6A277E}"/>
            </ac:spMkLst>
          </pc:spChg>
          <pc:spChg chg="del">
            <ac:chgData name="John Schultz" userId="e17558bc4947471c" providerId="LiveId" clId="{93F4BE7E-2BB4-4C31-B7AF-6FAD962BEF0D}" dt="2022-10-29T20:28:28.088" v="102"/>
            <ac:spMkLst>
              <pc:docMk/>
              <pc:sldMasterMk cId="1727897153" sldId="2147483648"/>
              <pc:sldLayoutMk cId="3539666412" sldId="2147483649"/>
              <ac:spMk id="5" creationId="{A2FA9414-3EC1-4792-BC7D-1BB43501519F}"/>
            </ac:spMkLst>
          </pc:spChg>
          <pc:spChg chg="del mod">
            <ac:chgData name="John Schultz" userId="e17558bc4947471c" providerId="LiveId" clId="{93F4BE7E-2BB4-4C31-B7AF-6FAD962BEF0D}" dt="2022-10-29T20:28:28.088" v="102"/>
            <ac:spMkLst>
              <pc:docMk/>
              <pc:sldMasterMk cId="1727897153" sldId="2147483648"/>
              <pc:sldLayoutMk cId="3539666412" sldId="2147483649"/>
              <ac:spMk id="6" creationId="{769120EC-55FA-4C83-9C73-968F3831A325}"/>
            </ac:spMkLst>
          </pc:spChg>
          <pc:spChg chg="add del mod">
            <ac:chgData name="John Schultz" userId="e17558bc4947471c" providerId="LiveId" clId="{93F4BE7E-2BB4-4C31-B7AF-6FAD962BEF0D}" dt="2022-10-29T20:28:25.194" v="100"/>
            <ac:spMkLst>
              <pc:docMk/>
              <pc:sldMasterMk cId="1727897153" sldId="2147483648"/>
              <pc:sldLayoutMk cId="3539666412" sldId="2147483649"/>
              <ac:spMk id="7" creationId="{1B45E6C8-2624-4F0E-89DF-F9453C015C68}"/>
            </ac:spMkLst>
          </pc:spChg>
          <pc:spChg chg="add del mod">
            <ac:chgData name="John Schultz" userId="e17558bc4947471c" providerId="LiveId" clId="{93F4BE7E-2BB4-4C31-B7AF-6FAD962BEF0D}" dt="2022-10-29T20:28:23.977" v="98"/>
            <ac:spMkLst>
              <pc:docMk/>
              <pc:sldMasterMk cId="1727897153" sldId="2147483648"/>
              <pc:sldLayoutMk cId="3539666412" sldId="2147483649"/>
              <ac:spMk id="8" creationId="{D82AA995-AA98-495F-BA41-2ED395B2175A}"/>
            </ac:spMkLst>
          </pc:spChg>
          <pc:spChg chg="add mod">
            <ac:chgData name="John Schultz" userId="e17558bc4947471c" providerId="LiveId" clId="{93F4BE7E-2BB4-4C31-B7AF-6FAD962BEF0D}" dt="2022-10-29T21:01:22.759" v="107" actId="6549"/>
            <ac:spMkLst>
              <pc:docMk/>
              <pc:sldMasterMk cId="1727897153" sldId="2147483648"/>
              <pc:sldLayoutMk cId="3539666412" sldId="2147483649"/>
              <ac:spMk id="9" creationId="{EF837754-CFC5-40CE-B62B-503E94B66DFA}"/>
            </ac:spMkLst>
          </pc:spChg>
          <pc:spChg chg="add mod">
            <ac:chgData name="John Schultz" userId="e17558bc4947471c" providerId="LiveId" clId="{93F4BE7E-2BB4-4C31-B7AF-6FAD962BEF0D}" dt="2022-10-29T20:28:29.619" v="103"/>
            <ac:spMkLst>
              <pc:docMk/>
              <pc:sldMasterMk cId="1727897153" sldId="2147483648"/>
              <pc:sldLayoutMk cId="3539666412" sldId="2147483649"/>
              <ac:spMk id="10" creationId="{3D75AB7B-E5FB-4F18-80F6-AE500592E648}"/>
            </ac:spMkLst>
          </pc:spChg>
          <pc:spChg chg="add mod">
            <ac:chgData name="John Schultz" userId="e17558bc4947471c" providerId="LiveId" clId="{93F4BE7E-2BB4-4C31-B7AF-6FAD962BEF0D}" dt="2022-10-30T18:30:38.383" v="9614" actId="20577"/>
            <ac:spMkLst>
              <pc:docMk/>
              <pc:sldMasterMk cId="1727897153" sldId="2147483648"/>
              <pc:sldLayoutMk cId="3539666412" sldId="2147483649"/>
              <ac:spMk id="11" creationId="{32A747FD-DCF7-44A5-ADF0-7DDCFD7F0838}"/>
            </ac:spMkLst>
          </pc:spChg>
        </pc:sldLayoutChg>
        <pc:sldLayoutChg chg="addSp delSp modSp mod">
          <pc:chgData name="John Schultz" userId="e17558bc4947471c" providerId="LiveId" clId="{93F4BE7E-2BB4-4C31-B7AF-6FAD962BEF0D}" dt="2022-10-30T18:33:02.519" v="9618" actId="20577"/>
          <pc:sldLayoutMkLst>
            <pc:docMk/>
            <pc:sldMasterMk cId="1727897153" sldId="2147483648"/>
            <pc:sldLayoutMk cId="3290755757" sldId="2147483650"/>
          </pc:sldLayoutMkLst>
          <pc:spChg chg="mod">
            <ac:chgData name="John Schultz" userId="e17558bc4947471c" providerId="LiveId" clId="{93F4BE7E-2BB4-4C31-B7AF-6FAD962BEF0D}" dt="2022-10-29T21:04:53.478" v="129" actId="1076"/>
            <ac:spMkLst>
              <pc:docMk/>
              <pc:sldMasterMk cId="1727897153" sldId="2147483648"/>
              <pc:sldLayoutMk cId="3290755757" sldId="2147483650"/>
              <ac:spMk id="3" creationId="{4C358808-F6C9-43B2-B603-C36A9FF370F7}"/>
            </ac:spMkLst>
          </pc:spChg>
          <pc:spChg chg="mod">
            <ac:chgData name="John Schultz" userId="e17558bc4947471c" providerId="LiveId" clId="{93F4BE7E-2BB4-4C31-B7AF-6FAD962BEF0D}" dt="2022-10-29T21:04:49.635" v="127" actId="1076"/>
            <ac:spMkLst>
              <pc:docMk/>
              <pc:sldMasterMk cId="1727897153" sldId="2147483648"/>
              <pc:sldLayoutMk cId="3290755757" sldId="2147483650"/>
              <ac:spMk id="4" creationId="{841C1C34-DBEF-4033-BD3D-1DD424C0EB87}"/>
            </ac:spMkLst>
          </pc:spChg>
          <pc:spChg chg="mod">
            <ac:chgData name="John Schultz" userId="e17558bc4947471c" providerId="LiveId" clId="{93F4BE7E-2BB4-4C31-B7AF-6FAD962BEF0D}" dt="2022-10-29T21:05:00.346" v="130" actId="1076"/>
            <ac:spMkLst>
              <pc:docMk/>
              <pc:sldMasterMk cId="1727897153" sldId="2147483648"/>
              <pc:sldLayoutMk cId="3290755757" sldId="2147483650"/>
              <ac:spMk id="5" creationId="{168007F6-06B2-45F9-9258-C0BC8677AC01}"/>
            </ac:spMkLst>
          </pc:spChg>
          <pc:spChg chg="mod">
            <ac:chgData name="John Schultz" userId="e17558bc4947471c" providerId="LiveId" clId="{93F4BE7E-2BB4-4C31-B7AF-6FAD962BEF0D}" dt="2022-10-30T18:33:02.519" v="9618" actId="20577"/>
            <ac:spMkLst>
              <pc:docMk/>
              <pc:sldMasterMk cId="1727897153" sldId="2147483648"/>
              <pc:sldLayoutMk cId="3290755757" sldId="2147483650"/>
              <ac:spMk id="6" creationId="{8844FE5C-DB58-416B-BC81-DC49A121CDDE}"/>
            </ac:spMkLst>
          </pc:spChg>
          <pc:spChg chg="add del mod">
            <ac:chgData name="John Schultz" userId="e17558bc4947471c" providerId="LiveId" clId="{93F4BE7E-2BB4-4C31-B7AF-6FAD962BEF0D}" dt="2022-10-29T21:09:10.054" v="184"/>
            <ac:spMkLst>
              <pc:docMk/>
              <pc:sldMasterMk cId="1727897153" sldId="2147483648"/>
              <pc:sldLayoutMk cId="3290755757" sldId="2147483650"/>
              <ac:spMk id="7" creationId="{506EA8C4-2EF9-4F9B-9658-A2CB5639BAFF}"/>
            </ac:spMkLst>
          </pc:spChg>
          <pc:spChg chg="add del mod">
            <ac:chgData name="John Schultz" userId="e17558bc4947471c" providerId="LiveId" clId="{93F4BE7E-2BB4-4C31-B7AF-6FAD962BEF0D}" dt="2022-10-29T21:09:10.054" v="184"/>
            <ac:spMkLst>
              <pc:docMk/>
              <pc:sldMasterMk cId="1727897153" sldId="2147483648"/>
              <pc:sldLayoutMk cId="3290755757" sldId="2147483650"/>
              <ac:spMk id="8" creationId="{ACB8827D-394D-4654-9B3D-B213051F9F5C}"/>
            </ac:spMkLst>
          </pc:spChg>
          <pc:spChg chg="add del mod">
            <ac:chgData name="John Schultz" userId="e17558bc4947471c" providerId="LiveId" clId="{93F4BE7E-2BB4-4C31-B7AF-6FAD962BEF0D}" dt="2022-10-29T21:09:10.054" v="184"/>
            <ac:spMkLst>
              <pc:docMk/>
              <pc:sldMasterMk cId="1727897153" sldId="2147483648"/>
              <pc:sldLayoutMk cId="3290755757" sldId="2147483650"/>
              <ac:spMk id="9" creationId="{7A22E7DD-CC9E-472E-90AB-0B2D413D1DAE}"/>
            </ac:spMkLst>
          </pc:spChg>
          <pc:spChg chg="add del mod">
            <ac:chgData name="John Schultz" userId="e17558bc4947471c" providerId="LiveId" clId="{93F4BE7E-2BB4-4C31-B7AF-6FAD962BEF0D}" dt="2022-10-29T21:09:10.054" v="184"/>
            <ac:spMkLst>
              <pc:docMk/>
              <pc:sldMasterMk cId="1727897153" sldId="2147483648"/>
              <pc:sldLayoutMk cId="3290755757" sldId="2147483650"/>
              <ac:spMk id="10" creationId="{3AE349DA-DF0B-4B0F-A8F0-0C42B0B97A5A}"/>
            </ac:spMkLst>
          </pc:spChg>
        </pc:sldLayoutChg>
        <pc:sldLayoutChg chg="modSp mod">
          <pc:chgData name="John Schultz" userId="e17558bc4947471c" providerId="LiveId" clId="{93F4BE7E-2BB4-4C31-B7AF-6FAD962BEF0D}" dt="2022-10-29T21:01:36.081" v="109" actId="6549"/>
          <pc:sldLayoutMkLst>
            <pc:docMk/>
            <pc:sldMasterMk cId="1727897153" sldId="2147483648"/>
            <pc:sldLayoutMk cId="56465594" sldId="2147483651"/>
          </pc:sldLayoutMkLst>
          <pc:spChg chg="mod">
            <ac:chgData name="John Schultz" userId="e17558bc4947471c" providerId="LiveId" clId="{93F4BE7E-2BB4-4C31-B7AF-6FAD962BEF0D}" dt="2022-10-29T21:01:36.081" v="109" actId="6549"/>
            <ac:spMkLst>
              <pc:docMk/>
              <pc:sldMasterMk cId="1727897153" sldId="2147483648"/>
              <pc:sldLayoutMk cId="56465594" sldId="2147483651"/>
              <ac:spMk id="4" creationId="{D745E20A-0EE9-4081-A3AD-D21E65383015}"/>
            </ac:spMkLst>
          </pc:spChg>
        </pc:sldLayoutChg>
        <pc:sldLayoutChg chg="modSp mod">
          <pc:chgData name="John Schultz" userId="e17558bc4947471c" providerId="LiveId" clId="{93F4BE7E-2BB4-4C31-B7AF-6FAD962BEF0D}" dt="2022-10-29T21:01:41.089" v="110" actId="6549"/>
          <pc:sldLayoutMkLst>
            <pc:docMk/>
            <pc:sldMasterMk cId="1727897153" sldId="2147483648"/>
            <pc:sldLayoutMk cId="1000935271" sldId="2147483652"/>
          </pc:sldLayoutMkLst>
          <pc:spChg chg="mod">
            <ac:chgData name="John Schultz" userId="e17558bc4947471c" providerId="LiveId" clId="{93F4BE7E-2BB4-4C31-B7AF-6FAD962BEF0D}" dt="2022-10-29T21:01:41.089" v="110" actId="6549"/>
            <ac:spMkLst>
              <pc:docMk/>
              <pc:sldMasterMk cId="1727897153" sldId="2147483648"/>
              <pc:sldLayoutMk cId="1000935271" sldId="2147483652"/>
              <ac:spMk id="5" creationId="{A2926B3E-7C33-41DA-9B38-73BF3E100721}"/>
            </ac:spMkLst>
          </pc:spChg>
        </pc:sldLayoutChg>
        <pc:sldLayoutChg chg="modSp mod">
          <pc:chgData name="John Schultz" userId="e17558bc4947471c" providerId="LiveId" clId="{93F4BE7E-2BB4-4C31-B7AF-6FAD962BEF0D}" dt="2022-10-29T21:01:44.554" v="111" actId="6549"/>
          <pc:sldLayoutMkLst>
            <pc:docMk/>
            <pc:sldMasterMk cId="1727897153" sldId="2147483648"/>
            <pc:sldLayoutMk cId="3236720904" sldId="2147483653"/>
          </pc:sldLayoutMkLst>
          <pc:spChg chg="mod">
            <ac:chgData name="John Schultz" userId="e17558bc4947471c" providerId="LiveId" clId="{93F4BE7E-2BB4-4C31-B7AF-6FAD962BEF0D}" dt="2022-10-29T21:01:44.554" v="111" actId="6549"/>
            <ac:spMkLst>
              <pc:docMk/>
              <pc:sldMasterMk cId="1727897153" sldId="2147483648"/>
              <pc:sldLayoutMk cId="3236720904" sldId="2147483653"/>
              <ac:spMk id="7" creationId="{99B0ABC4-E8D7-4096-A593-E0CDAC42015F}"/>
            </ac:spMkLst>
          </pc:spChg>
        </pc:sldLayoutChg>
        <pc:sldLayoutChg chg="modSp mod">
          <pc:chgData name="John Schultz" userId="e17558bc4947471c" providerId="LiveId" clId="{93F4BE7E-2BB4-4C31-B7AF-6FAD962BEF0D}" dt="2022-10-29T21:01:48.767" v="112" actId="6549"/>
          <pc:sldLayoutMkLst>
            <pc:docMk/>
            <pc:sldMasterMk cId="1727897153" sldId="2147483648"/>
            <pc:sldLayoutMk cId="3443644254" sldId="2147483654"/>
          </pc:sldLayoutMkLst>
          <pc:spChg chg="mod">
            <ac:chgData name="John Schultz" userId="e17558bc4947471c" providerId="LiveId" clId="{93F4BE7E-2BB4-4C31-B7AF-6FAD962BEF0D}" dt="2022-10-29T21:01:48.767" v="112" actId="6549"/>
            <ac:spMkLst>
              <pc:docMk/>
              <pc:sldMasterMk cId="1727897153" sldId="2147483648"/>
              <pc:sldLayoutMk cId="3443644254" sldId="2147483654"/>
              <ac:spMk id="3" creationId="{C279E5BA-AFE4-4956-8991-09A52A30DE5D}"/>
            </ac:spMkLst>
          </pc:spChg>
        </pc:sldLayoutChg>
        <pc:sldLayoutChg chg="modSp mod">
          <pc:chgData name="John Schultz" userId="e17558bc4947471c" providerId="LiveId" clId="{93F4BE7E-2BB4-4C31-B7AF-6FAD962BEF0D}" dt="2022-10-29T21:02:53.757" v="118" actId="6549"/>
          <pc:sldLayoutMkLst>
            <pc:docMk/>
            <pc:sldMasterMk cId="1727897153" sldId="2147483648"/>
            <pc:sldLayoutMk cId="1999473494" sldId="2147483655"/>
          </pc:sldLayoutMkLst>
          <pc:spChg chg="mod">
            <ac:chgData name="John Schultz" userId="e17558bc4947471c" providerId="LiveId" clId="{93F4BE7E-2BB4-4C31-B7AF-6FAD962BEF0D}" dt="2022-10-29T21:02:53.757" v="118" actId="6549"/>
            <ac:spMkLst>
              <pc:docMk/>
              <pc:sldMasterMk cId="1727897153" sldId="2147483648"/>
              <pc:sldLayoutMk cId="1999473494" sldId="2147483655"/>
              <ac:spMk id="2" creationId="{0FFB8E49-1070-486C-B1B7-241F022355E3}"/>
            </ac:spMkLst>
          </pc:spChg>
        </pc:sldLayoutChg>
        <pc:sldLayoutChg chg="modSp mod">
          <pc:chgData name="John Schultz" userId="e17558bc4947471c" providerId="LiveId" clId="{93F4BE7E-2BB4-4C31-B7AF-6FAD962BEF0D}" dt="2022-10-29T21:02:48.652" v="117" actId="6549"/>
          <pc:sldLayoutMkLst>
            <pc:docMk/>
            <pc:sldMasterMk cId="1727897153" sldId="2147483648"/>
            <pc:sldLayoutMk cId="3264477" sldId="2147483656"/>
          </pc:sldLayoutMkLst>
          <pc:spChg chg="mod">
            <ac:chgData name="John Schultz" userId="e17558bc4947471c" providerId="LiveId" clId="{93F4BE7E-2BB4-4C31-B7AF-6FAD962BEF0D}" dt="2022-10-29T21:02:48.652" v="117" actId="6549"/>
            <ac:spMkLst>
              <pc:docMk/>
              <pc:sldMasterMk cId="1727897153" sldId="2147483648"/>
              <pc:sldLayoutMk cId="3264477" sldId="2147483656"/>
              <ac:spMk id="5" creationId="{3972992D-494C-466C-9007-24124515FE23}"/>
            </ac:spMkLst>
          </pc:spChg>
        </pc:sldLayoutChg>
        <pc:sldLayoutChg chg="modSp mod">
          <pc:chgData name="John Schultz" userId="e17558bc4947471c" providerId="LiveId" clId="{93F4BE7E-2BB4-4C31-B7AF-6FAD962BEF0D}" dt="2022-10-29T21:02:44.736" v="116" actId="6549"/>
          <pc:sldLayoutMkLst>
            <pc:docMk/>
            <pc:sldMasterMk cId="1727897153" sldId="2147483648"/>
            <pc:sldLayoutMk cId="162769981" sldId="2147483657"/>
          </pc:sldLayoutMkLst>
          <pc:spChg chg="mod">
            <ac:chgData name="John Schultz" userId="e17558bc4947471c" providerId="LiveId" clId="{93F4BE7E-2BB4-4C31-B7AF-6FAD962BEF0D}" dt="2022-10-29T21:02:44.736" v="116" actId="6549"/>
            <ac:spMkLst>
              <pc:docMk/>
              <pc:sldMasterMk cId="1727897153" sldId="2147483648"/>
              <pc:sldLayoutMk cId="162769981" sldId="2147483657"/>
              <ac:spMk id="5" creationId="{7E274CAC-3F73-4BBB-B71B-5F385234AF33}"/>
            </ac:spMkLst>
          </pc:spChg>
        </pc:sldLayoutChg>
        <pc:sldLayoutChg chg="modSp mod">
          <pc:chgData name="John Schultz" userId="e17558bc4947471c" providerId="LiveId" clId="{93F4BE7E-2BB4-4C31-B7AF-6FAD962BEF0D}" dt="2022-10-29T21:02:37.607" v="115" actId="6549"/>
          <pc:sldLayoutMkLst>
            <pc:docMk/>
            <pc:sldMasterMk cId="1727897153" sldId="2147483648"/>
            <pc:sldLayoutMk cId="3499850296" sldId="2147483658"/>
          </pc:sldLayoutMkLst>
          <pc:spChg chg="mod">
            <ac:chgData name="John Schultz" userId="e17558bc4947471c" providerId="LiveId" clId="{93F4BE7E-2BB4-4C31-B7AF-6FAD962BEF0D}" dt="2022-10-29T21:02:37.607" v="115" actId="6549"/>
            <ac:spMkLst>
              <pc:docMk/>
              <pc:sldMasterMk cId="1727897153" sldId="2147483648"/>
              <pc:sldLayoutMk cId="3499850296" sldId="2147483658"/>
              <ac:spMk id="4" creationId="{6B13A203-1115-407F-86C3-908D40EF45D9}"/>
            </ac:spMkLst>
          </pc:spChg>
        </pc:sldLayoutChg>
        <pc:sldLayoutChg chg="modSp mod">
          <pc:chgData name="John Schultz" userId="e17558bc4947471c" providerId="LiveId" clId="{93F4BE7E-2BB4-4C31-B7AF-6FAD962BEF0D}" dt="2022-10-29T21:02:33.905" v="114" actId="6549"/>
          <pc:sldLayoutMkLst>
            <pc:docMk/>
            <pc:sldMasterMk cId="1727897153" sldId="2147483648"/>
            <pc:sldLayoutMk cId="3483758829" sldId="2147483659"/>
          </pc:sldLayoutMkLst>
          <pc:spChg chg="mod">
            <ac:chgData name="John Schultz" userId="e17558bc4947471c" providerId="LiveId" clId="{93F4BE7E-2BB4-4C31-B7AF-6FAD962BEF0D}" dt="2022-10-29T21:02:33.905" v="114" actId="6549"/>
            <ac:spMkLst>
              <pc:docMk/>
              <pc:sldMasterMk cId="1727897153" sldId="2147483648"/>
              <pc:sldLayoutMk cId="3483758829" sldId="2147483659"/>
              <ac:spMk id="4" creationId="{6091D54A-1248-469F-B6C4-8D1D4FCDCEFC}"/>
            </ac:spMkLst>
          </pc:spChg>
        </pc:sldLayoutChg>
        <pc:sldLayoutChg chg="new del mod">
          <pc:chgData name="John Schultz" userId="e17558bc4947471c" providerId="LiveId" clId="{93F4BE7E-2BB4-4C31-B7AF-6FAD962BEF0D}" dt="2022-10-29T20:28:49.898" v="105" actId="11236"/>
          <pc:sldLayoutMkLst>
            <pc:docMk/>
            <pc:sldMasterMk cId="1727897153" sldId="2147483648"/>
            <pc:sldLayoutMk cId="3403575037" sldId="2147483660"/>
          </pc:sldLayoutMkLst>
        </pc:sldLayoutChg>
      </pc:sldMasterChg>
    </pc:docChg>
  </pc:docChgLst>
  <pc:docChgLst>
    <pc:chgData name="John Schultz" userId="e17558bc4947471c" providerId="LiveId" clId="{0A1A96A1-3E71-49FD-B6A8-55984A4666CA}"/>
    <pc:docChg chg="custSel modSld modMainMaster">
      <pc:chgData name="John Schultz" userId="e17558bc4947471c" providerId="LiveId" clId="{0A1A96A1-3E71-49FD-B6A8-55984A4666CA}" dt="2022-10-30T22:47:51.738" v="8" actId="20577"/>
      <pc:docMkLst>
        <pc:docMk/>
      </pc:docMkLst>
      <pc:sldChg chg="delSp modSp mod modTransition modAnim">
        <pc:chgData name="John Schultz" userId="e17558bc4947471c" providerId="LiveId" clId="{0A1A96A1-3E71-49FD-B6A8-55984A4666CA}" dt="2022-10-30T22:47:36.680" v="4" actId="20577"/>
        <pc:sldMkLst>
          <pc:docMk/>
          <pc:sldMk cId="1602009379" sldId="256"/>
        </pc:sldMkLst>
        <pc:spChg chg="mod">
          <ac:chgData name="John Schultz" userId="e17558bc4947471c" providerId="LiveId" clId="{0A1A96A1-3E71-49FD-B6A8-55984A4666CA}" dt="2022-10-30T22:47:36.680" v="4" actId="20577"/>
          <ac:spMkLst>
            <pc:docMk/>
            <pc:sldMk cId="1602009379" sldId="256"/>
            <ac:spMk id="3" creationId="{47F7A3BA-699D-42C6-869E-2EFA74E87D4A}"/>
          </ac:spMkLst>
        </pc:spChg>
        <pc:picChg chg="del">
          <ac:chgData name="John Schultz" userId="e17558bc4947471c" providerId="LiveId" clId="{0A1A96A1-3E71-49FD-B6A8-55984A4666CA}" dt="2022-10-30T22:26:52.354" v="0"/>
          <ac:picMkLst>
            <pc:docMk/>
            <pc:sldMk cId="1602009379" sldId="256"/>
            <ac:picMk id="50" creationId="{29B517FA-D490-4867-852A-A8F7A0FC1EFE}"/>
          </ac:picMkLst>
        </pc:picChg>
      </pc:sldChg>
      <pc:sldChg chg="delSp modTransition modAnim">
        <pc:chgData name="John Schultz" userId="e17558bc4947471c" providerId="LiveId" clId="{0A1A96A1-3E71-49FD-B6A8-55984A4666CA}" dt="2022-10-30T22:26:52.354" v="0"/>
        <pc:sldMkLst>
          <pc:docMk/>
          <pc:sldMk cId="2635770689" sldId="257"/>
        </pc:sldMkLst>
        <pc:picChg chg="del">
          <ac:chgData name="John Schultz" userId="e17558bc4947471c" providerId="LiveId" clId="{0A1A96A1-3E71-49FD-B6A8-55984A4666CA}" dt="2022-10-30T22:26:52.354" v="0"/>
          <ac:picMkLst>
            <pc:docMk/>
            <pc:sldMk cId="2635770689" sldId="257"/>
            <ac:picMk id="24" creationId="{0924C897-E1A1-4BEA-AF2F-A67FE48F3A51}"/>
          </ac:picMkLst>
        </pc:picChg>
      </pc:sldChg>
      <pc:sldChg chg="delSp modTransition modAnim">
        <pc:chgData name="John Schultz" userId="e17558bc4947471c" providerId="LiveId" clId="{0A1A96A1-3E71-49FD-B6A8-55984A4666CA}" dt="2022-10-30T22:26:52.354" v="0"/>
        <pc:sldMkLst>
          <pc:docMk/>
          <pc:sldMk cId="3163679195" sldId="258"/>
        </pc:sldMkLst>
        <pc:picChg chg="del">
          <ac:chgData name="John Schultz" userId="e17558bc4947471c" providerId="LiveId" clId="{0A1A96A1-3E71-49FD-B6A8-55984A4666CA}" dt="2022-10-30T22:26:52.354" v="0"/>
          <ac:picMkLst>
            <pc:docMk/>
            <pc:sldMk cId="3163679195" sldId="258"/>
            <ac:picMk id="14" creationId="{82CB624D-7B10-4E7A-959D-D651C73D31BE}"/>
          </ac:picMkLst>
        </pc:picChg>
      </pc:sldChg>
      <pc:sldChg chg="delSp modTransition modAnim">
        <pc:chgData name="John Schultz" userId="e17558bc4947471c" providerId="LiveId" clId="{0A1A96A1-3E71-49FD-B6A8-55984A4666CA}" dt="2022-10-30T22:26:52.354" v="0"/>
        <pc:sldMkLst>
          <pc:docMk/>
          <pc:sldMk cId="642111338" sldId="263"/>
        </pc:sldMkLst>
        <pc:picChg chg="del">
          <ac:chgData name="John Schultz" userId="e17558bc4947471c" providerId="LiveId" clId="{0A1A96A1-3E71-49FD-B6A8-55984A4666CA}" dt="2022-10-30T22:26:52.354" v="0"/>
          <ac:picMkLst>
            <pc:docMk/>
            <pc:sldMk cId="642111338" sldId="263"/>
            <ac:picMk id="18" creationId="{A66268CE-17A3-4AD8-8960-09C028426FA4}"/>
          </ac:picMkLst>
        </pc:picChg>
      </pc:sldChg>
      <pc:sldChg chg="delSp modTransition modAnim">
        <pc:chgData name="John Schultz" userId="e17558bc4947471c" providerId="LiveId" clId="{0A1A96A1-3E71-49FD-B6A8-55984A4666CA}" dt="2022-10-30T22:26:52.354" v="0"/>
        <pc:sldMkLst>
          <pc:docMk/>
          <pc:sldMk cId="1286436303" sldId="264"/>
        </pc:sldMkLst>
        <pc:picChg chg="del">
          <ac:chgData name="John Schultz" userId="e17558bc4947471c" providerId="LiveId" clId="{0A1A96A1-3E71-49FD-B6A8-55984A4666CA}" dt="2022-10-30T22:26:52.354" v="0"/>
          <ac:picMkLst>
            <pc:docMk/>
            <pc:sldMk cId="1286436303" sldId="264"/>
            <ac:picMk id="19" creationId="{2B53D589-639C-4B50-9027-DC603E5A9635}"/>
          </ac:picMkLst>
        </pc:picChg>
      </pc:sldChg>
      <pc:sldChg chg="delSp modTransition modAnim">
        <pc:chgData name="John Schultz" userId="e17558bc4947471c" providerId="LiveId" clId="{0A1A96A1-3E71-49FD-B6A8-55984A4666CA}" dt="2022-10-30T22:26:52.354" v="0"/>
        <pc:sldMkLst>
          <pc:docMk/>
          <pc:sldMk cId="519779489" sldId="265"/>
        </pc:sldMkLst>
        <pc:picChg chg="del">
          <ac:chgData name="John Schultz" userId="e17558bc4947471c" providerId="LiveId" clId="{0A1A96A1-3E71-49FD-B6A8-55984A4666CA}" dt="2022-10-30T22:26:52.354" v="0"/>
          <ac:picMkLst>
            <pc:docMk/>
            <pc:sldMk cId="519779489" sldId="265"/>
            <ac:picMk id="24" creationId="{FADEA86E-09D9-41C0-8E66-B8EC064E6742}"/>
          </ac:picMkLst>
        </pc:picChg>
      </pc:sldChg>
      <pc:sldChg chg="delSp modTransition modAnim">
        <pc:chgData name="John Schultz" userId="e17558bc4947471c" providerId="LiveId" clId="{0A1A96A1-3E71-49FD-B6A8-55984A4666CA}" dt="2022-10-30T22:26:52.354" v="0"/>
        <pc:sldMkLst>
          <pc:docMk/>
          <pc:sldMk cId="169379182" sldId="266"/>
        </pc:sldMkLst>
        <pc:picChg chg="del">
          <ac:chgData name="John Schultz" userId="e17558bc4947471c" providerId="LiveId" clId="{0A1A96A1-3E71-49FD-B6A8-55984A4666CA}" dt="2022-10-30T22:26:52.354" v="0"/>
          <ac:picMkLst>
            <pc:docMk/>
            <pc:sldMk cId="169379182" sldId="266"/>
            <ac:picMk id="18" creationId="{0802F3B6-19C8-4A91-8C8D-35DFC722A08F}"/>
          </ac:picMkLst>
        </pc:picChg>
      </pc:sldChg>
      <pc:sldChg chg="delSp modTransition modAnim">
        <pc:chgData name="John Schultz" userId="e17558bc4947471c" providerId="LiveId" clId="{0A1A96A1-3E71-49FD-B6A8-55984A4666CA}" dt="2022-10-30T22:26:52.354" v="0"/>
        <pc:sldMkLst>
          <pc:docMk/>
          <pc:sldMk cId="1197229725" sldId="268"/>
        </pc:sldMkLst>
        <pc:picChg chg="del">
          <ac:chgData name="John Schultz" userId="e17558bc4947471c" providerId="LiveId" clId="{0A1A96A1-3E71-49FD-B6A8-55984A4666CA}" dt="2022-10-30T22:26:52.354" v="0"/>
          <ac:picMkLst>
            <pc:docMk/>
            <pc:sldMk cId="1197229725" sldId="268"/>
            <ac:picMk id="20" creationId="{22069E49-23A0-40A4-8E40-BE2184D9F8F4}"/>
          </ac:picMkLst>
        </pc:picChg>
      </pc:sldChg>
      <pc:sldChg chg="delSp modTransition modAnim">
        <pc:chgData name="John Schultz" userId="e17558bc4947471c" providerId="LiveId" clId="{0A1A96A1-3E71-49FD-B6A8-55984A4666CA}" dt="2022-10-30T22:26:52.354" v="0"/>
        <pc:sldMkLst>
          <pc:docMk/>
          <pc:sldMk cId="3390208008" sldId="269"/>
        </pc:sldMkLst>
        <pc:picChg chg="del">
          <ac:chgData name="John Schultz" userId="e17558bc4947471c" providerId="LiveId" clId="{0A1A96A1-3E71-49FD-B6A8-55984A4666CA}" dt="2022-10-30T22:26:52.354" v="0"/>
          <ac:picMkLst>
            <pc:docMk/>
            <pc:sldMk cId="3390208008" sldId="269"/>
            <ac:picMk id="15" creationId="{B87FD642-3F4B-45A4-97AC-FA17AF120C34}"/>
          </ac:picMkLst>
        </pc:picChg>
      </pc:sldChg>
      <pc:sldChg chg="delSp modTransition modAnim">
        <pc:chgData name="John Schultz" userId="e17558bc4947471c" providerId="LiveId" clId="{0A1A96A1-3E71-49FD-B6A8-55984A4666CA}" dt="2022-10-30T22:26:52.354" v="0"/>
        <pc:sldMkLst>
          <pc:docMk/>
          <pc:sldMk cId="2535164396" sldId="271"/>
        </pc:sldMkLst>
        <pc:picChg chg="del">
          <ac:chgData name="John Schultz" userId="e17558bc4947471c" providerId="LiveId" clId="{0A1A96A1-3E71-49FD-B6A8-55984A4666CA}" dt="2022-10-30T22:26:52.354" v="0"/>
          <ac:picMkLst>
            <pc:docMk/>
            <pc:sldMk cId="2535164396" sldId="271"/>
            <ac:picMk id="48" creationId="{0BBEBF74-F7B3-408A-9B9F-9F9FD09C47D9}"/>
          </ac:picMkLst>
        </pc:picChg>
      </pc:sldChg>
      <pc:sldChg chg="delSp modTransition modAnim">
        <pc:chgData name="John Schultz" userId="e17558bc4947471c" providerId="LiveId" clId="{0A1A96A1-3E71-49FD-B6A8-55984A4666CA}" dt="2022-10-30T22:26:52.354" v="0"/>
        <pc:sldMkLst>
          <pc:docMk/>
          <pc:sldMk cId="1214481572" sldId="273"/>
        </pc:sldMkLst>
        <pc:picChg chg="del">
          <ac:chgData name="John Schultz" userId="e17558bc4947471c" providerId="LiveId" clId="{0A1A96A1-3E71-49FD-B6A8-55984A4666CA}" dt="2022-10-30T22:26:52.354" v="0"/>
          <ac:picMkLst>
            <pc:docMk/>
            <pc:sldMk cId="1214481572" sldId="273"/>
            <ac:picMk id="21" creationId="{B4F22C53-E511-4E8C-8E07-391FB49241FE}"/>
          </ac:picMkLst>
        </pc:picChg>
      </pc:sldChg>
      <pc:sldChg chg="delSp modTransition modAnim">
        <pc:chgData name="John Schultz" userId="e17558bc4947471c" providerId="LiveId" clId="{0A1A96A1-3E71-49FD-B6A8-55984A4666CA}" dt="2022-10-30T22:26:52.354" v="0"/>
        <pc:sldMkLst>
          <pc:docMk/>
          <pc:sldMk cId="3799699968" sldId="274"/>
        </pc:sldMkLst>
        <pc:picChg chg="del">
          <ac:chgData name="John Schultz" userId="e17558bc4947471c" providerId="LiveId" clId="{0A1A96A1-3E71-49FD-B6A8-55984A4666CA}" dt="2022-10-30T22:26:52.354" v="0"/>
          <ac:picMkLst>
            <pc:docMk/>
            <pc:sldMk cId="3799699968" sldId="274"/>
            <ac:picMk id="32" creationId="{ED2A1B96-DEE5-4DC8-99F7-3ACC0AB0BF11}"/>
          </ac:picMkLst>
        </pc:picChg>
      </pc:sldChg>
      <pc:sldChg chg="delSp modTransition modAnim">
        <pc:chgData name="John Schultz" userId="e17558bc4947471c" providerId="LiveId" clId="{0A1A96A1-3E71-49FD-B6A8-55984A4666CA}" dt="2022-10-30T22:26:52.354" v="0"/>
        <pc:sldMkLst>
          <pc:docMk/>
          <pc:sldMk cId="3602111708" sldId="275"/>
        </pc:sldMkLst>
        <pc:picChg chg="del">
          <ac:chgData name="John Schultz" userId="e17558bc4947471c" providerId="LiveId" clId="{0A1A96A1-3E71-49FD-B6A8-55984A4666CA}" dt="2022-10-30T22:26:52.354" v="0"/>
          <ac:picMkLst>
            <pc:docMk/>
            <pc:sldMk cId="3602111708" sldId="275"/>
            <ac:picMk id="28" creationId="{DBD60F6E-0283-4BC9-B5ED-87113257E1FE}"/>
          </ac:picMkLst>
        </pc:picChg>
      </pc:sldChg>
      <pc:sldMasterChg chg="modSldLayout">
        <pc:chgData name="John Schultz" userId="e17558bc4947471c" providerId="LiveId" clId="{0A1A96A1-3E71-49FD-B6A8-55984A4666CA}" dt="2022-10-30T22:47:51.738" v="8" actId="20577"/>
        <pc:sldMasterMkLst>
          <pc:docMk/>
          <pc:sldMasterMk cId="1727897153" sldId="2147483648"/>
        </pc:sldMasterMkLst>
        <pc:sldLayoutChg chg="modSp mod">
          <pc:chgData name="John Schultz" userId="e17558bc4947471c" providerId="LiveId" clId="{0A1A96A1-3E71-49FD-B6A8-55984A4666CA}" dt="2022-10-30T22:47:51.738" v="8" actId="20577"/>
          <pc:sldLayoutMkLst>
            <pc:docMk/>
            <pc:sldMasterMk cId="1727897153" sldId="2147483648"/>
            <pc:sldLayoutMk cId="3539666412" sldId="2147483649"/>
          </pc:sldLayoutMkLst>
          <pc:spChg chg="mod">
            <ac:chgData name="John Schultz" userId="e17558bc4947471c" providerId="LiveId" clId="{0A1A96A1-3E71-49FD-B6A8-55984A4666CA}" dt="2022-10-30T22:47:51.738" v="8" actId="20577"/>
            <ac:spMkLst>
              <pc:docMk/>
              <pc:sldMasterMk cId="1727897153" sldId="2147483648"/>
              <pc:sldLayoutMk cId="3539666412" sldId="2147483649"/>
              <ac:spMk id="10" creationId="{3D75AB7B-E5FB-4F18-80F6-AE500592E648}"/>
            </ac:spMkLst>
          </pc:spChg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8.svg"/><Relationship Id="rId9" Type="http://schemas.openxmlformats.org/officeDocument/2006/relationships/image" Target="../media/image3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8.svg"/><Relationship Id="rId9" Type="http://schemas.openxmlformats.org/officeDocument/2006/relationships/image" Target="../media/image3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D865F5-D8F7-409A-A0A1-83C0F6B8FDA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F3E119-48BE-45FE-B460-BE148C8558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Public</a:t>
          </a:r>
          <a:br>
            <a:rPr lang="en-US" dirty="0"/>
          </a:br>
          <a:r>
            <a:rPr lang="en-US" dirty="0"/>
            <a:t>Repository</a:t>
          </a:r>
        </a:p>
      </dgm:t>
    </dgm:pt>
    <dgm:pt modelId="{34F99B92-2772-4E03-A25C-4FA4393426EE}" type="parTrans" cxnId="{D084A1B7-3E7B-490B-A303-C907132B3E17}">
      <dgm:prSet/>
      <dgm:spPr/>
      <dgm:t>
        <a:bodyPr/>
        <a:lstStyle/>
        <a:p>
          <a:endParaRPr lang="en-US"/>
        </a:p>
      </dgm:t>
    </dgm:pt>
    <dgm:pt modelId="{CA75175C-31FE-4DA3-938E-76D70131EC63}" type="sibTrans" cxnId="{D084A1B7-3E7B-490B-A303-C907132B3E17}">
      <dgm:prSet/>
      <dgm:spPr/>
      <dgm:t>
        <a:bodyPr/>
        <a:lstStyle/>
        <a:p>
          <a:endParaRPr lang="en-US"/>
        </a:p>
      </dgm:t>
    </dgm:pt>
    <dgm:pt modelId="{C9716704-1CFC-4B5C-9C65-6A59A120A1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NYPD Data</a:t>
          </a:r>
        </a:p>
      </dgm:t>
    </dgm:pt>
    <dgm:pt modelId="{1949806F-A7BC-4CAA-B115-5454C166941B}" type="parTrans" cxnId="{E35A7EC3-841D-4882-83F4-E535A2CC3930}">
      <dgm:prSet/>
      <dgm:spPr/>
      <dgm:t>
        <a:bodyPr/>
        <a:lstStyle/>
        <a:p>
          <a:endParaRPr lang="en-US"/>
        </a:p>
      </dgm:t>
    </dgm:pt>
    <dgm:pt modelId="{B4530AC7-C996-45F4-ACD7-D6C9B7A3EE4B}" type="sibTrans" cxnId="{E35A7EC3-841D-4882-83F4-E535A2CC3930}">
      <dgm:prSet/>
      <dgm:spPr/>
      <dgm:t>
        <a:bodyPr/>
        <a:lstStyle/>
        <a:p>
          <a:endParaRPr lang="en-US"/>
        </a:p>
      </dgm:t>
    </dgm:pt>
    <dgm:pt modelId="{4412B2CE-2D11-4ED0-9C00-5BD117C5B4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2006 - 2021</a:t>
          </a:r>
        </a:p>
      </dgm:t>
    </dgm:pt>
    <dgm:pt modelId="{11586535-9615-45E7-8BEB-4711054D1276}" type="parTrans" cxnId="{AF4792B9-FBC7-4D67-8FF0-B755E3DB5E8B}">
      <dgm:prSet/>
      <dgm:spPr/>
      <dgm:t>
        <a:bodyPr/>
        <a:lstStyle/>
        <a:p>
          <a:endParaRPr lang="en-US"/>
        </a:p>
      </dgm:t>
    </dgm:pt>
    <dgm:pt modelId="{F64A589E-557E-47EC-9805-4B7CAA154F5A}" type="sibTrans" cxnId="{AF4792B9-FBC7-4D67-8FF0-B755E3DB5E8B}">
      <dgm:prSet/>
      <dgm:spPr/>
      <dgm:t>
        <a:bodyPr/>
        <a:lstStyle/>
        <a:p>
          <a:endParaRPr lang="en-US"/>
        </a:p>
      </dgm:t>
    </dgm:pt>
    <dgm:pt modelId="{C09479D5-230E-4FBF-97E0-91C04D4A0D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13 variables</a:t>
          </a:r>
        </a:p>
      </dgm:t>
    </dgm:pt>
    <dgm:pt modelId="{CC3FA1DC-1EE8-4321-9E30-11EB04A2A0C9}" type="parTrans" cxnId="{99F015F6-2C40-4375-BD97-DFE2A757E504}">
      <dgm:prSet/>
      <dgm:spPr/>
      <dgm:t>
        <a:bodyPr/>
        <a:lstStyle/>
        <a:p>
          <a:endParaRPr lang="en-US"/>
        </a:p>
      </dgm:t>
    </dgm:pt>
    <dgm:pt modelId="{CFC280FC-50B7-4D8B-B317-B5178A4B9BA8}" type="sibTrans" cxnId="{99F015F6-2C40-4375-BD97-DFE2A757E504}">
      <dgm:prSet/>
      <dgm:spPr/>
      <dgm:t>
        <a:bodyPr/>
        <a:lstStyle/>
        <a:p>
          <a:endParaRPr lang="en-US"/>
        </a:p>
      </dgm:t>
    </dgm:pt>
    <dgm:pt modelId="{65610008-B1B8-4EA9-88E3-5323B737BF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25.6 K Records</a:t>
          </a:r>
        </a:p>
      </dgm:t>
    </dgm:pt>
    <dgm:pt modelId="{1FFE6A24-7940-4562-9033-87953D103760}" type="parTrans" cxnId="{A7EEAA63-A752-4E2B-8CBF-59B94AF01AA7}">
      <dgm:prSet/>
      <dgm:spPr/>
      <dgm:t>
        <a:bodyPr/>
        <a:lstStyle/>
        <a:p>
          <a:endParaRPr lang="en-US"/>
        </a:p>
      </dgm:t>
    </dgm:pt>
    <dgm:pt modelId="{40D5BFC6-E2FF-495F-8BD8-C71949716BB4}" type="sibTrans" cxnId="{A7EEAA63-A752-4E2B-8CBF-59B94AF01AA7}">
      <dgm:prSet/>
      <dgm:spPr/>
      <dgm:t>
        <a:bodyPr/>
        <a:lstStyle/>
        <a:p>
          <a:endParaRPr lang="en-US"/>
        </a:p>
      </dgm:t>
    </dgm:pt>
    <dgm:pt modelId="{2D282075-7CA9-41C6-80E9-B8BDBDC64E5A}" type="pres">
      <dgm:prSet presAssocID="{C9D865F5-D8F7-409A-A0A1-83C0F6B8FDA1}" presName="root" presStyleCnt="0">
        <dgm:presLayoutVars>
          <dgm:dir/>
          <dgm:resizeHandles val="exact"/>
        </dgm:presLayoutVars>
      </dgm:prSet>
      <dgm:spPr/>
    </dgm:pt>
    <dgm:pt modelId="{315FFF2E-781F-4015-8191-839C0DDA456E}" type="pres">
      <dgm:prSet presAssocID="{91F3E119-48BE-45FE-B460-BE148C855861}" presName="compNode" presStyleCnt="0"/>
      <dgm:spPr/>
    </dgm:pt>
    <dgm:pt modelId="{60731D4B-26C3-4E60-9CBF-8C6A9CDBB152}" type="pres">
      <dgm:prSet presAssocID="{91F3E119-48BE-45FE-B460-BE148C85586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 from cloud with solid fill"/>
        </a:ext>
      </dgm:extLst>
    </dgm:pt>
    <dgm:pt modelId="{950A2160-7429-4BA3-8F82-EC9A5FDDB2CE}" type="pres">
      <dgm:prSet presAssocID="{91F3E119-48BE-45FE-B460-BE148C855861}" presName="spaceRect" presStyleCnt="0"/>
      <dgm:spPr/>
    </dgm:pt>
    <dgm:pt modelId="{840BDAAE-1FDF-4725-BCD1-FD5B0E31FEC9}" type="pres">
      <dgm:prSet presAssocID="{91F3E119-48BE-45FE-B460-BE148C855861}" presName="textRect" presStyleLbl="revTx" presStyleIdx="0" presStyleCnt="5">
        <dgm:presLayoutVars>
          <dgm:chMax val="1"/>
          <dgm:chPref val="1"/>
        </dgm:presLayoutVars>
      </dgm:prSet>
      <dgm:spPr/>
    </dgm:pt>
    <dgm:pt modelId="{D206DE11-DA15-41D3-98C2-753B1A94F813}" type="pres">
      <dgm:prSet presAssocID="{CA75175C-31FE-4DA3-938E-76D70131EC63}" presName="sibTrans" presStyleCnt="0"/>
      <dgm:spPr/>
    </dgm:pt>
    <dgm:pt modelId="{07A72A2F-9385-4F2B-B10F-B776FEB8C8B8}" type="pres">
      <dgm:prSet presAssocID="{C9716704-1CFC-4B5C-9C65-6A59A120A13A}" presName="compNode" presStyleCnt="0"/>
      <dgm:spPr/>
    </dgm:pt>
    <dgm:pt modelId="{E6110FD8-F9C2-4E63-BE25-52E119EA8BDF}" type="pres">
      <dgm:prSet presAssocID="{C9716704-1CFC-4B5C-9C65-6A59A120A13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lice male with solid fill"/>
        </a:ext>
      </dgm:extLst>
    </dgm:pt>
    <dgm:pt modelId="{CE082646-57EE-4C40-91AD-E8223D8A8D4E}" type="pres">
      <dgm:prSet presAssocID="{C9716704-1CFC-4B5C-9C65-6A59A120A13A}" presName="spaceRect" presStyleCnt="0"/>
      <dgm:spPr/>
    </dgm:pt>
    <dgm:pt modelId="{61B504BC-A032-42A2-840B-9D6231CAA8E3}" type="pres">
      <dgm:prSet presAssocID="{C9716704-1CFC-4B5C-9C65-6A59A120A13A}" presName="textRect" presStyleLbl="revTx" presStyleIdx="1" presStyleCnt="5">
        <dgm:presLayoutVars>
          <dgm:chMax val="1"/>
          <dgm:chPref val="1"/>
        </dgm:presLayoutVars>
      </dgm:prSet>
      <dgm:spPr/>
    </dgm:pt>
    <dgm:pt modelId="{D6E38674-5C1F-4D24-8953-6F2F3C9FE40E}" type="pres">
      <dgm:prSet presAssocID="{B4530AC7-C996-45F4-ACD7-D6C9B7A3EE4B}" presName="sibTrans" presStyleCnt="0"/>
      <dgm:spPr/>
    </dgm:pt>
    <dgm:pt modelId="{1B492B0D-69F0-43B6-89AB-6B5D7EDD0687}" type="pres">
      <dgm:prSet presAssocID="{4412B2CE-2D11-4ED0-9C00-5BD117C5B49C}" presName="compNode" presStyleCnt="0"/>
      <dgm:spPr/>
    </dgm:pt>
    <dgm:pt modelId="{5196C2CA-30E5-4805-B99C-89E07418762B}" type="pres">
      <dgm:prSet presAssocID="{4412B2CE-2D11-4ED0-9C00-5BD117C5B49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thly calendar with solid fill"/>
        </a:ext>
      </dgm:extLst>
    </dgm:pt>
    <dgm:pt modelId="{9A58ECE8-238E-468D-B8FA-7AE40318924E}" type="pres">
      <dgm:prSet presAssocID="{4412B2CE-2D11-4ED0-9C00-5BD117C5B49C}" presName="spaceRect" presStyleCnt="0"/>
      <dgm:spPr/>
    </dgm:pt>
    <dgm:pt modelId="{04A281A5-A2F6-4F42-8517-0638479C979F}" type="pres">
      <dgm:prSet presAssocID="{4412B2CE-2D11-4ED0-9C00-5BD117C5B49C}" presName="textRect" presStyleLbl="revTx" presStyleIdx="2" presStyleCnt="5">
        <dgm:presLayoutVars>
          <dgm:chMax val="1"/>
          <dgm:chPref val="1"/>
        </dgm:presLayoutVars>
      </dgm:prSet>
      <dgm:spPr/>
    </dgm:pt>
    <dgm:pt modelId="{41292A13-E739-45EC-B8D3-9A622B626444}" type="pres">
      <dgm:prSet presAssocID="{F64A589E-557E-47EC-9805-4B7CAA154F5A}" presName="sibTrans" presStyleCnt="0"/>
      <dgm:spPr/>
    </dgm:pt>
    <dgm:pt modelId="{7773EB64-A6E9-4158-9DE4-7C398F4296E1}" type="pres">
      <dgm:prSet presAssocID="{C09479D5-230E-4FBF-97E0-91C04D4A0D41}" presName="compNode" presStyleCnt="0"/>
      <dgm:spPr/>
    </dgm:pt>
    <dgm:pt modelId="{24FEE839-A199-4508-BFFF-2FA78B2B66B4}" type="pres">
      <dgm:prSet presAssocID="{C09479D5-230E-4FBF-97E0-91C04D4A0D4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 with solid fill"/>
        </a:ext>
      </dgm:extLst>
    </dgm:pt>
    <dgm:pt modelId="{FE892B7F-7E99-494B-B5C6-D3D38482876D}" type="pres">
      <dgm:prSet presAssocID="{C09479D5-230E-4FBF-97E0-91C04D4A0D41}" presName="spaceRect" presStyleCnt="0"/>
      <dgm:spPr/>
    </dgm:pt>
    <dgm:pt modelId="{12DB6203-8F4D-4C86-B98B-00FFE624B4E5}" type="pres">
      <dgm:prSet presAssocID="{C09479D5-230E-4FBF-97E0-91C04D4A0D41}" presName="textRect" presStyleLbl="revTx" presStyleIdx="3" presStyleCnt="5">
        <dgm:presLayoutVars>
          <dgm:chMax val="1"/>
          <dgm:chPref val="1"/>
        </dgm:presLayoutVars>
      </dgm:prSet>
      <dgm:spPr/>
    </dgm:pt>
    <dgm:pt modelId="{6DEAA3B6-5632-4154-8596-51697CA5E5DB}" type="pres">
      <dgm:prSet presAssocID="{CFC280FC-50B7-4D8B-B317-B5178A4B9BA8}" presName="sibTrans" presStyleCnt="0"/>
      <dgm:spPr/>
    </dgm:pt>
    <dgm:pt modelId="{A00B82A9-E216-4A58-9A6F-FCAA42B03D35}" type="pres">
      <dgm:prSet presAssocID="{65610008-B1B8-4EA9-88E3-5323B737BFFA}" presName="compNode" presStyleCnt="0"/>
      <dgm:spPr/>
    </dgm:pt>
    <dgm:pt modelId="{6D816FF6-7FB2-4881-8873-6B6FFA5225A4}" type="pres">
      <dgm:prSet presAssocID="{65610008-B1B8-4EA9-88E3-5323B737BFF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 with solid fill"/>
        </a:ext>
      </dgm:extLst>
    </dgm:pt>
    <dgm:pt modelId="{2A072B06-25C0-47B8-9642-198A183CB493}" type="pres">
      <dgm:prSet presAssocID="{65610008-B1B8-4EA9-88E3-5323B737BFFA}" presName="spaceRect" presStyleCnt="0"/>
      <dgm:spPr/>
    </dgm:pt>
    <dgm:pt modelId="{1DD6CB17-C9FA-4242-BCF8-4F09931CA57C}" type="pres">
      <dgm:prSet presAssocID="{65610008-B1B8-4EA9-88E3-5323B737BFF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D60211F-DC16-4680-94EA-69F2F0629409}" type="presOf" srcId="{C09479D5-230E-4FBF-97E0-91C04D4A0D41}" destId="{12DB6203-8F4D-4C86-B98B-00FFE624B4E5}" srcOrd="0" destOrd="0" presId="urn:microsoft.com/office/officeart/2018/2/layout/IconLabelList"/>
    <dgm:cxn modelId="{B760EA41-FAED-4A75-B43D-09B4A30CA8FB}" type="presOf" srcId="{4412B2CE-2D11-4ED0-9C00-5BD117C5B49C}" destId="{04A281A5-A2F6-4F42-8517-0638479C979F}" srcOrd="0" destOrd="0" presId="urn:microsoft.com/office/officeart/2018/2/layout/IconLabelList"/>
    <dgm:cxn modelId="{A7EEAA63-A752-4E2B-8CBF-59B94AF01AA7}" srcId="{C9D865F5-D8F7-409A-A0A1-83C0F6B8FDA1}" destId="{65610008-B1B8-4EA9-88E3-5323B737BFFA}" srcOrd="4" destOrd="0" parTransId="{1FFE6A24-7940-4562-9033-87953D103760}" sibTransId="{40D5BFC6-E2FF-495F-8BD8-C71949716BB4}"/>
    <dgm:cxn modelId="{4571768F-B21C-4289-8FD9-4E248717390C}" type="presOf" srcId="{91F3E119-48BE-45FE-B460-BE148C855861}" destId="{840BDAAE-1FDF-4725-BCD1-FD5B0E31FEC9}" srcOrd="0" destOrd="0" presId="urn:microsoft.com/office/officeart/2018/2/layout/IconLabelList"/>
    <dgm:cxn modelId="{3D0AC99B-89EB-4933-9CCE-10C61A03986A}" type="presOf" srcId="{C9D865F5-D8F7-409A-A0A1-83C0F6B8FDA1}" destId="{2D282075-7CA9-41C6-80E9-B8BDBDC64E5A}" srcOrd="0" destOrd="0" presId="urn:microsoft.com/office/officeart/2018/2/layout/IconLabelList"/>
    <dgm:cxn modelId="{BC377CA5-0D53-4EDD-9F45-2F0C9D1E4692}" type="presOf" srcId="{65610008-B1B8-4EA9-88E3-5323B737BFFA}" destId="{1DD6CB17-C9FA-4242-BCF8-4F09931CA57C}" srcOrd="0" destOrd="0" presId="urn:microsoft.com/office/officeart/2018/2/layout/IconLabelList"/>
    <dgm:cxn modelId="{D084A1B7-3E7B-490B-A303-C907132B3E17}" srcId="{C9D865F5-D8F7-409A-A0A1-83C0F6B8FDA1}" destId="{91F3E119-48BE-45FE-B460-BE148C855861}" srcOrd="0" destOrd="0" parTransId="{34F99B92-2772-4E03-A25C-4FA4393426EE}" sibTransId="{CA75175C-31FE-4DA3-938E-76D70131EC63}"/>
    <dgm:cxn modelId="{AF4792B9-FBC7-4D67-8FF0-B755E3DB5E8B}" srcId="{C9D865F5-D8F7-409A-A0A1-83C0F6B8FDA1}" destId="{4412B2CE-2D11-4ED0-9C00-5BD117C5B49C}" srcOrd="2" destOrd="0" parTransId="{11586535-9615-45E7-8BEB-4711054D1276}" sibTransId="{F64A589E-557E-47EC-9805-4B7CAA154F5A}"/>
    <dgm:cxn modelId="{E35A7EC3-841D-4882-83F4-E535A2CC3930}" srcId="{C9D865F5-D8F7-409A-A0A1-83C0F6B8FDA1}" destId="{C9716704-1CFC-4B5C-9C65-6A59A120A13A}" srcOrd="1" destOrd="0" parTransId="{1949806F-A7BC-4CAA-B115-5454C166941B}" sibTransId="{B4530AC7-C996-45F4-ACD7-D6C9B7A3EE4B}"/>
    <dgm:cxn modelId="{1F8656D3-FC4A-44D4-8E0A-9F23EF0C7682}" type="presOf" srcId="{C9716704-1CFC-4B5C-9C65-6A59A120A13A}" destId="{61B504BC-A032-42A2-840B-9D6231CAA8E3}" srcOrd="0" destOrd="0" presId="urn:microsoft.com/office/officeart/2018/2/layout/IconLabelList"/>
    <dgm:cxn modelId="{99F015F6-2C40-4375-BD97-DFE2A757E504}" srcId="{C9D865F5-D8F7-409A-A0A1-83C0F6B8FDA1}" destId="{C09479D5-230E-4FBF-97E0-91C04D4A0D41}" srcOrd="3" destOrd="0" parTransId="{CC3FA1DC-1EE8-4321-9E30-11EB04A2A0C9}" sibTransId="{CFC280FC-50B7-4D8B-B317-B5178A4B9BA8}"/>
    <dgm:cxn modelId="{5863E34F-4343-4917-81F1-89F98D46CA1E}" type="presParOf" srcId="{2D282075-7CA9-41C6-80E9-B8BDBDC64E5A}" destId="{315FFF2E-781F-4015-8191-839C0DDA456E}" srcOrd="0" destOrd="0" presId="urn:microsoft.com/office/officeart/2018/2/layout/IconLabelList"/>
    <dgm:cxn modelId="{6A5571FF-5EF2-4C8F-9C47-DE6051604DD9}" type="presParOf" srcId="{315FFF2E-781F-4015-8191-839C0DDA456E}" destId="{60731D4B-26C3-4E60-9CBF-8C6A9CDBB152}" srcOrd="0" destOrd="0" presId="urn:microsoft.com/office/officeart/2018/2/layout/IconLabelList"/>
    <dgm:cxn modelId="{6BC26E7E-B215-4DAC-8CFF-8611B47F8BE8}" type="presParOf" srcId="{315FFF2E-781F-4015-8191-839C0DDA456E}" destId="{950A2160-7429-4BA3-8F82-EC9A5FDDB2CE}" srcOrd="1" destOrd="0" presId="urn:microsoft.com/office/officeart/2018/2/layout/IconLabelList"/>
    <dgm:cxn modelId="{3BA611FE-31B2-4EF6-959E-BC33D99A2F6A}" type="presParOf" srcId="{315FFF2E-781F-4015-8191-839C0DDA456E}" destId="{840BDAAE-1FDF-4725-BCD1-FD5B0E31FEC9}" srcOrd="2" destOrd="0" presId="urn:microsoft.com/office/officeart/2018/2/layout/IconLabelList"/>
    <dgm:cxn modelId="{702E37F3-5D21-4BE6-9233-504CA790E7CC}" type="presParOf" srcId="{2D282075-7CA9-41C6-80E9-B8BDBDC64E5A}" destId="{D206DE11-DA15-41D3-98C2-753B1A94F813}" srcOrd="1" destOrd="0" presId="urn:microsoft.com/office/officeart/2018/2/layout/IconLabelList"/>
    <dgm:cxn modelId="{A37709F9-A42D-42D3-881A-851378BF69E3}" type="presParOf" srcId="{2D282075-7CA9-41C6-80E9-B8BDBDC64E5A}" destId="{07A72A2F-9385-4F2B-B10F-B776FEB8C8B8}" srcOrd="2" destOrd="0" presId="urn:microsoft.com/office/officeart/2018/2/layout/IconLabelList"/>
    <dgm:cxn modelId="{66F9DBEF-B216-41D9-9264-773B6947416D}" type="presParOf" srcId="{07A72A2F-9385-4F2B-B10F-B776FEB8C8B8}" destId="{E6110FD8-F9C2-4E63-BE25-52E119EA8BDF}" srcOrd="0" destOrd="0" presId="urn:microsoft.com/office/officeart/2018/2/layout/IconLabelList"/>
    <dgm:cxn modelId="{352230B6-DC68-499E-BEA1-645D8698E2B0}" type="presParOf" srcId="{07A72A2F-9385-4F2B-B10F-B776FEB8C8B8}" destId="{CE082646-57EE-4C40-91AD-E8223D8A8D4E}" srcOrd="1" destOrd="0" presId="urn:microsoft.com/office/officeart/2018/2/layout/IconLabelList"/>
    <dgm:cxn modelId="{F50BD38C-866B-4171-836C-CC18D3C38409}" type="presParOf" srcId="{07A72A2F-9385-4F2B-B10F-B776FEB8C8B8}" destId="{61B504BC-A032-42A2-840B-9D6231CAA8E3}" srcOrd="2" destOrd="0" presId="urn:microsoft.com/office/officeart/2018/2/layout/IconLabelList"/>
    <dgm:cxn modelId="{C376477D-4634-4360-8D52-206D80DDBA2B}" type="presParOf" srcId="{2D282075-7CA9-41C6-80E9-B8BDBDC64E5A}" destId="{D6E38674-5C1F-4D24-8953-6F2F3C9FE40E}" srcOrd="3" destOrd="0" presId="urn:microsoft.com/office/officeart/2018/2/layout/IconLabelList"/>
    <dgm:cxn modelId="{24B37FCE-C961-49E1-8689-6254E4D7127D}" type="presParOf" srcId="{2D282075-7CA9-41C6-80E9-B8BDBDC64E5A}" destId="{1B492B0D-69F0-43B6-89AB-6B5D7EDD0687}" srcOrd="4" destOrd="0" presId="urn:microsoft.com/office/officeart/2018/2/layout/IconLabelList"/>
    <dgm:cxn modelId="{938D9CF1-05ED-4526-A3A6-E84A3A6E0356}" type="presParOf" srcId="{1B492B0D-69F0-43B6-89AB-6B5D7EDD0687}" destId="{5196C2CA-30E5-4805-B99C-89E07418762B}" srcOrd="0" destOrd="0" presId="urn:microsoft.com/office/officeart/2018/2/layout/IconLabelList"/>
    <dgm:cxn modelId="{901DF314-8A92-4678-9819-05D2D2086051}" type="presParOf" srcId="{1B492B0D-69F0-43B6-89AB-6B5D7EDD0687}" destId="{9A58ECE8-238E-468D-B8FA-7AE40318924E}" srcOrd="1" destOrd="0" presId="urn:microsoft.com/office/officeart/2018/2/layout/IconLabelList"/>
    <dgm:cxn modelId="{2E629436-4BEE-4C74-A568-0BADFD1ED82E}" type="presParOf" srcId="{1B492B0D-69F0-43B6-89AB-6B5D7EDD0687}" destId="{04A281A5-A2F6-4F42-8517-0638479C979F}" srcOrd="2" destOrd="0" presId="urn:microsoft.com/office/officeart/2018/2/layout/IconLabelList"/>
    <dgm:cxn modelId="{A5691F51-338A-4E68-A6CB-466E2C283DB0}" type="presParOf" srcId="{2D282075-7CA9-41C6-80E9-B8BDBDC64E5A}" destId="{41292A13-E739-45EC-B8D3-9A622B626444}" srcOrd="5" destOrd="0" presId="urn:microsoft.com/office/officeart/2018/2/layout/IconLabelList"/>
    <dgm:cxn modelId="{7503CE3B-C6CA-4329-83D5-05A48FAC3852}" type="presParOf" srcId="{2D282075-7CA9-41C6-80E9-B8BDBDC64E5A}" destId="{7773EB64-A6E9-4158-9DE4-7C398F4296E1}" srcOrd="6" destOrd="0" presId="urn:microsoft.com/office/officeart/2018/2/layout/IconLabelList"/>
    <dgm:cxn modelId="{8F268C3B-142F-434C-8305-525A0ED43008}" type="presParOf" srcId="{7773EB64-A6E9-4158-9DE4-7C398F4296E1}" destId="{24FEE839-A199-4508-BFFF-2FA78B2B66B4}" srcOrd="0" destOrd="0" presId="urn:microsoft.com/office/officeart/2018/2/layout/IconLabelList"/>
    <dgm:cxn modelId="{8D982773-CC75-43E1-94C8-33CB5758E757}" type="presParOf" srcId="{7773EB64-A6E9-4158-9DE4-7C398F4296E1}" destId="{FE892B7F-7E99-494B-B5C6-D3D38482876D}" srcOrd="1" destOrd="0" presId="urn:microsoft.com/office/officeart/2018/2/layout/IconLabelList"/>
    <dgm:cxn modelId="{B6889604-3C36-4DBF-BB07-F7F4997F7AC0}" type="presParOf" srcId="{7773EB64-A6E9-4158-9DE4-7C398F4296E1}" destId="{12DB6203-8F4D-4C86-B98B-00FFE624B4E5}" srcOrd="2" destOrd="0" presId="urn:microsoft.com/office/officeart/2018/2/layout/IconLabelList"/>
    <dgm:cxn modelId="{ABD2C25B-CA8C-47BD-8601-27DB5DBB4DF4}" type="presParOf" srcId="{2D282075-7CA9-41C6-80E9-B8BDBDC64E5A}" destId="{6DEAA3B6-5632-4154-8596-51697CA5E5DB}" srcOrd="7" destOrd="0" presId="urn:microsoft.com/office/officeart/2018/2/layout/IconLabelList"/>
    <dgm:cxn modelId="{CC406AF2-AB03-4CC9-8FC5-03DF4E447481}" type="presParOf" srcId="{2D282075-7CA9-41C6-80E9-B8BDBDC64E5A}" destId="{A00B82A9-E216-4A58-9A6F-FCAA42B03D35}" srcOrd="8" destOrd="0" presId="urn:microsoft.com/office/officeart/2018/2/layout/IconLabelList"/>
    <dgm:cxn modelId="{3150698F-1DB8-4230-A14C-08A8F1B4D71C}" type="presParOf" srcId="{A00B82A9-E216-4A58-9A6F-FCAA42B03D35}" destId="{6D816FF6-7FB2-4881-8873-6B6FFA5225A4}" srcOrd="0" destOrd="0" presId="urn:microsoft.com/office/officeart/2018/2/layout/IconLabelList"/>
    <dgm:cxn modelId="{84B3F179-CFE1-45BF-94EF-379BD93F70DC}" type="presParOf" srcId="{A00B82A9-E216-4A58-9A6F-FCAA42B03D35}" destId="{2A072B06-25C0-47B8-9642-198A183CB493}" srcOrd="1" destOrd="0" presId="urn:microsoft.com/office/officeart/2018/2/layout/IconLabelList"/>
    <dgm:cxn modelId="{800355EC-55C4-4F63-AF26-A221E267FB9F}" type="presParOf" srcId="{A00B82A9-E216-4A58-9A6F-FCAA42B03D35}" destId="{1DD6CB17-C9FA-4242-BCF8-4F09931CA57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D865F5-D8F7-409A-A0A1-83C0F6B8FDA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F3E119-48BE-45FE-B460-BE148C8558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Review dataset</a:t>
          </a:r>
        </a:p>
      </dgm:t>
    </dgm:pt>
    <dgm:pt modelId="{34F99B92-2772-4E03-A25C-4FA4393426EE}" type="parTrans" cxnId="{D084A1B7-3E7B-490B-A303-C907132B3E17}">
      <dgm:prSet/>
      <dgm:spPr/>
      <dgm:t>
        <a:bodyPr/>
        <a:lstStyle/>
        <a:p>
          <a:endParaRPr lang="en-US"/>
        </a:p>
      </dgm:t>
    </dgm:pt>
    <dgm:pt modelId="{CA75175C-31FE-4DA3-938E-76D70131EC63}" type="sibTrans" cxnId="{D084A1B7-3E7B-490B-A303-C907132B3E17}">
      <dgm:prSet/>
      <dgm:spPr/>
      <dgm:t>
        <a:bodyPr/>
        <a:lstStyle/>
        <a:p>
          <a:endParaRPr lang="en-US"/>
        </a:p>
      </dgm:t>
    </dgm:pt>
    <dgm:pt modelId="{C9716704-1CFC-4B5C-9C65-6A59A120A1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Unwanted variables</a:t>
          </a:r>
        </a:p>
      </dgm:t>
    </dgm:pt>
    <dgm:pt modelId="{1949806F-A7BC-4CAA-B115-5454C166941B}" type="parTrans" cxnId="{E35A7EC3-841D-4882-83F4-E535A2CC3930}">
      <dgm:prSet/>
      <dgm:spPr/>
      <dgm:t>
        <a:bodyPr/>
        <a:lstStyle/>
        <a:p>
          <a:endParaRPr lang="en-US"/>
        </a:p>
      </dgm:t>
    </dgm:pt>
    <dgm:pt modelId="{B4530AC7-C996-45F4-ACD7-D6C9B7A3EE4B}" type="sibTrans" cxnId="{E35A7EC3-841D-4882-83F4-E535A2CC3930}">
      <dgm:prSet/>
      <dgm:spPr/>
      <dgm:t>
        <a:bodyPr/>
        <a:lstStyle/>
        <a:p>
          <a:endParaRPr lang="en-US"/>
        </a:p>
      </dgm:t>
    </dgm:pt>
    <dgm:pt modelId="{4412B2CE-2D11-4ED0-9C00-5BD117C5B4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Variable classes</a:t>
          </a:r>
        </a:p>
      </dgm:t>
    </dgm:pt>
    <dgm:pt modelId="{11586535-9615-45E7-8BEB-4711054D1276}" type="parTrans" cxnId="{AF4792B9-FBC7-4D67-8FF0-B755E3DB5E8B}">
      <dgm:prSet/>
      <dgm:spPr/>
      <dgm:t>
        <a:bodyPr/>
        <a:lstStyle/>
        <a:p>
          <a:endParaRPr lang="en-US"/>
        </a:p>
      </dgm:t>
    </dgm:pt>
    <dgm:pt modelId="{F64A589E-557E-47EC-9805-4B7CAA154F5A}" type="sibTrans" cxnId="{AF4792B9-FBC7-4D67-8FF0-B755E3DB5E8B}">
      <dgm:prSet/>
      <dgm:spPr/>
      <dgm:t>
        <a:bodyPr/>
        <a:lstStyle/>
        <a:p>
          <a:endParaRPr lang="en-US"/>
        </a:p>
      </dgm:t>
    </dgm:pt>
    <dgm:pt modelId="{C09479D5-230E-4FBF-97E0-91C04D4A0D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Bad values</a:t>
          </a:r>
        </a:p>
      </dgm:t>
    </dgm:pt>
    <dgm:pt modelId="{CC3FA1DC-1EE8-4321-9E30-11EB04A2A0C9}" type="parTrans" cxnId="{99F015F6-2C40-4375-BD97-DFE2A757E504}">
      <dgm:prSet/>
      <dgm:spPr/>
      <dgm:t>
        <a:bodyPr/>
        <a:lstStyle/>
        <a:p>
          <a:endParaRPr lang="en-US"/>
        </a:p>
      </dgm:t>
    </dgm:pt>
    <dgm:pt modelId="{CFC280FC-50B7-4D8B-B317-B5178A4B9BA8}" type="sibTrans" cxnId="{99F015F6-2C40-4375-BD97-DFE2A757E504}">
      <dgm:prSet/>
      <dgm:spPr/>
      <dgm:t>
        <a:bodyPr/>
        <a:lstStyle/>
        <a:p>
          <a:endParaRPr lang="en-US"/>
        </a:p>
      </dgm:t>
    </dgm:pt>
    <dgm:pt modelId="{65610008-B1B8-4EA9-88E3-5323B737BF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Missing values</a:t>
          </a:r>
        </a:p>
      </dgm:t>
    </dgm:pt>
    <dgm:pt modelId="{1FFE6A24-7940-4562-9033-87953D103760}" type="parTrans" cxnId="{A7EEAA63-A752-4E2B-8CBF-59B94AF01AA7}">
      <dgm:prSet/>
      <dgm:spPr/>
      <dgm:t>
        <a:bodyPr/>
        <a:lstStyle/>
        <a:p>
          <a:endParaRPr lang="en-US"/>
        </a:p>
      </dgm:t>
    </dgm:pt>
    <dgm:pt modelId="{40D5BFC6-E2FF-495F-8BD8-C71949716BB4}" type="sibTrans" cxnId="{A7EEAA63-A752-4E2B-8CBF-59B94AF01AA7}">
      <dgm:prSet/>
      <dgm:spPr/>
      <dgm:t>
        <a:bodyPr/>
        <a:lstStyle/>
        <a:p>
          <a:endParaRPr lang="en-US"/>
        </a:p>
      </dgm:t>
    </dgm:pt>
    <dgm:pt modelId="{2D282075-7CA9-41C6-80E9-B8BDBDC64E5A}" type="pres">
      <dgm:prSet presAssocID="{C9D865F5-D8F7-409A-A0A1-83C0F6B8FDA1}" presName="root" presStyleCnt="0">
        <dgm:presLayoutVars>
          <dgm:dir/>
          <dgm:resizeHandles val="exact"/>
        </dgm:presLayoutVars>
      </dgm:prSet>
      <dgm:spPr/>
    </dgm:pt>
    <dgm:pt modelId="{315FFF2E-781F-4015-8191-839C0DDA456E}" type="pres">
      <dgm:prSet presAssocID="{91F3E119-48BE-45FE-B460-BE148C855861}" presName="compNode" presStyleCnt="0"/>
      <dgm:spPr/>
    </dgm:pt>
    <dgm:pt modelId="{60731D4B-26C3-4E60-9CBF-8C6A9CDBB152}" type="pres">
      <dgm:prSet presAssocID="{91F3E119-48BE-45FE-B460-BE148C85586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50A2160-7429-4BA3-8F82-EC9A5FDDB2CE}" type="pres">
      <dgm:prSet presAssocID="{91F3E119-48BE-45FE-B460-BE148C855861}" presName="spaceRect" presStyleCnt="0"/>
      <dgm:spPr/>
    </dgm:pt>
    <dgm:pt modelId="{840BDAAE-1FDF-4725-BCD1-FD5B0E31FEC9}" type="pres">
      <dgm:prSet presAssocID="{91F3E119-48BE-45FE-B460-BE148C855861}" presName="textRect" presStyleLbl="revTx" presStyleIdx="0" presStyleCnt="5">
        <dgm:presLayoutVars>
          <dgm:chMax val="1"/>
          <dgm:chPref val="1"/>
        </dgm:presLayoutVars>
      </dgm:prSet>
      <dgm:spPr/>
    </dgm:pt>
    <dgm:pt modelId="{D206DE11-DA15-41D3-98C2-753B1A94F813}" type="pres">
      <dgm:prSet presAssocID="{CA75175C-31FE-4DA3-938E-76D70131EC63}" presName="sibTrans" presStyleCnt="0"/>
      <dgm:spPr/>
    </dgm:pt>
    <dgm:pt modelId="{07A72A2F-9385-4F2B-B10F-B776FEB8C8B8}" type="pres">
      <dgm:prSet presAssocID="{C9716704-1CFC-4B5C-9C65-6A59A120A13A}" presName="compNode" presStyleCnt="0"/>
      <dgm:spPr/>
    </dgm:pt>
    <dgm:pt modelId="{E6110FD8-F9C2-4E63-BE25-52E119EA8BDF}" type="pres">
      <dgm:prSet presAssocID="{C9716704-1CFC-4B5C-9C65-6A59A120A13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ipboard All Crosses with solid fill"/>
        </a:ext>
      </dgm:extLst>
    </dgm:pt>
    <dgm:pt modelId="{CE082646-57EE-4C40-91AD-E8223D8A8D4E}" type="pres">
      <dgm:prSet presAssocID="{C9716704-1CFC-4B5C-9C65-6A59A120A13A}" presName="spaceRect" presStyleCnt="0"/>
      <dgm:spPr/>
    </dgm:pt>
    <dgm:pt modelId="{61B504BC-A032-42A2-840B-9D6231CAA8E3}" type="pres">
      <dgm:prSet presAssocID="{C9716704-1CFC-4B5C-9C65-6A59A120A13A}" presName="textRect" presStyleLbl="revTx" presStyleIdx="1" presStyleCnt="5">
        <dgm:presLayoutVars>
          <dgm:chMax val="1"/>
          <dgm:chPref val="1"/>
        </dgm:presLayoutVars>
      </dgm:prSet>
      <dgm:spPr/>
    </dgm:pt>
    <dgm:pt modelId="{D6E38674-5C1F-4D24-8953-6F2F3C9FE40E}" type="pres">
      <dgm:prSet presAssocID="{B4530AC7-C996-45F4-ACD7-D6C9B7A3EE4B}" presName="sibTrans" presStyleCnt="0"/>
      <dgm:spPr/>
    </dgm:pt>
    <dgm:pt modelId="{1B492B0D-69F0-43B6-89AB-6B5D7EDD0687}" type="pres">
      <dgm:prSet presAssocID="{4412B2CE-2D11-4ED0-9C00-5BD117C5B49C}" presName="compNode" presStyleCnt="0"/>
      <dgm:spPr/>
    </dgm:pt>
    <dgm:pt modelId="{5196C2CA-30E5-4805-B99C-89E07418762B}" type="pres">
      <dgm:prSet presAssocID="{4412B2CE-2D11-4ED0-9C00-5BD117C5B49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nsfer with solid fill"/>
        </a:ext>
      </dgm:extLst>
    </dgm:pt>
    <dgm:pt modelId="{9A58ECE8-238E-468D-B8FA-7AE40318924E}" type="pres">
      <dgm:prSet presAssocID="{4412B2CE-2D11-4ED0-9C00-5BD117C5B49C}" presName="spaceRect" presStyleCnt="0"/>
      <dgm:spPr/>
    </dgm:pt>
    <dgm:pt modelId="{04A281A5-A2F6-4F42-8517-0638479C979F}" type="pres">
      <dgm:prSet presAssocID="{4412B2CE-2D11-4ED0-9C00-5BD117C5B49C}" presName="textRect" presStyleLbl="revTx" presStyleIdx="2" presStyleCnt="5">
        <dgm:presLayoutVars>
          <dgm:chMax val="1"/>
          <dgm:chPref val="1"/>
        </dgm:presLayoutVars>
      </dgm:prSet>
      <dgm:spPr/>
    </dgm:pt>
    <dgm:pt modelId="{41292A13-E739-45EC-B8D3-9A622B626444}" type="pres">
      <dgm:prSet presAssocID="{F64A589E-557E-47EC-9805-4B7CAA154F5A}" presName="sibTrans" presStyleCnt="0"/>
      <dgm:spPr/>
    </dgm:pt>
    <dgm:pt modelId="{7773EB64-A6E9-4158-9DE4-7C398F4296E1}" type="pres">
      <dgm:prSet presAssocID="{C09479D5-230E-4FBF-97E0-91C04D4A0D41}" presName="compNode" presStyleCnt="0"/>
      <dgm:spPr/>
    </dgm:pt>
    <dgm:pt modelId="{24FEE839-A199-4508-BFFF-2FA78B2B66B4}" type="pres">
      <dgm:prSet presAssocID="{C09479D5-230E-4FBF-97E0-91C04D4A0D4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 with solid fill"/>
        </a:ext>
      </dgm:extLst>
    </dgm:pt>
    <dgm:pt modelId="{FE892B7F-7E99-494B-B5C6-D3D38482876D}" type="pres">
      <dgm:prSet presAssocID="{C09479D5-230E-4FBF-97E0-91C04D4A0D41}" presName="spaceRect" presStyleCnt="0"/>
      <dgm:spPr/>
    </dgm:pt>
    <dgm:pt modelId="{12DB6203-8F4D-4C86-B98B-00FFE624B4E5}" type="pres">
      <dgm:prSet presAssocID="{C09479D5-230E-4FBF-97E0-91C04D4A0D41}" presName="textRect" presStyleLbl="revTx" presStyleIdx="3" presStyleCnt="5">
        <dgm:presLayoutVars>
          <dgm:chMax val="1"/>
          <dgm:chPref val="1"/>
        </dgm:presLayoutVars>
      </dgm:prSet>
      <dgm:spPr/>
    </dgm:pt>
    <dgm:pt modelId="{6DEAA3B6-5632-4154-8596-51697CA5E5DB}" type="pres">
      <dgm:prSet presAssocID="{CFC280FC-50B7-4D8B-B317-B5178A4B9BA8}" presName="sibTrans" presStyleCnt="0"/>
      <dgm:spPr/>
    </dgm:pt>
    <dgm:pt modelId="{A00B82A9-E216-4A58-9A6F-FCAA42B03D35}" type="pres">
      <dgm:prSet presAssocID="{65610008-B1B8-4EA9-88E3-5323B737BFFA}" presName="compNode" presStyleCnt="0"/>
      <dgm:spPr/>
    </dgm:pt>
    <dgm:pt modelId="{6D816FF6-7FB2-4881-8873-6B6FFA5225A4}" type="pres">
      <dgm:prSet presAssocID="{65610008-B1B8-4EA9-88E3-5323B737BFF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A072B06-25C0-47B8-9642-198A183CB493}" type="pres">
      <dgm:prSet presAssocID="{65610008-B1B8-4EA9-88E3-5323B737BFFA}" presName="spaceRect" presStyleCnt="0"/>
      <dgm:spPr/>
    </dgm:pt>
    <dgm:pt modelId="{1DD6CB17-C9FA-4242-BCF8-4F09931CA57C}" type="pres">
      <dgm:prSet presAssocID="{65610008-B1B8-4EA9-88E3-5323B737BFF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D60211F-DC16-4680-94EA-69F2F0629409}" type="presOf" srcId="{C09479D5-230E-4FBF-97E0-91C04D4A0D41}" destId="{12DB6203-8F4D-4C86-B98B-00FFE624B4E5}" srcOrd="0" destOrd="0" presId="urn:microsoft.com/office/officeart/2018/2/layout/IconLabelList"/>
    <dgm:cxn modelId="{B760EA41-FAED-4A75-B43D-09B4A30CA8FB}" type="presOf" srcId="{4412B2CE-2D11-4ED0-9C00-5BD117C5B49C}" destId="{04A281A5-A2F6-4F42-8517-0638479C979F}" srcOrd="0" destOrd="0" presId="urn:microsoft.com/office/officeart/2018/2/layout/IconLabelList"/>
    <dgm:cxn modelId="{A7EEAA63-A752-4E2B-8CBF-59B94AF01AA7}" srcId="{C9D865F5-D8F7-409A-A0A1-83C0F6B8FDA1}" destId="{65610008-B1B8-4EA9-88E3-5323B737BFFA}" srcOrd="4" destOrd="0" parTransId="{1FFE6A24-7940-4562-9033-87953D103760}" sibTransId="{40D5BFC6-E2FF-495F-8BD8-C71949716BB4}"/>
    <dgm:cxn modelId="{4571768F-B21C-4289-8FD9-4E248717390C}" type="presOf" srcId="{91F3E119-48BE-45FE-B460-BE148C855861}" destId="{840BDAAE-1FDF-4725-BCD1-FD5B0E31FEC9}" srcOrd="0" destOrd="0" presId="urn:microsoft.com/office/officeart/2018/2/layout/IconLabelList"/>
    <dgm:cxn modelId="{3D0AC99B-89EB-4933-9CCE-10C61A03986A}" type="presOf" srcId="{C9D865F5-D8F7-409A-A0A1-83C0F6B8FDA1}" destId="{2D282075-7CA9-41C6-80E9-B8BDBDC64E5A}" srcOrd="0" destOrd="0" presId="urn:microsoft.com/office/officeart/2018/2/layout/IconLabelList"/>
    <dgm:cxn modelId="{BC377CA5-0D53-4EDD-9F45-2F0C9D1E4692}" type="presOf" srcId="{65610008-B1B8-4EA9-88E3-5323B737BFFA}" destId="{1DD6CB17-C9FA-4242-BCF8-4F09931CA57C}" srcOrd="0" destOrd="0" presId="urn:microsoft.com/office/officeart/2018/2/layout/IconLabelList"/>
    <dgm:cxn modelId="{D084A1B7-3E7B-490B-A303-C907132B3E17}" srcId="{C9D865F5-D8F7-409A-A0A1-83C0F6B8FDA1}" destId="{91F3E119-48BE-45FE-B460-BE148C855861}" srcOrd="0" destOrd="0" parTransId="{34F99B92-2772-4E03-A25C-4FA4393426EE}" sibTransId="{CA75175C-31FE-4DA3-938E-76D70131EC63}"/>
    <dgm:cxn modelId="{AF4792B9-FBC7-4D67-8FF0-B755E3DB5E8B}" srcId="{C9D865F5-D8F7-409A-A0A1-83C0F6B8FDA1}" destId="{4412B2CE-2D11-4ED0-9C00-5BD117C5B49C}" srcOrd="2" destOrd="0" parTransId="{11586535-9615-45E7-8BEB-4711054D1276}" sibTransId="{F64A589E-557E-47EC-9805-4B7CAA154F5A}"/>
    <dgm:cxn modelId="{E35A7EC3-841D-4882-83F4-E535A2CC3930}" srcId="{C9D865F5-D8F7-409A-A0A1-83C0F6B8FDA1}" destId="{C9716704-1CFC-4B5C-9C65-6A59A120A13A}" srcOrd="1" destOrd="0" parTransId="{1949806F-A7BC-4CAA-B115-5454C166941B}" sibTransId="{B4530AC7-C996-45F4-ACD7-D6C9B7A3EE4B}"/>
    <dgm:cxn modelId="{1F8656D3-FC4A-44D4-8E0A-9F23EF0C7682}" type="presOf" srcId="{C9716704-1CFC-4B5C-9C65-6A59A120A13A}" destId="{61B504BC-A032-42A2-840B-9D6231CAA8E3}" srcOrd="0" destOrd="0" presId="urn:microsoft.com/office/officeart/2018/2/layout/IconLabelList"/>
    <dgm:cxn modelId="{99F015F6-2C40-4375-BD97-DFE2A757E504}" srcId="{C9D865F5-D8F7-409A-A0A1-83C0F6B8FDA1}" destId="{C09479D5-230E-4FBF-97E0-91C04D4A0D41}" srcOrd="3" destOrd="0" parTransId="{CC3FA1DC-1EE8-4321-9E30-11EB04A2A0C9}" sibTransId="{CFC280FC-50B7-4D8B-B317-B5178A4B9BA8}"/>
    <dgm:cxn modelId="{5863E34F-4343-4917-81F1-89F98D46CA1E}" type="presParOf" srcId="{2D282075-7CA9-41C6-80E9-B8BDBDC64E5A}" destId="{315FFF2E-781F-4015-8191-839C0DDA456E}" srcOrd="0" destOrd="0" presId="urn:microsoft.com/office/officeart/2018/2/layout/IconLabelList"/>
    <dgm:cxn modelId="{6A5571FF-5EF2-4C8F-9C47-DE6051604DD9}" type="presParOf" srcId="{315FFF2E-781F-4015-8191-839C0DDA456E}" destId="{60731D4B-26C3-4E60-9CBF-8C6A9CDBB152}" srcOrd="0" destOrd="0" presId="urn:microsoft.com/office/officeart/2018/2/layout/IconLabelList"/>
    <dgm:cxn modelId="{6BC26E7E-B215-4DAC-8CFF-8611B47F8BE8}" type="presParOf" srcId="{315FFF2E-781F-4015-8191-839C0DDA456E}" destId="{950A2160-7429-4BA3-8F82-EC9A5FDDB2CE}" srcOrd="1" destOrd="0" presId="urn:microsoft.com/office/officeart/2018/2/layout/IconLabelList"/>
    <dgm:cxn modelId="{3BA611FE-31B2-4EF6-959E-BC33D99A2F6A}" type="presParOf" srcId="{315FFF2E-781F-4015-8191-839C0DDA456E}" destId="{840BDAAE-1FDF-4725-BCD1-FD5B0E31FEC9}" srcOrd="2" destOrd="0" presId="urn:microsoft.com/office/officeart/2018/2/layout/IconLabelList"/>
    <dgm:cxn modelId="{702E37F3-5D21-4BE6-9233-504CA790E7CC}" type="presParOf" srcId="{2D282075-7CA9-41C6-80E9-B8BDBDC64E5A}" destId="{D206DE11-DA15-41D3-98C2-753B1A94F813}" srcOrd="1" destOrd="0" presId="urn:microsoft.com/office/officeart/2018/2/layout/IconLabelList"/>
    <dgm:cxn modelId="{A37709F9-A42D-42D3-881A-851378BF69E3}" type="presParOf" srcId="{2D282075-7CA9-41C6-80E9-B8BDBDC64E5A}" destId="{07A72A2F-9385-4F2B-B10F-B776FEB8C8B8}" srcOrd="2" destOrd="0" presId="urn:microsoft.com/office/officeart/2018/2/layout/IconLabelList"/>
    <dgm:cxn modelId="{66F9DBEF-B216-41D9-9264-773B6947416D}" type="presParOf" srcId="{07A72A2F-9385-4F2B-B10F-B776FEB8C8B8}" destId="{E6110FD8-F9C2-4E63-BE25-52E119EA8BDF}" srcOrd="0" destOrd="0" presId="urn:microsoft.com/office/officeart/2018/2/layout/IconLabelList"/>
    <dgm:cxn modelId="{352230B6-DC68-499E-BEA1-645D8698E2B0}" type="presParOf" srcId="{07A72A2F-9385-4F2B-B10F-B776FEB8C8B8}" destId="{CE082646-57EE-4C40-91AD-E8223D8A8D4E}" srcOrd="1" destOrd="0" presId="urn:microsoft.com/office/officeart/2018/2/layout/IconLabelList"/>
    <dgm:cxn modelId="{F50BD38C-866B-4171-836C-CC18D3C38409}" type="presParOf" srcId="{07A72A2F-9385-4F2B-B10F-B776FEB8C8B8}" destId="{61B504BC-A032-42A2-840B-9D6231CAA8E3}" srcOrd="2" destOrd="0" presId="urn:microsoft.com/office/officeart/2018/2/layout/IconLabelList"/>
    <dgm:cxn modelId="{C376477D-4634-4360-8D52-206D80DDBA2B}" type="presParOf" srcId="{2D282075-7CA9-41C6-80E9-B8BDBDC64E5A}" destId="{D6E38674-5C1F-4D24-8953-6F2F3C9FE40E}" srcOrd="3" destOrd="0" presId="urn:microsoft.com/office/officeart/2018/2/layout/IconLabelList"/>
    <dgm:cxn modelId="{24B37FCE-C961-49E1-8689-6254E4D7127D}" type="presParOf" srcId="{2D282075-7CA9-41C6-80E9-B8BDBDC64E5A}" destId="{1B492B0D-69F0-43B6-89AB-6B5D7EDD0687}" srcOrd="4" destOrd="0" presId="urn:microsoft.com/office/officeart/2018/2/layout/IconLabelList"/>
    <dgm:cxn modelId="{938D9CF1-05ED-4526-A3A6-E84A3A6E0356}" type="presParOf" srcId="{1B492B0D-69F0-43B6-89AB-6B5D7EDD0687}" destId="{5196C2CA-30E5-4805-B99C-89E07418762B}" srcOrd="0" destOrd="0" presId="urn:microsoft.com/office/officeart/2018/2/layout/IconLabelList"/>
    <dgm:cxn modelId="{901DF314-8A92-4678-9819-05D2D2086051}" type="presParOf" srcId="{1B492B0D-69F0-43B6-89AB-6B5D7EDD0687}" destId="{9A58ECE8-238E-468D-B8FA-7AE40318924E}" srcOrd="1" destOrd="0" presId="urn:microsoft.com/office/officeart/2018/2/layout/IconLabelList"/>
    <dgm:cxn modelId="{2E629436-4BEE-4C74-A568-0BADFD1ED82E}" type="presParOf" srcId="{1B492B0D-69F0-43B6-89AB-6B5D7EDD0687}" destId="{04A281A5-A2F6-4F42-8517-0638479C979F}" srcOrd="2" destOrd="0" presId="urn:microsoft.com/office/officeart/2018/2/layout/IconLabelList"/>
    <dgm:cxn modelId="{A5691F51-338A-4E68-A6CB-466E2C283DB0}" type="presParOf" srcId="{2D282075-7CA9-41C6-80E9-B8BDBDC64E5A}" destId="{41292A13-E739-45EC-B8D3-9A622B626444}" srcOrd="5" destOrd="0" presId="urn:microsoft.com/office/officeart/2018/2/layout/IconLabelList"/>
    <dgm:cxn modelId="{7503CE3B-C6CA-4329-83D5-05A48FAC3852}" type="presParOf" srcId="{2D282075-7CA9-41C6-80E9-B8BDBDC64E5A}" destId="{7773EB64-A6E9-4158-9DE4-7C398F4296E1}" srcOrd="6" destOrd="0" presId="urn:microsoft.com/office/officeart/2018/2/layout/IconLabelList"/>
    <dgm:cxn modelId="{8F268C3B-142F-434C-8305-525A0ED43008}" type="presParOf" srcId="{7773EB64-A6E9-4158-9DE4-7C398F4296E1}" destId="{24FEE839-A199-4508-BFFF-2FA78B2B66B4}" srcOrd="0" destOrd="0" presId="urn:microsoft.com/office/officeart/2018/2/layout/IconLabelList"/>
    <dgm:cxn modelId="{8D982773-CC75-43E1-94C8-33CB5758E757}" type="presParOf" srcId="{7773EB64-A6E9-4158-9DE4-7C398F4296E1}" destId="{FE892B7F-7E99-494B-B5C6-D3D38482876D}" srcOrd="1" destOrd="0" presId="urn:microsoft.com/office/officeart/2018/2/layout/IconLabelList"/>
    <dgm:cxn modelId="{B6889604-3C36-4DBF-BB07-F7F4997F7AC0}" type="presParOf" srcId="{7773EB64-A6E9-4158-9DE4-7C398F4296E1}" destId="{12DB6203-8F4D-4C86-B98B-00FFE624B4E5}" srcOrd="2" destOrd="0" presId="urn:microsoft.com/office/officeart/2018/2/layout/IconLabelList"/>
    <dgm:cxn modelId="{ABD2C25B-CA8C-47BD-8601-27DB5DBB4DF4}" type="presParOf" srcId="{2D282075-7CA9-41C6-80E9-B8BDBDC64E5A}" destId="{6DEAA3B6-5632-4154-8596-51697CA5E5DB}" srcOrd="7" destOrd="0" presId="urn:microsoft.com/office/officeart/2018/2/layout/IconLabelList"/>
    <dgm:cxn modelId="{CC406AF2-AB03-4CC9-8FC5-03DF4E447481}" type="presParOf" srcId="{2D282075-7CA9-41C6-80E9-B8BDBDC64E5A}" destId="{A00B82A9-E216-4A58-9A6F-FCAA42B03D35}" srcOrd="8" destOrd="0" presId="urn:microsoft.com/office/officeart/2018/2/layout/IconLabelList"/>
    <dgm:cxn modelId="{3150698F-1DB8-4230-A14C-08A8F1B4D71C}" type="presParOf" srcId="{A00B82A9-E216-4A58-9A6F-FCAA42B03D35}" destId="{6D816FF6-7FB2-4881-8873-6B6FFA5225A4}" srcOrd="0" destOrd="0" presId="urn:microsoft.com/office/officeart/2018/2/layout/IconLabelList"/>
    <dgm:cxn modelId="{84B3F179-CFE1-45BF-94EF-379BD93F70DC}" type="presParOf" srcId="{A00B82A9-E216-4A58-9A6F-FCAA42B03D35}" destId="{2A072B06-25C0-47B8-9642-198A183CB493}" srcOrd="1" destOrd="0" presId="urn:microsoft.com/office/officeart/2018/2/layout/IconLabelList"/>
    <dgm:cxn modelId="{800355EC-55C4-4F63-AF26-A221E267FB9F}" type="presParOf" srcId="{A00B82A9-E216-4A58-9A6F-FCAA42B03D35}" destId="{1DD6CB17-C9FA-4242-BCF8-4F09931CA57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D865F5-D8F7-409A-A0A1-83C0F6B8FDA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F3E119-48BE-45FE-B460-BE148C8558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Generalized</a:t>
          </a:r>
          <a:br>
            <a:rPr lang="en-US" dirty="0"/>
          </a:br>
          <a:r>
            <a:rPr lang="en-US" dirty="0"/>
            <a:t>Linear Model</a:t>
          </a:r>
        </a:p>
      </dgm:t>
    </dgm:pt>
    <dgm:pt modelId="{34F99B92-2772-4E03-A25C-4FA4393426EE}" type="parTrans" cxnId="{D084A1B7-3E7B-490B-A303-C907132B3E17}">
      <dgm:prSet/>
      <dgm:spPr/>
      <dgm:t>
        <a:bodyPr/>
        <a:lstStyle/>
        <a:p>
          <a:endParaRPr lang="en-US"/>
        </a:p>
      </dgm:t>
    </dgm:pt>
    <dgm:pt modelId="{CA75175C-31FE-4DA3-938E-76D70131EC63}" type="sibTrans" cxnId="{D084A1B7-3E7B-490B-A303-C907132B3E17}">
      <dgm:prSet/>
      <dgm:spPr/>
      <dgm:t>
        <a:bodyPr/>
        <a:lstStyle/>
        <a:p>
          <a:endParaRPr lang="en-US"/>
        </a:p>
      </dgm:t>
    </dgm:pt>
    <dgm:pt modelId="{C9716704-1CFC-4B5C-9C65-6A59A120A1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Poisson</a:t>
          </a:r>
          <a:br>
            <a:rPr lang="en-US" dirty="0"/>
          </a:br>
          <a:r>
            <a:rPr lang="en-US" dirty="0"/>
            <a:t>Response</a:t>
          </a:r>
        </a:p>
      </dgm:t>
    </dgm:pt>
    <dgm:pt modelId="{1949806F-A7BC-4CAA-B115-5454C166941B}" type="parTrans" cxnId="{E35A7EC3-841D-4882-83F4-E535A2CC3930}">
      <dgm:prSet/>
      <dgm:spPr/>
      <dgm:t>
        <a:bodyPr/>
        <a:lstStyle/>
        <a:p>
          <a:endParaRPr lang="en-US"/>
        </a:p>
      </dgm:t>
    </dgm:pt>
    <dgm:pt modelId="{B4530AC7-C996-45F4-ACD7-D6C9B7A3EE4B}" type="sibTrans" cxnId="{E35A7EC3-841D-4882-83F4-E535A2CC3930}">
      <dgm:prSet/>
      <dgm:spPr/>
      <dgm:t>
        <a:bodyPr/>
        <a:lstStyle/>
        <a:p>
          <a:endParaRPr lang="en-US"/>
        </a:p>
      </dgm:t>
    </dgm:pt>
    <dgm:pt modelId="{4412B2CE-2D11-4ED0-9C00-5BD117C5B4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Dependent:</a:t>
          </a:r>
          <a:br>
            <a:rPr lang="en-US" dirty="0"/>
          </a:br>
          <a:r>
            <a:rPr lang="en-US" dirty="0"/>
            <a:t>Borough</a:t>
          </a:r>
        </a:p>
      </dgm:t>
    </dgm:pt>
    <dgm:pt modelId="{11586535-9615-45E7-8BEB-4711054D1276}" type="parTrans" cxnId="{AF4792B9-FBC7-4D67-8FF0-B755E3DB5E8B}">
      <dgm:prSet/>
      <dgm:spPr/>
      <dgm:t>
        <a:bodyPr/>
        <a:lstStyle/>
        <a:p>
          <a:endParaRPr lang="en-US"/>
        </a:p>
      </dgm:t>
    </dgm:pt>
    <dgm:pt modelId="{F64A589E-557E-47EC-9805-4B7CAA154F5A}" type="sibTrans" cxnId="{AF4792B9-FBC7-4D67-8FF0-B755E3DB5E8B}">
      <dgm:prSet/>
      <dgm:spPr/>
      <dgm:t>
        <a:bodyPr/>
        <a:lstStyle/>
        <a:p>
          <a:endParaRPr lang="en-US"/>
        </a:p>
      </dgm:t>
    </dgm:pt>
    <dgm:pt modelId="{C09479D5-230E-4FBF-97E0-91C04D4A0D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Valid Model</a:t>
          </a:r>
        </a:p>
      </dgm:t>
    </dgm:pt>
    <dgm:pt modelId="{CC3FA1DC-1EE8-4321-9E30-11EB04A2A0C9}" type="parTrans" cxnId="{99F015F6-2C40-4375-BD97-DFE2A757E504}">
      <dgm:prSet/>
      <dgm:spPr/>
      <dgm:t>
        <a:bodyPr/>
        <a:lstStyle/>
        <a:p>
          <a:endParaRPr lang="en-US"/>
        </a:p>
      </dgm:t>
    </dgm:pt>
    <dgm:pt modelId="{CFC280FC-50B7-4D8B-B317-B5178A4B9BA8}" type="sibTrans" cxnId="{99F015F6-2C40-4375-BD97-DFE2A757E504}">
      <dgm:prSet/>
      <dgm:spPr/>
      <dgm:t>
        <a:bodyPr/>
        <a:lstStyle/>
        <a:p>
          <a:endParaRPr lang="en-US"/>
        </a:p>
      </dgm:t>
    </dgm:pt>
    <dgm:pt modelId="{65610008-B1B8-4EA9-88E3-5323B737BF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Differences</a:t>
          </a:r>
          <a:br>
            <a:rPr lang="en-US" dirty="0"/>
          </a:br>
          <a:r>
            <a:rPr lang="en-US" dirty="0"/>
            <a:t>exist</a:t>
          </a:r>
        </a:p>
      </dgm:t>
    </dgm:pt>
    <dgm:pt modelId="{1FFE6A24-7940-4562-9033-87953D103760}" type="parTrans" cxnId="{A7EEAA63-A752-4E2B-8CBF-59B94AF01AA7}">
      <dgm:prSet/>
      <dgm:spPr/>
      <dgm:t>
        <a:bodyPr/>
        <a:lstStyle/>
        <a:p>
          <a:endParaRPr lang="en-US"/>
        </a:p>
      </dgm:t>
    </dgm:pt>
    <dgm:pt modelId="{40D5BFC6-E2FF-495F-8BD8-C71949716BB4}" type="sibTrans" cxnId="{A7EEAA63-A752-4E2B-8CBF-59B94AF01AA7}">
      <dgm:prSet/>
      <dgm:spPr/>
      <dgm:t>
        <a:bodyPr/>
        <a:lstStyle/>
        <a:p>
          <a:endParaRPr lang="en-US"/>
        </a:p>
      </dgm:t>
    </dgm:pt>
    <dgm:pt modelId="{2D282075-7CA9-41C6-80E9-B8BDBDC64E5A}" type="pres">
      <dgm:prSet presAssocID="{C9D865F5-D8F7-409A-A0A1-83C0F6B8FDA1}" presName="root" presStyleCnt="0">
        <dgm:presLayoutVars>
          <dgm:dir/>
          <dgm:resizeHandles val="exact"/>
        </dgm:presLayoutVars>
      </dgm:prSet>
      <dgm:spPr/>
    </dgm:pt>
    <dgm:pt modelId="{315FFF2E-781F-4015-8191-839C0DDA456E}" type="pres">
      <dgm:prSet presAssocID="{91F3E119-48BE-45FE-B460-BE148C855861}" presName="compNode" presStyleCnt="0"/>
      <dgm:spPr/>
    </dgm:pt>
    <dgm:pt modelId="{60731D4B-26C3-4E60-9CBF-8C6A9CDBB152}" type="pres">
      <dgm:prSet presAssocID="{91F3E119-48BE-45FE-B460-BE148C85586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950A2160-7429-4BA3-8F82-EC9A5FDDB2CE}" type="pres">
      <dgm:prSet presAssocID="{91F3E119-48BE-45FE-B460-BE148C855861}" presName="spaceRect" presStyleCnt="0"/>
      <dgm:spPr/>
    </dgm:pt>
    <dgm:pt modelId="{840BDAAE-1FDF-4725-BCD1-FD5B0E31FEC9}" type="pres">
      <dgm:prSet presAssocID="{91F3E119-48BE-45FE-B460-BE148C855861}" presName="textRect" presStyleLbl="revTx" presStyleIdx="0" presStyleCnt="5">
        <dgm:presLayoutVars>
          <dgm:chMax val="1"/>
          <dgm:chPref val="1"/>
        </dgm:presLayoutVars>
      </dgm:prSet>
      <dgm:spPr/>
    </dgm:pt>
    <dgm:pt modelId="{D206DE11-DA15-41D3-98C2-753B1A94F813}" type="pres">
      <dgm:prSet presAssocID="{CA75175C-31FE-4DA3-938E-76D70131EC63}" presName="sibTrans" presStyleCnt="0"/>
      <dgm:spPr/>
    </dgm:pt>
    <dgm:pt modelId="{07A72A2F-9385-4F2B-B10F-B776FEB8C8B8}" type="pres">
      <dgm:prSet presAssocID="{C9716704-1CFC-4B5C-9C65-6A59A120A13A}" presName="compNode" presStyleCnt="0"/>
      <dgm:spPr/>
    </dgm:pt>
    <dgm:pt modelId="{E6110FD8-F9C2-4E63-BE25-52E119EA8BDF}" type="pres">
      <dgm:prSet presAssocID="{C9716704-1CFC-4B5C-9C65-6A59A120A13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 with solid fill"/>
        </a:ext>
      </dgm:extLst>
    </dgm:pt>
    <dgm:pt modelId="{CE082646-57EE-4C40-91AD-E8223D8A8D4E}" type="pres">
      <dgm:prSet presAssocID="{C9716704-1CFC-4B5C-9C65-6A59A120A13A}" presName="spaceRect" presStyleCnt="0"/>
      <dgm:spPr/>
    </dgm:pt>
    <dgm:pt modelId="{61B504BC-A032-42A2-840B-9D6231CAA8E3}" type="pres">
      <dgm:prSet presAssocID="{C9716704-1CFC-4B5C-9C65-6A59A120A13A}" presName="textRect" presStyleLbl="revTx" presStyleIdx="1" presStyleCnt="5">
        <dgm:presLayoutVars>
          <dgm:chMax val="1"/>
          <dgm:chPref val="1"/>
        </dgm:presLayoutVars>
      </dgm:prSet>
      <dgm:spPr/>
    </dgm:pt>
    <dgm:pt modelId="{D6E38674-5C1F-4D24-8953-6F2F3C9FE40E}" type="pres">
      <dgm:prSet presAssocID="{B4530AC7-C996-45F4-ACD7-D6C9B7A3EE4B}" presName="sibTrans" presStyleCnt="0"/>
      <dgm:spPr/>
    </dgm:pt>
    <dgm:pt modelId="{1B492B0D-69F0-43B6-89AB-6B5D7EDD0687}" type="pres">
      <dgm:prSet presAssocID="{4412B2CE-2D11-4ED0-9C00-5BD117C5B49C}" presName="compNode" presStyleCnt="0"/>
      <dgm:spPr/>
    </dgm:pt>
    <dgm:pt modelId="{5196C2CA-30E5-4805-B99C-89E07418762B}" type="pres">
      <dgm:prSet presAssocID="{4412B2CE-2D11-4ED0-9C00-5BD117C5B49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nsfer with solid fill"/>
        </a:ext>
      </dgm:extLst>
    </dgm:pt>
    <dgm:pt modelId="{9A58ECE8-238E-468D-B8FA-7AE40318924E}" type="pres">
      <dgm:prSet presAssocID="{4412B2CE-2D11-4ED0-9C00-5BD117C5B49C}" presName="spaceRect" presStyleCnt="0"/>
      <dgm:spPr/>
    </dgm:pt>
    <dgm:pt modelId="{04A281A5-A2F6-4F42-8517-0638479C979F}" type="pres">
      <dgm:prSet presAssocID="{4412B2CE-2D11-4ED0-9C00-5BD117C5B49C}" presName="textRect" presStyleLbl="revTx" presStyleIdx="2" presStyleCnt="5">
        <dgm:presLayoutVars>
          <dgm:chMax val="1"/>
          <dgm:chPref val="1"/>
        </dgm:presLayoutVars>
      </dgm:prSet>
      <dgm:spPr/>
    </dgm:pt>
    <dgm:pt modelId="{41292A13-E739-45EC-B8D3-9A622B626444}" type="pres">
      <dgm:prSet presAssocID="{F64A589E-557E-47EC-9805-4B7CAA154F5A}" presName="sibTrans" presStyleCnt="0"/>
      <dgm:spPr/>
    </dgm:pt>
    <dgm:pt modelId="{7773EB64-A6E9-4158-9DE4-7C398F4296E1}" type="pres">
      <dgm:prSet presAssocID="{C09479D5-230E-4FBF-97E0-91C04D4A0D41}" presName="compNode" presStyleCnt="0"/>
      <dgm:spPr/>
    </dgm:pt>
    <dgm:pt modelId="{24FEE839-A199-4508-BFFF-2FA78B2B66B4}" type="pres">
      <dgm:prSet presAssocID="{C09479D5-230E-4FBF-97E0-91C04D4A0D4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 with solid fill"/>
        </a:ext>
      </dgm:extLst>
    </dgm:pt>
    <dgm:pt modelId="{FE892B7F-7E99-494B-B5C6-D3D38482876D}" type="pres">
      <dgm:prSet presAssocID="{C09479D5-230E-4FBF-97E0-91C04D4A0D41}" presName="spaceRect" presStyleCnt="0"/>
      <dgm:spPr/>
    </dgm:pt>
    <dgm:pt modelId="{12DB6203-8F4D-4C86-B98B-00FFE624B4E5}" type="pres">
      <dgm:prSet presAssocID="{C09479D5-230E-4FBF-97E0-91C04D4A0D41}" presName="textRect" presStyleLbl="revTx" presStyleIdx="3" presStyleCnt="5">
        <dgm:presLayoutVars>
          <dgm:chMax val="1"/>
          <dgm:chPref val="1"/>
        </dgm:presLayoutVars>
      </dgm:prSet>
      <dgm:spPr/>
    </dgm:pt>
    <dgm:pt modelId="{6DEAA3B6-5632-4154-8596-51697CA5E5DB}" type="pres">
      <dgm:prSet presAssocID="{CFC280FC-50B7-4D8B-B317-B5178A4B9BA8}" presName="sibTrans" presStyleCnt="0"/>
      <dgm:spPr/>
    </dgm:pt>
    <dgm:pt modelId="{A00B82A9-E216-4A58-9A6F-FCAA42B03D35}" type="pres">
      <dgm:prSet presAssocID="{65610008-B1B8-4EA9-88E3-5323B737BFFA}" presName="compNode" presStyleCnt="0"/>
      <dgm:spPr/>
    </dgm:pt>
    <dgm:pt modelId="{6D816FF6-7FB2-4881-8873-6B6FFA5225A4}" type="pres">
      <dgm:prSet presAssocID="{65610008-B1B8-4EA9-88E3-5323B737BFFA}" presName="iconRect" presStyleLbl="node1" presStyleIdx="4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 with solid fill"/>
        </a:ext>
      </dgm:extLst>
    </dgm:pt>
    <dgm:pt modelId="{2A072B06-25C0-47B8-9642-198A183CB493}" type="pres">
      <dgm:prSet presAssocID="{65610008-B1B8-4EA9-88E3-5323B737BFFA}" presName="spaceRect" presStyleCnt="0"/>
      <dgm:spPr/>
    </dgm:pt>
    <dgm:pt modelId="{1DD6CB17-C9FA-4242-BCF8-4F09931CA57C}" type="pres">
      <dgm:prSet presAssocID="{65610008-B1B8-4EA9-88E3-5323B737BFF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D60211F-DC16-4680-94EA-69F2F0629409}" type="presOf" srcId="{C09479D5-230E-4FBF-97E0-91C04D4A0D41}" destId="{12DB6203-8F4D-4C86-B98B-00FFE624B4E5}" srcOrd="0" destOrd="0" presId="urn:microsoft.com/office/officeart/2018/2/layout/IconLabelList"/>
    <dgm:cxn modelId="{B760EA41-FAED-4A75-B43D-09B4A30CA8FB}" type="presOf" srcId="{4412B2CE-2D11-4ED0-9C00-5BD117C5B49C}" destId="{04A281A5-A2F6-4F42-8517-0638479C979F}" srcOrd="0" destOrd="0" presId="urn:microsoft.com/office/officeart/2018/2/layout/IconLabelList"/>
    <dgm:cxn modelId="{A7EEAA63-A752-4E2B-8CBF-59B94AF01AA7}" srcId="{C9D865F5-D8F7-409A-A0A1-83C0F6B8FDA1}" destId="{65610008-B1B8-4EA9-88E3-5323B737BFFA}" srcOrd="4" destOrd="0" parTransId="{1FFE6A24-7940-4562-9033-87953D103760}" sibTransId="{40D5BFC6-E2FF-495F-8BD8-C71949716BB4}"/>
    <dgm:cxn modelId="{4571768F-B21C-4289-8FD9-4E248717390C}" type="presOf" srcId="{91F3E119-48BE-45FE-B460-BE148C855861}" destId="{840BDAAE-1FDF-4725-BCD1-FD5B0E31FEC9}" srcOrd="0" destOrd="0" presId="urn:microsoft.com/office/officeart/2018/2/layout/IconLabelList"/>
    <dgm:cxn modelId="{3D0AC99B-89EB-4933-9CCE-10C61A03986A}" type="presOf" srcId="{C9D865F5-D8F7-409A-A0A1-83C0F6B8FDA1}" destId="{2D282075-7CA9-41C6-80E9-B8BDBDC64E5A}" srcOrd="0" destOrd="0" presId="urn:microsoft.com/office/officeart/2018/2/layout/IconLabelList"/>
    <dgm:cxn modelId="{BC377CA5-0D53-4EDD-9F45-2F0C9D1E4692}" type="presOf" srcId="{65610008-B1B8-4EA9-88E3-5323B737BFFA}" destId="{1DD6CB17-C9FA-4242-BCF8-4F09931CA57C}" srcOrd="0" destOrd="0" presId="urn:microsoft.com/office/officeart/2018/2/layout/IconLabelList"/>
    <dgm:cxn modelId="{D084A1B7-3E7B-490B-A303-C907132B3E17}" srcId="{C9D865F5-D8F7-409A-A0A1-83C0F6B8FDA1}" destId="{91F3E119-48BE-45FE-B460-BE148C855861}" srcOrd="0" destOrd="0" parTransId="{34F99B92-2772-4E03-A25C-4FA4393426EE}" sibTransId="{CA75175C-31FE-4DA3-938E-76D70131EC63}"/>
    <dgm:cxn modelId="{AF4792B9-FBC7-4D67-8FF0-B755E3DB5E8B}" srcId="{C9D865F5-D8F7-409A-A0A1-83C0F6B8FDA1}" destId="{4412B2CE-2D11-4ED0-9C00-5BD117C5B49C}" srcOrd="2" destOrd="0" parTransId="{11586535-9615-45E7-8BEB-4711054D1276}" sibTransId="{F64A589E-557E-47EC-9805-4B7CAA154F5A}"/>
    <dgm:cxn modelId="{E35A7EC3-841D-4882-83F4-E535A2CC3930}" srcId="{C9D865F5-D8F7-409A-A0A1-83C0F6B8FDA1}" destId="{C9716704-1CFC-4B5C-9C65-6A59A120A13A}" srcOrd="1" destOrd="0" parTransId="{1949806F-A7BC-4CAA-B115-5454C166941B}" sibTransId="{B4530AC7-C996-45F4-ACD7-D6C9B7A3EE4B}"/>
    <dgm:cxn modelId="{1F8656D3-FC4A-44D4-8E0A-9F23EF0C7682}" type="presOf" srcId="{C9716704-1CFC-4B5C-9C65-6A59A120A13A}" destId="{61B504BC-A032-42A2-840B-9D6231CAA8E3}" srcOrd="0" destOrd="0" presId="urn:microsoft.com/office/officeart/2018/2/layout/IconLabelList"/>
    <dgm:cxn modelId="{99F015F6-2C40-4375-BD97-DFE2A757E504}" srcId="{C9D865F5-D8F7-409A-A0A1-83C0F6B8FDA1}" destId="{C09479D5-230E-4FBF-97E0-91C04D4A0D41}" srcOrd="3" destOrd="0" parTransId="{CC3FA1DC-1EE8-4321-9E30-11EB04A2A0C9}" sibTransId="{CFC280FC-50B7-4D8B-B317-B5178A4B9BA8}"/>
    <dgm:cxn modelId="{5863E34F-4343-4917-81F1-89F98D46CA1E}" type="presParOf" srcId="{2D282075-7CA9-41C6-80E9-B8BDBDC64E5A}" destId="{315FFF2E-781F-4015-8191-839C0DDA456E}" srcOrd="0" destOrd="0" presId="urn:microsoft.com/office/officeart/2018/2/layout/IconLabelList"/>
    <dgm:cxn modelId="{6A5571FF-5EF2-4C8F-9C47-DE6051604DD9}" type="presParOf" srcId="{315FFF2E-781F-4015-8191-839C0DDA456E}" destId="{60731D4B-26C3-4E60-9CBF-8C6A9CDBB152}" srcOrd="0" destOrd="0" presId="urn:microsoft.com/office/officeart/2018/2/layout/IconLabelList"/>
    <dgm:cxn modelId="{6BC26E7E-B215-4DAC-8CFF-8611B47F8BE8}" type="presParOf" srcId="{315FFF2E-781F-4015-8191-839C0DDA456E}" destId="{950A2160-7429-4BA3-8F82-EC9A5FDDB2CE}" srcOrd="1" destOrd="0" presId="urn:microsoft.com/office/officeart/2018/2/layout/IconLabelList"/>
    <dgm:cxn modelId="{3BA611FE-31B2-4EF6-959E-BC33D99A2F6A}" type="presParOf" srcId="{315FFF2E-781F-4015-8191-839C0DDA456E}" destId="{840BDAAE-1FDF-4725-BCD1-FD5B0E31FEC9}" srcOrd="2" destOrd="0" presId="urn:microsoft.com/office/officeart/2018/2/layout/IconLabelList"/>
    <dgm:cxn modelId="{702E37F3-5D21-4BE6-9233-504CA790E7CC}" type="presParOf" srcId="{2D282075-7CA9-41C6-80E9-B8BDBDC64E5A}" destId="{D206DE11-DA15-41D3-98C2-753B1A94F813}" srcOrd="1" destOrd="0" presId="urn:microsoft.com/office/officeart/2018/2/layout/IconLabelList"/>
    <dgm:cxn modelId="{A37709F9-A42D-42D3-881A-851378BF69E3}" type="presParOf" srcId="{2D282075-7CA9-41C6-80E9-B8BDBDC64E5A}" destId="{07A72A2F-9385-4F2B-B10F-B776FEB8C8B8}" srcOrd="2" destOrd="0" presId="urn:microsoft.com/office/officeart/2018/2/layout/IconLabelList"/>
    <dgm:cxn modelId="{66F9DBEF-B216-41D9-9264-773B6947416D}" type="presParOf" srcId="{07A72A2F-9385-4F2B-B10F-B776FEB8C8B8}" destId="{E6110FD8-F9C2-4E63-BE25-52E119EA8BDF}" srcOrd="0" destOrd="0" presId="urn:microsoft.com/office/officeart/2018/2/layout/IconLabelList"/>
    <dgm:cxn modelId="{352230B6-DC68-499E-BEA1-645D8698E2B0}" type="presParOf" srcId="{07A72A2F-9385-4F2B-B10F-B776FEB8C8B8}" destId="{CE082646-57EE-4C40-91AD-E8223D8A8D4E}" srcOrd="1" destOrd="0" presId="urn:microsoft.com/office/officeart/2018/2/layout/IconLabelList"/>
    <dgm:cxn modelId="{F50BD38C-866B-4171-836C-CC18D3C38409}" type="presParOf" srcId="{07A72A2F-9385-4F2B-B10F-B776FEB8C8B8}" destId="{61B504BC-A032-42A2-840B-9D6231CAA8E3}" srcOrd="2" destOrd="0" presId="urn:microsoft.com/office/officeart/2018/2/layout/IconLabelList"/>
    <dgm:cxn modelId="{C376477D-4634-4360-8D52-206D80DDBA2B}" type="presParOf" srcId="{2D282075-7CA9-41C6-80E9-B8BDBDC64E5A}" destId="{D6E38674-5C1F-4D24-8953-6F2F3C9FE40E}" srcOrd="3" destOrd="0" presId="urn:microsoft.com/office/officeart/2018/2/layout/IconLabelList"/>
    <dgm:cxn modelId="{24B37FCE-C961-49E1-8689-6254E4D7127D}" type="presParOf" srcId="{2D282075-7CA9-41C6-80E9-B8BDBDC64E5A}" destId="{1B492B0D-69F0-43B6-89AB-6B5D7EDD0687}" srcOrd="4" destOrd="0" presId="urn:microsoft.com/office/officeart/2018/2/layout/IconLabelList"/>
    <dgm:cxn modelId="{938D9CF1-05ED-4526-A3A6-E84A3A6E0356}" type="presParOf" srcId="{1B492B0D-69F0-43B6-89AB-6B5D7EDD0687}" destId="{5196C2CA-30E5-4805-B99C-89E07418762B}" srcOrd="0" destOrd="0" presId="urn:microsoft.com/office/officeart/2018/2/layout/IconLabelList"/>
    <dgm:cxn modelId="{901DF314-8A92-4678-9819-05D2D2086051}" type="presParOf" srcId="{1B492B0D-69F0-43B6-89AB-6B5D7EDD0687}" destId="{9A58ECE8-238E-468D-B8FA-7AE40318924E}" srcOrd="1" destOrd="0" presId="urn:microsoft.com/office/officeart/2018/2/layout/IconLabelList"/>
    <dgm:cxn modelId="{2E629436-4BEE-4C74-A568-0BADFD1ED82E}" type="presParOf" srcId="{1B492B0D-69F0-43B6-89AB-6B5D7EDD0687}" destId="{04A281A5-A2F6-4F42-8517-0638479C979F}" srcOrd="2" destOrd="0" presId="urn:microsoft.com/office/officeart/2018/2/layout/IconLabelList"/>
    <dgm:cxn modelId="{A5691F51-338A-4E68-A6CB-466E2C283DB0}" type="presParOf" srcId="{2D282075-7CA9-41C6-80E9-B8BDBDC64E5A}" destId="{41292A13-E739-45EC-B8D3-9A622B626444}" srcOrd="5" destOrd="0" presId="urn:microsoft.com/office/officeart/2018/2/layout/IconLabelList"/>
    <dgm:cxn modelId="{7503CE3B-C6CA-4329-83D5-05A48FAC3852}" type="presParOf" srcId="{2D282075-7CA9-41C6-80E9-B8BDBDC64E5A}" destId="{7773EB64-A6E9-4158-9DE4-7C398F4296E1}" srcOrd="6" destOrd="0" presId="urn:microsoft.com/office/officeart/2018/2/layout/IconLabelList"/>
    <dgm:cxn modelId="{8F268C3B-142F-434C-8305-525A0ED43008}" type="presParOf" srcId="{7773EB64-A6E9-4158-9DE4-7C398F4296E1}" destId="{24FEE839-A199-4508-BFFF-2FA78B2B66B4}" srcOrd="0" destOrd="0" presId="urn:microsoft.com/office/officeart/2018/2/layout/IconLabelList"/>
    <dgm:cxn modelId="{8D982773-CC75-43E1-94C8-33CB5758E757}" type="presParOf" srcId="{7773EB64-A6E9-4158-9DE4-7C398F4296E1}" destId="{FE892B7F-7E99-494B-B5C6-D3D38482876D}" srcOrd="1" destOrd="0" presId="urn:microsoft.com/office/officeart/2018/2/layout/IconLabelList"/>
    <dgm:cxn modelId="{B6889604-3C36-4DBF-BB07-F7F4997F7AC0}" type="presParOf" srcId="{7773EB64-A6E9-4158-9DE4-7C398F4296E1}" destId="{12DB6203-8F4D-4C86-B98B-00FFE624B4E5}" srcOrd="2" destOrd="0" presId="urn:microsoft.com/office/officeart/2018/2/layout/IconLabelList"/>
    <dgm:cxn modelId="{ABD2C25B-CA8C-47BD-8601-27DB5DBB4DF4}" type="presParOf" srcId="{2D282075-7CA9-41C6-80E9-B8BDBDC64E5A}" destId="{6DEAA3B6-5632-4154-8596-51697CA5E5DB}" srcOrd="7" destOrd="0" presId="urn:microsoft.com/office/officeart/2018/2/layout/IconLabelList"/>
    <dgm:cxn modelId="{CC406AF2-AB03-4CC9-8FC5-03DF4E447481}" type="presParOf" srcId="{2D282075-7CA9-41C6-80E9-B8BDBDC64E5A}" destId="{A00B82A9-E216-4A58-9A6F-FCAA42B03D35}" srcOrd="8" destOrd="0" presId="urn:microsoft.com/office/officeart/2018/2/layout/IconLabelList"/>
    <dgm:cxn modelId="{3150698F-1DB8-4230-A14C-08A8F1B4D71C}" type="presParOf" srcId="{A00B82A9-E216-4A58-9A6F-FCAA42B03D35}" destId="{6D816FF6-7FB2-4881-8873-6B6FFA5225A4}" srcOrd="0" destOrd="0" presId="urn:microsoft.com/office/officeart/2018/2/layout/IconLabelList"/>
    <dgm:cxn modelId="{84B3F179-CFE1-45BF-94EF-379BD93F70DC}" type="presParOf" srcId="{A00B82A9-E216-4A58-9A6F-FCAA42B03D35}" destId="{2A072B06-25C0-47B8-9642-198A183CB493}" srcOrd="1" destOrd="0" presId="urn:microsoft.com/office/officeart/2018/2/layout/IconLabelList"/>
    <dgm:cxn modelId="{800355EC-55C4-4F63-AF26-A221E267FB9F}" type="presParOf" srcId="{A00B82A9-E216-4A58-9A6F-FCAA42B03D35}" destId="{1DD6CB17-C9FA-4242-BCF8-4F09931CA57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E7D07E-3C62-48FF-ABB9-9397102B5B7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3CE4FB72-6020-40F0-9000-242FAE5006D3}">
      <dgm:prSet/>
      <dgm:spPr/>
      <dgm:t>
        <a:bodyPr/>
        <a:lstStyle/>
        <a:p>
          <a:pPr>
            <a:defRPr cap="all"/>
          </a:pPr>
          <a:r>
            <a:rPr lang="en-US"/>
            <a:t>Data Collection</a:t>
          </a:r>
        </a:p>
      </dgm:t>
    </dgm:pt>
    <dgm:pt modelId="{19DF40BC-9381-42C5-B8F2-4E7FFE7F0F7F}" type="parTrans" cxnId="{E5C08D81-A8DF-4547-853E-6CE0C12A7903}">
      <dgm:prSet/>
      <dgm:spPr/>
      <dgm:t>
        <a:bodyPr/>
        <a:lstStyle/>
        <a:p>
          <a:endParaRPr lang="en-US"/>
        </a:p>
      </dgm:t>
    </dgm:pt>
    <dgm:pt modelId="{EF8148B8-28BF-4B73-A6FA-9E1AFA5FB601}" type="sibTrans" cxnId="{E5C08D81-A8DF-4547-853E-6CE0C12A7903}">
      <dgm:prSet/>
      <dgm:spPr/>
      <dgm:t>
        <a:bodyPr/>
        <a:lstStyle/>
        <a:p>
          <a:endParaRPr lang="en-US"/>
        </a:p>
      </dgm:t>
    </dgm:pt>
    <dgm:pt modelId="{479D29B9-468C-4B5F-9950-166DCC2E8397}">
      <dgm:prSet/>
      <dgm:spPr/>
      <dgm:t>
        <a:bodyPr/>
        <a:lstStyle/>
        <a:p>
          <a:pPr>
            <a:defRPr cap="all"/>
          </a:pPr>
          <a:r>
            <a:rPr lang="en-US"/>
            <a:t>Under reporting</a:t>
          </a:r>
        </a:p>
      </dgm:t>
    </dgm:pt>
    <dgm:pt modelId="{9395EF25-9A72-46C2-8B56-851F5AB122BE}" type="parTrans" cxnId="{B473A7B0-4F3B-422F-8992-2E4D924914AA}">
      <dgm:prSet/>
      <dgm:spPr/>
      <dgm:t>
        <a:bodyPr/>
        <a:lstStyle/>
        <a:p>
          <a:endParaRPr lang="en-US"/>
        </a:p>
      </dgm:t>
    </dgm:pt>
    <dgm:pt modelId="{9EA8685D-4AED-4DE6-86F1-3673D80CEEAB}" type="sibTrans" cxnId="{B473A7B0-4F3B-422F-8992-2E4D924914AA}">
      <dgm:prSet/>
      <dgm:spPr/>
      <dgm:t>
        <a:bodyPr/>
        <a:lstStyle/>
        <a:p>
          <a:endParaRPr lang="en-US"/>
        </a:p>
      </dgm:t>
    </dgm:pt>
    <dgm:pt modelId="{F8D97E3F-4329-4506-99FC-60AF2B78F004}">
      <dgm:prSet/>
      <dgm:spPr/>
      <dgm:t>
        <a:bodyPr/>
        <a:lstStyle/>
        <a:p>
          <a:pPr>
            <a:defRPr cap="all"/>
          </a:pPr>
          <a:r>
            <a:rPr lang="en-US"/>
            <a:t>Inherent bias</a:t>
          </a:r>
        </a:p>
      </dgm:t>
    </dgm:pt>
    <dgm:pt modelId="{1F5FFAAB-BDA9-46DB-BEA6-7AE5BF1ADB83}" type="parTrans" cxnId="{C9FFCC19-09B9-49E9-9E7B-FB524FE083ED}">
      <dgm:prSet/>
      <dgm:spPr/>
      <dgm:t>
        <a:bodyPr/>
        <a:lstStyle/>
        <a:p>
          <a:endParaRPr lang="en-US"/>
        </a:p>
      </dgm:t>
    </dgm:pt>
    <dgm:pt modelId="{A6B36C03-B4A4-4664-A57F-F1077A2CD01A}" type="sibTrans" cxnId="{C9FFCC19-09B9-49E9-9E7B-FB524FE083ED}">
      <dgm:prSet/>
      <dgm:spPr/>
      <dgm:t>
        <a:bodyPr/>
        <a:lstStyle/>
        <a:p>
          <a:endParaRPr lang="en-US"/>
        </a:p>
      </dgm:t>
    </dgm:pt>
    <dgm:pt modelId="{7C89C236-BF60-4461-9186-D8842CB23AB1}">
      <dgm:prSet/>
      <dgm:spPr/>
      <dgm:t>
        <a:bodyPr/>
        <a:lstStyle/>
        <a:p>
          <a:pPr>
            <a:defRPr cap="all"/>
          </a:pPr>
          <a:r>
            <a:rPr lang="en-US"/>
            <a:t>Interpretation</a:t>
          </a:r>
        </a:p>
      </dgm:t>
    </dgm:pt>
    <dgm:pt modelId="{623E82C6-B483-4294-B523-60A3645BA649}" type="parTrans" cxnId="{99922673-456B-42A5-92A3-E76E0471AD7E}">
      <dgm:prSet/>
      <dgm:spPr/>
      <dgm:t>
        <a:bodyPr/>
        <a:lstStyle/>
        <a:p>
          <a:endParaRPr lang="en-US"/>
        </a:p>
      </dgm:t>
    </dgm:pt>
    <dgm:pt modelId="{678F8AAE-E30D-43C7-BC9B-B5BB51BF34CB}" type="sibTrans" cxnId="{99922673-456B-42A5-92A3-E76E0471AD7E}">
      <dgm:prSet/>
      <dgm:spPr/>
      <dgm:t>
        <a:bodyPr/>
        <a:lstStyle/>
        <a:p>
          <a:endParaRPr lang="en-US"/>
        </a:p>
      </dgm:t>
    </dgm:pt>
    <dgm:pt modelId="{82A8150F-6825-4FFF-B732-7EA39C00F861}">
      <dgm:prSet/>
      <dgm:spPr/>
      <dgm:t>
        <a:bodyPr/>
        <a:lstStyle/>
        <a:p>
          <a:pPr>
            <a:defRPr cap="all"/>
          </a:pPr>
          <a:r>
            <a:rPr lang="en-US"/>
            <a:t>Recommendations</a:t>
          </a:r>
        </a:p>
      </dgm:t>
    </dgm:pt>
    <dgm:pt modelId="{1767C6A9-3363-4A8C-936F-60CB406244A0}" type="parTrans" cxnId="{48D30F8C-08F1-4C9E-A2D4-D30E20E92241}">
      <dgm:prSet/>
      <dgm:spPr/>
      <dgm:t>
        <a:bodyPr/>
        <a:lstStyle/>
        <a:p>
          <a:endParaRPr lang="en-US"/>
        </a:p>
      </dgm:t>
    </dgm:pt>
    <dgm:pt modelId="{7D88AC57-C7C0-4496-A9B4-35BDC319441B}" type="sibTrans" cxnId="{48D30F8C-08F1-4C9E-A2D4-D30E20E92241}">
      <dgm:prSet/>
      <dgm:spPr/>
      <dgm:t>
        <a:bodyPr/>
        <a:lstStyle/>
        <a:p>
          <a:endParaRPr lang="en-US"/>
        </a:p>
      </dgm:t>
    </dgm:pt>
    <dgm:pt modelId="{93548AD4-949F-49FC-AEF9-1B05AB2314A9}" type="pres">
      <dgm:prSet presAssocID="{C0E7D07E-3C62-48FF-ABB9-9397102B5B78}" presName="root" presStyleCnt="0">
        <dgm:presLayoutVars>
          <dgm:dir/>
          <dgm:resizeHandles val="exact"/>
        </dgm:presLayoutVars>
      </dgm:prSet>
      <dgm:spPr/>
    </dgm:pt>
    <dgm:pt modelId="{E9E2921D-1941-4C3D-B143-AB8CF3114D74}" type="pres">
      <dgm:prSet presAssocID="{3CE4FB72-6020-40F0-9000-242FAE5006D3}" presName="compNode" presStyleCnt="0"/>
      <dgm:spPr/>
    </dgm:pt>
    <dgm:pt modelId="{23987467-7839-403A-B772-BB613B71E910}" type="pres">
      <dgm:prSet presAssocID="{3CE4FB72-6020-40F0-9000-242FAE5006D3}" presName="iconBgRect" presStyleLbl="bgShp" presStyleIdx="0" presStyleCnt="5"/>
      <dgm:spPr/>
    </dgm:pt>
    <dgm:pt modelId="{6FD7200D-E14E-4A5E-98D7-BE2CF49970E9}" type="pres">
      <dgm:prSet presAssocID="{3CE4FB72-6020-40F0-9000-242FAE5006D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981C061-514D-4535-BAD5-0AD7DF4BDFE8}" type="pres">
      <dgm:prSet presAssocID="{3CE4FB72-6020-40F0-9000-242FAE5006D3}" presName="spaceRect" presStyleCnt="0"/>
      <dgm:spPr/>
    </dgm:pt>
    <dgm:pt modelId="{9BDB189D-98AF-43AE-A0F3-C3EF834699BC}" type="pres">
      <dgm:prSet presAssocID="{3CE4FB72-6020-40F0-9000-242FAE5006D3}" presName="textRect" presStyleLbl="revTx" presStyleIdx="0" presStyleCnt="5">
        <dgm:presLayoutVars>
          <dgm:chMax val="1"/>
          <dgm:chPref val="1"/>
        </dgm:presLayoutVars>
      </dgm:prSet>
      <dgm:spPr/>
    </dgm:pt>
    <dgm:pt modelId="{E59A4B47-D2CD-454E-AC91-43CCC646C0FA}" type="pres">
      <dgm:prSet presAssocID="{EF8148B8-28BF-4B73-A6FA-9E1AFA5FB601}" presName="sibTrans" presStyleCnt="0"/>
      <dgm:spPr/>
    </dgm:pt>
    <dgm:pt modelId="{A77B1F0A-7B59-4B32-A6F2-76785D398AEC}" type="pres">
      <dgm:prSet presAssocID="{479D29B9-468C-4B5F-9950-166DCC2E8397}" presName="compNode" presStyleCnt="0"/>
      <dgm:spPr/>
    </dgm:pt>
    <dgm:pt modelId="{11A8FB60-86F7-46B6-96D0-255D45A25027}" type="pres">
      <dgm:prSet presAssocID="{479D29B9-468C-4B5F-9950-166DCC2E8397}" presName="iconBgRect" presStyleLbl="bgShp" presStyleIdx="1" presStyleCnt="5"/>
      <dgm:spPr/>
    </dgm:pt>
    <dgm:pt modelId="{C48902F0-D68C-4B48-8949-D87A0F8B67EA}" type="pres">
      <dgm:prSet presAssocID="{479D29B9-468C-4B5F-9950-166DCC2E839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A007EF5-0D9E-4916-87C8-839F1009D2FB}" type="pres">
      <dgm:prSet presAssocID="{479D29B9-468C-4B5F-9950-166DCC2E8397}" presName="spaceRect" presStyleCnt="0"/>
      <dgm:spPr/>
    </dgm:pt>
    <dgm:pt modelId="{1C9613D8-558F-4D13-927E-9F1F2CB72B82}" type="pres">
      <dgm:prSet presAssocID="{479D29B9-468C-4B5F-9950-166DCC2E8397}" presName="textRect" presStyleLbl="revTx" presStyleIdx="1" presStyleCnt="5">
        <dgm:presLayoutVars>
          <dgm:chMax val="1"/>
          <dgm:chPref val="1"/>
        </dgm:presLayoutVars>
      </dgm:prSet>
      <dgm:spPr/>
    </dgm:pt>
    <dgm:pt modelId="{3A5797EE-E61B-4DDA-ABB0-F5E470ADCE23}" type="pres">
      <dgm:prSet presAssocID="{9EA8685D-4AED-4DE6-86F1-3673D80CEEAB}" presName="sibTrans" presStyleCnt="0"/>
      <dgm:spPr/>
    </dgm:pt>
    <dgm:pt modelId="{63C56271-0572-4CDA-B93E-618F22BB2A43}" type="pres">
      <dgm:prSet presAssocID="{F8D97E3F-4329-4506-99FC-60AF2B78F004}" presName="compNode" presStyleCnt="0"/>
      <dgm:spPr/>
    </dgm:pt>
    <dgm:pt modelId="{3D9EEBBC-22A9-4234-9E94-EEC7312A707D}" type="pres">
      <dgm:prSet presAssocID="{F8D97E3F-4329-4506-99FC-60AF2B78F004}" presName="iconBgRect" presStyleLbl="bgShp" presStyleIdx="2" presStyleCnt="5"/>
      <dgm:spPr/>
    </dgm:pt>
    <dgm:pt modelId="{EBB8AC5F-9A6E-45D0-8367-3830BF7C5CE1}" type="pres">
      <dgm:prSet presAssocID="{F8D97E3F-4329-4506-99FC-60AF2B78F00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E335C6E-1226-42CE-A2EF-BBEBF3DB4ABE}" type="pres">
      <dgm:prSet presAssocID="{F8D97E3F-4329-4506-99FC-60AF2B78F004}" presName="spaceRect" presStyleCnt="0"/>
      <dgm:spPr/>
    </dgm:pt>
    <dgm:pt modelId="{D33E3A12-9C2D-4D27-9465-A0810C7195B0}" type="pres">
      <dgm:prSet presAssocID="{F8D97E3F-4329-4506-99FC-60AF2B78F004}" presName="textRect" presStyleLbl="revTx" presStyleIdx="2" presStyleCnt="5">
        <dgm:presLayoutVars>
          <dgm:chMax val="1"/>
          <dgm:chPref val="1"/>
        </dgm:presLayoutVars>
      </dgm:prSet>
      <dgm:spPr/>
    </dgm:pt>
    <dgm:pt modelId="{D683DD98-5516-4C8E-8CA1-1A8A77397D12}" type="pres">
      <dgm:prSet presAssocID="{A6B36C03-B4A4-4664-A57F-F1077A2CD01A}" presName="sibTrans" presStyleCnt="0"/>
      <dgm:spPr/>
    </dgm:pt>
    <dgm:pt modelId="{AFBB0BDB-AB72-4B47-89AE-7488352A9D6B}" type="pres">
      <dgm:prSet presAssocID="{7C89C236-BF60-4461-9186-D8842CB23AB1}" presName="compNode" presStyleCnt="0"/>
      <dgm:spPr/>
    </dgm:pt>
    <dgm:pt modelId="{9FDCD3AD-04C3-4718-B319-5E007B884CF1}" type="pres">
      <dgm:prSet presAssocID="{7C89C236-BF60-4461-9186-D8842CB23AB1}" presName="iconBgRect" presStyleLbl="bgShp" presStyleIdx="3" presStyleCnt="5"/>
      <dgm:spPr/>
    </dgm:pt>
    <dgm:pt modelId="{685436CE-9C13-4A20-A0E8-1D9682278BA8}" type="pres">
      <dgm:prSet presAssocID="{7C89C236-BF60-4461-9186-D8842CB23AB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B2019BD-D65C-41BC-BAE4-AD5C2AD63AEC}" type="pres">
      <dgm:prSet presAssocID="{7C89C236-BF60-4461-9186-D8842CB23AB1}" presName="spaceRect" presStyleCnt="0"/>
      <dgm:spPr/>
    </dgm:pt>
    <dgm:pt modelId="{9A10CCE1-99A3-4D29-95BF-1C15F45F1FCE}" type="pres">
      <dgm:prSet presAssocID="{7C89C236-BF60-4461-9186-D8842CB23AB1}" presName="textRect" presStyleLbl="revTx" presStyleIdx="3" presStyleCnt="5">
        <dgm:presLayoutVars>
          <dgm:chMax val="1"/>
          <dgm:chPref val="1"/>
        </dgm:presLayoutVars>
      </dgm:prSet>
      <dgm:spPr/>
    </dgm:pt>
    <dgm:pt modelId="{B15A8C43-3684-4B6C-9B09-7944ECDF5B93}" type="pres">
      <dgm:prSet presAssocID="{678F8AAE-E30D-43C7-BC9B-B5BB51BF34CB}" presName="sibTrans" presStyleCnt="0"/>
      <dgm:spPr/>
    </dgm:pt>
    <dgm:pt modelId="{6AEAD72F-DD3A-47B3-A833-182D7CD2B14B}" type="pres">
      <dgm:prSet presAssocID="{82A8150F-6825-4FFF-B732-7EA39C00F861}" presName="compNode" presStyleCnt="0"/>
      <dgm:spPr/>
    </dgm:pt>
    <dgm:pt modelId="{2E11285D-88EB-46DF-9B9F-30CB884F598B}" type="pres">
      <dgm:prSet presAssocID="{82A8150F-6825-4FFF-B732-7EA39C00F861}" presName="iconBgRect" presStyleLbl="bgShp" presStyleIdx="4" presStyleCnt="5"/>
      <dgm:spPr/>
    </dgm:pt>
    <dgm:pt modelId="{A2A34C28-F2E9-4C17-BD97-E0A4FFBEAA00}" type="pres">
      <dgm:prSet presAssocID="{82A8150F-6825-4FFF-B732-7EA39C00F86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A163BCDF-7C47-40E1-B079-C10F95F8A590}" type="pres">
      <dgm:prSet presAssocID="{82A8150F-6825-4FFF-B732-7EA39C00F861}" presName="spaceRect" presStyleCnt="0"/>
      <dgm:spPr/>
    </dgm:pt>
    <dgm:pt modelId="{BB8413B9-A309-4533-8DD6-B63011D88841}" type="pres">
      <dgm:prSet presAssocID="{82A8150F-6825-4FFF-B732-7EA39C00F86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9FFCC19-09B9-49E9-9E7B-FB524FE083ED}" srcId="{C0E7D07E-3C62-48FF-ABB9-9397102B5B78}" destId="{F8D97E3F-4329-4506-99FC-60AF2B78F004}" srcOrd="2" destOrd="0" parTransId="{1F5FFAAB-BDA9-46DB-BEA6-7AE5BF1ADB83}" sibTransId="{A6B36C03-B4A4-4664-A57F-F1077A2CD01A}"/>
    <dgm:cxn modelId="{9DEAC044-DAD6-4C2F-BB01-3A1A34AA1B7C}" type="presOf" srcId="{F8D97E3F-4329-4506-99FC-60AF2B78F004}" destId="{D33E3A12-9C2D-4D27-9465-A0810C7195B0}" srcOrd="0" destOrd="0" presId="urn:microsoft.com/office/officeart/2018/5/layout/IconCircleLabelList"/>
    <dgm:cxn modelId="{99922673-456B-42A5-92A3-E76E0471AD7E}" srcId="{C0E7D07E-3C62-48FF-ABB9-9397102B5B78}" destId="{7C89C236-BF60-4461-9186-D8842CB23AB1}" srcOrd="3" destOrd="0" parTransId="{623E82C6-B483-4294-B523-60A3645BA649}" sibTransId="{678F8AAE-E30D-43C7-BC9B-B5BB51BF34CB}"/>
    <dgm:cxn modelId="{8455367C-5B2F-4E51-8001-512A0EA6D338}" type="presOf" srcId="{C0E7D07E-3C62-48FF-ABB9-9397102B5B78}" destId="{93548AD4-949F-49FC-AEF9-1B05AB2314A9}" srcOrd="0" destOrd="0" presId="urn:microsoft.com/office/officeart/2018/5/layout/IconCircleLabelList"/>
    <dgm:cxn modelId="{E5C08D81-A8DF-4547-853E-6CE0C12A7903}" srcId="{C0E7D07E-3C62-48FF-ABB9-9397102B5B78}" destId="{3CE4FB72-6020-40F0-9000-242FAE5006D3}" srcOrd="0" destOrd="0" parTransId="{19DF40BC-9381-42C5-B8F2-4E7FFE7F0F7F}" sibTransId="{EF8148B8-28BF-4B73-A6FA-9E1AFA5FB601}"/>
    <dgm:cxn modelId="{48D30F8C-08F1-4C9E-A2D4-D30E20E92241}" srcId="{C0E7D07E-3C62-48FF-ABB9-9397102B5B78}" destId="{82A8150F-6825-4FFF-B732-7EA39C00F861}" srcOrd="4" destOrd="0" parTransId="{1767C6A9-3363-4A8C-936F-60CB406244A0}" sibTransId="{7D88AC57-C7C0-4496-A9B4-35BDC319441B}"/>
    <dgm:cxn modelId="{6482CB8D-42DD-47CE-855B-4E8DC9242B5E}" type="presOf" srcId="{7C89C236-BF60-4461-9186-D8842CB23AB1}" destId="{9A10CCE1-99A3-4D29-95BF-1C15F45F1FCE}" srcOrd="0" destOrd="0" presId="urn:microsoft.com/office/officeart/2018/5/layout/IconCircleLabelList"/>
    <dgm:cxn modelId="{B473A7B0-4F3B-422F-8992-2E4D924914AA}" srcId="{C0E7D07E-3C62-48FF-ABB9-9397102B5B78}" destId="{479D29B9-468C-4B5F-9950-166DCC2E8397}" srcOrd="1" destOrd="0" parTransId="{9395EF25-9A72-46C2-8B56-851F5AB122BE}" sibTransId="{9EA8685D-4AED-4DE6-86F1-3673D80CEEAB}"/>
    <dgm:cxn modelId="{A88A7DDA-798E-42E7-B803-8B32CD515E1D}" type="presOf" srcId="{82A8150F-6825-4FFF-B732-7EA39C00F861}" destId="{BB8413B9-A309-4533-8DD6-B63011D88841}" srcOrd="0" destOrd="0" presId="urn:microsoft.com/office/officeart/2018/5/layout/IconCircleLabelList"/>
    <dgm:cxn modelId="{C3D10AF9-3BAC-4603-9AD4-CF22D9F32942}" type="presOf" srcId="{3CE4FB72-6020-40F0-9000-242FAE5006D3}" destId="{9BDB189D-98AF-43AE-A0F3-C3EF834699BC}" srcOrd="0" destOrd="0" presId="urn:microsoft.com/office/officeart/2018/5/layout/IconCircleLabelList"/>
    <dgm:cxn modelId="{2968C1FC-916F-4299-AD93-B987829C1E11}" type="presOf" srcId="{479D29B9-468C-4B5F-9950-166DCC2E8397}" destId="{1C9613D8-558F-4D13-927E-9F1F2CB72B82}" srcOrd="0" destOrd="0" presId="urn:microsoft.com/office/officeart/2018/5/layout/IconCircleLabelList"/>
    <dgm:cxn modelId="{6C1C8647-81DE-42DA-8483-DA53AADCB08E}" type="presParOf" srcId="{93548AD4-949F-49FC-AEF9-1B05AB2314A9}" destId="{E9E2921D-1941-4C3D-B143-AB8CF3114D74}" srcOrd="0" destOrd="0" presId="urn:microsoft.com/office/officeart/2018/5/layout/IconCircleLabelList"/>
    <dgm:cxn modelId="{12EAE816-5A1F-4CA9-8733-AFC45942357B}" type="presParOf" srcId="{E9E2921D-1941-4C3D-B143-AB8CF3114D74}" destId="{23987467-7839-403A-B772-BB613B71E910}" srcOrd="0" destOrd="0" presId="urn:microsoft.com/office/officeart/2018/5/layout/IconCircleLabelList"/>
    <dgm:cxn modelId="{E599EBCF-F33E-4125-ABBF-2D7AEF28FF54}" type="presParOf" srcId="{E9E2921D-1941-4C3D-B143-AB8CF3114D74}" destId="{6FD7200D-E14E-4A5E-98D7-BE2CF49970E9}" srcOrd="1" destOrd="0" presId="urn:microsoft.com/office/officeart/2018/5/layout/IconCircleLabelList"/>
    <dgm:cxn modelId="{E28056E8-B564-4BC5-BD56-1B41EEB83290}" type="presParOf" srcId="{E9E2921D-1941-4C3D-B143-AB8CF3114D74}" destId="{0981C061-514D-4535-BAD5-0AD7DF4BDFE8}" srcOrd="2" destOrd="0" presId="urn:microsoft.com/office/officeart/2018/5/layout/IconCircleLabelList"/>
    <dgm:cxn modelId="{A98CFE50-94D0-494B-95E3-0840DA715844}" type="presParOf" srcId="{E9E2921D-1941-4C3D-B143-AB8CF3114D74}" destId="{9BDB189D-98AF-43AE-A0F3-C3EF834699BC}" srcOrd="3" destOrd="0" presId="urn:microsoft.com/office/officeart/2018/5/layout/IconCircleLabelList"/>
    <dgm:cxn modelId="{58826FC6-4673-4127-9F17-80C7382DED83}" type="presParOf" srcId="{93548AD4-949F-49FC-AEF9-1B05AB2314A9}" destId="{E59A4B47-D2CD-454E-AC91-43CCC646C0FA}" srcOrd="1" destOrd="0" presId="urn:microsoft.com/office/officeart/2018/5/layout/IconCircleLabelList"/>
    <dgm:cxn modelId="{2A96B4A2-10F3-404E-BB29-E58154EFFAF6}" type="presParOf" srcId="{93548AD4-949F-49FC-AEF9-1B05AB2314A9}" destId="{A77B1F0A-7B59-4B32-A6F2-76785D398AEC}" srcOrd="2" destOrd="0" presId="urn:microsoft.com/office/officeart/2018/5/layout/IconCircleLabelList"/>
    <dgm:cxn modelId="{6C89437D-2C8E-45EA-95C1-5D32EC203D1A}" type="presParOf" srcId="{A77B1F0A-7B59-4B32-A6F2-76785D398AEC}" destId="{11A8FB60-86F7-46B6-96D0-255D45A25027}" srcOrd="0" destOrd="0" presId="urn:microsoft.com/office/officeart/2018/5/layout/IconCircleLabelList"/>
    <dgm:cxn modelId="{22A4D230-4A92-4BC7-BF6E-3A223BE02BB5}" type="presParOf" srcId="{A77B1F0A-7B59-4B32-A6F2-76785D398AEC}" destId="{C48902F0-D68C-4B48-8949-D87A0F8B67EA}" srcOrd="1" destOrd="0" presId="urn:microsoft.com/office/officeart/2018/5/layout/IconCircleLabelList"/>
    <dgm:cxn modelId="{DA259F79-3469-44EF-A2D8-AB5508A017A4}" type="presParOf" srcId="{A77B1F0A-7B59-4B32-A6F2-76785D398AEC}" destId="{BA007EF5-0D9E-4916-87C8-839F1009D2FB}" srcOrd="2" destOrd="0" presId="urn:microsoft.com/office/officeart/2018/5/layout/IconCircleLabelList"/>
    <dgm:cxn modelId="{48F3A6FF-232D-4ED1-8BB4-CC4734878AA8}" type="presParOf" srcId="{A77B1F0A-7B59-4B32-A6F2-76785D398AEC}" destId="{1C9613D8-558F-4D13-927E-9F1F2CB72B82}" srcOrd="3" destOrd="0" presId="urn:microsoft.com/office/officeart/2018/5/layout/IconCircleLabelList"/>
    <dgm:cxn modelId="{E84E149C-E24D-4501-B127-3C6436697728}" type="presParOf" srcId="{93548AD4-949F-49FC-AEF9-1B05AB2314A9}" destId="{3A5797EE-E61B-4DDA-ABB0-F5E470ADCE23}" srcOrd="3" destOrd="0" presId="urn:microsoft.com/office/officeart/2018/5/layout/IconCircleLabelList"/>
    <dgm:cxn modelId="{CEB58650-FE26-4ACA-960F-EF62173A3A47}" type="presParOf" srcId="{93548AD4-949F-49FC-AEF9-1B05AB2314A9}" destId="{63C56271-0572-4CDA-B93E-618F22BB2A43}" srcOrd="4" destOrd="0" presId="urn:microsoft.com/office/officeart/2018/5/layout/IconCircleLabelList"/>
    <dgm:cxn modelId="{6467DE7C-E505-42CA-A475-07AF3B209A6A}" type="presParOf" srcId="{63C56271-0572-4CDA-B93E-618F22BB2A43}" destId="{3D9EEBBC-22A9-4234-9E94-EEC7312A707D}" srcOrd="0" destOrd="0" presId="urn:microsoft.com/office/officeart/2018/5/layout/IconCircleLabelList"/>
    <dgm:cxn modelId="{C1A0C9AD-DDD3-495C-9271-4BB214D949CF}" type="presParOf" srcId="{63C56271-0572-4CDA-B93E-618F22BB2A43}" destId="{EBB8AC5F-9A6E-45D0-8367-3830BF7C5CE1}" srcOrd="1" destOrd="0" presId="urn:microsoft.com/office/officeart/2018/5/layout/IconCircleLabelList"/>
    <dgm:cxn modelId="{F85DD215-E03F-4A21-8180-D24B0C2D30CA}" type="presParOf" srcId="{63C56271-0572-4CDA-B93E-618F22BB2A43}" destId="{DE335C6E-1226-42CE-A2EF-BBEBF3DB4ABE}" srcOrd="2" destOrd="0" presId="urn:microsoft.com/office/officeart/2018/5/layout/IconCircleLabelList"/>
    <dgm:cxn modelId="{E95DD0B8-77A5-4120-A8E6-3750CF15B35A}" type="presParOf" srcId="{63C56271-0572-4CDA-B93E-618F22BB2A43}" destId="{D33E3A12-9C2D-4D27-9465-A0810C7195B0}" srcOrd="3" destOrd="0" presId="urn:microsoft.com/office/officeart/2018/5/layout/IconCircleLabelList"/>
    <dgm:cxn modelId="{1160D8F8-FCE3-4E50-8164-FF9F0F08F3E2}" type="presParOf" srcId="{93548AD4-949F-49FC-AEF9-1B05AB2314A9}" destId="{D683DD98-5516-4C8E-8CA1-1A8A77397D12}" srcOrd="5" destOrd="0" presId="urn:microsoft.com/office/officeart/2018/5/layout/IconCircleLabelList"/>
    <dgm:cxn modelId="{5A77ACD3-1EA3-41F2-A704-368117209CBC}" type="presParOf" srcId="{93548AD4-949F-49FC-AEF9-1B05AB2314A9}" destId="{AFBB0BDB-AB72-4B47-89AE-7488352A9D6B}" srcOrd="6" destOrd="0" presId="urn:microsoft.com/office/officeart/2018/5/layout/IconCircleLabelList"/>
    <dgm:cxn modelId="{5C8F257B-81F8-4C03-BD22-F96D8A72E365}" type="presParOf" srcId="{AFBB0BDB-AB72-4B47-89AE-7488352A9D6B}" destId="{9FDCD3AD-04C3-4718-B319-5E007B884CF1}" srcOrd="0" destOrd="0" presId="urn:microsoft.com/office/officeart/2018/5/layout/IconCircleLabelList"/>
    <dgm:cxn modelId="{D2B2CCB2-1C30-4DA9-B271-E8DA8A8547BD}" type="presParOf" srcId="{AFBB0BDB-AB72-4B47-89AE-7488352A9D6B}" destId="{685436CE-9C13-4A20-A0E8-1D9682278BA8}" srcOrd="1" destOrd="0" presId="urn:microsoft.com/office/officeart/2018/5/layout/IconCircleLabelList"/>
    <dgm:cxn modelId="{0CA0EA30-A959-4200-AA95-B97C263C809E}" type="presParOf" srcId="{AFBB0BDB-AB72-4B47-89AE-7488352A9D6B}" destId="{BB2019BD-D65C-41BC-BAE4-AD5C2AD63AEC}" srcOrd="2" destOrd="0" presId="urn:microsoft.com/office/officeart/2018/5/layout/IconCircleLabelList"/>
    <dgm:cxn modelId="{29524E7B-5EE2-49F3-9E54-44375DC85BFD}" type="presParOf" srcId="{AFBB0BDB-AB72-4B47-89AE-7488352A9D6B}" destId="{9A10CCE1-99A3-4D29-95BF-1C15F45F1FCE}" srcOrd="3" destOrd="0" presId="urn:microsoft.com/office/officeart/2018/5/layout/IconCircleLabelList"/>
    <dgm:cxn modelId="{555373A0-8DCF-4B9A-BE66-7AEE7EEB3688}" type="presParOf" srcId="{93548AD4-949F-49FC-AEF9-1B05AB2314A9}" destId="{B15A8C43-3684-4B6C-9B09-7944ECDF5B93}" srcOrd="7" destOrd="0" presId="urn:microsoft.com/office/officeart/2018/5/layout/IconCircleLabelList"/>
    <dgm:cxn modelId="{66636AB6-D6C8-423D-BBE0-A0B5FDE017F9}" type="presParOf" srcId="{93548AD4-949F-49FC-AEF9-1B05AB2314A9}" destId="{6AEAD72F-DD3A-47B3-A833-182D7CD2B14B}" srcOrd="8" destOrd="0" presId="urn:microsoft.com/office/officeart/2018/5/layout/IconCircleLabelList"/>
    <dgm:cxn modelId="{5086940A-97CB-4A01-8B66-6E410AD14590}" type="presParOf" srcId="{6AEAD72F-DD3A-47B3-A833-182D7CD2B14B}" destId="{2E11285D-88EB-46DF-9B9F-30CB884F598B}" srcOrd="0" destOrd="0" presId="urn:microsoft.com/office/officeart/2018/5/layout/IconCircleLabelList"/>
    <dgm:cxn modelId="{8040E629-76C2-4D2D-A0DC-E3796F640B1D}" type="presParOf" srcId="{6AEAD72F-DD3A-47B3-A833-182D7CD2B14B}" destId="{A2A34C28-F2E9-4C17-BD97-E0A4FFBEAA00}" srcOrd="1" destOrd="0" presId="urn:microsoft.com/office/officeart/2018/5/layout/IconCircleLabelList"/>
    <dgm:cxn modelId="{1F75258A-CBFD-4600-9C13-1123512078EF}" type="presParOf" srcId="{6AEAD72F-DD3A-47B3-A833-182D7CD2B14B}" destId="{A163BCDF-7C47-40E1-B079-C10F95F8A590}" srcOrd="2" destOrd="0" presId="urn:microsoft.com/office/officeart/2018/5/layout/IconCircleLabelList"/>
    <dgm:cxn modelId="{9F3E1B71-3711-4D48-8D50-715E2D978946}" type="presParOf" srcId="{6AEAD72F-DD3A-47B3-A833-182D7CD2B14B}" destId="{BB8413B9-A309-4533-8DD6-B63011D8884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31D4B-26C3-4E60-9CBF-8C6A9CDBB152}">
      <dsp:nvSpPr>
        <dsp:cNvPr id="0" name=""/>
        <dsp:cNvSpPr/>
      </dsp:nvSpPr>
      <dsp:spPr>
        <a:xfrm>
          <a:off x="471439" y="989038"/>
          <a:ext cx="767285" cy="7672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BDAAE-1FDF-4725-BCD1-FD5B0E31FEC9}">
      <dsp:nvSpPr>
        <dsp:cNvPr id="0" name=""/>
        <dsp:cNvSpPr/>
      </dsp:nvSpPr>
      <dsp:spPr>
        <a:xfrm>
          <a:off x="2542" y="2012288"/>
          <a:ext cx="1705078" cy="68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Public</a:t>
          </a:r>
          <a:br>
            <a:rPr lang="en-US" sz="2100" kern="1200" dirty="0"/>
          </a:br>
          <a:r>
            <a:rPr lang="en-US" sz="2100" kern="1200" dirty="0"/>
            <a:t>Repository</a:t>
          </a:r>
        </a:p>
      </dsp:txBody>
      <dsp:txXfrm>
        <a:off x="2542" y="2012288"/>
        <a:ext cx="1705078" cy="682031"/>
      </dsp:txXfrm>
    </dsp:sp>
    <dsp:sp modelId="{E6110FD8-F9C2-4E63-BE25-52E119EA8BDF}">
      <dsp:nvSpPr>
        <dsp:cNvPr id="0" name=""/>
        <dsp:cNvSpPr/>
      </dsp:nvSpPr>
      <dsp:spPr>
        <a:xfrm>
          <a:off x="2474906" y="989038"/>
          <a:ext cx="767285" cy="7672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504BC-A032-42A2-840B-9D6231CAA8E3}">
      <dsp:nvSpPr>
        <dsp:cNvPr id="0" name=""/>
        <dsp:cNvSpPr/>
      </dsp:nvSpPr>
      <dsp:spPr>
        <a:xfrm>
          <a:off x="2006009" y="2012288"/>
          <a:ext cx="1705078" cy="68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NYPD Data</a:t>
          </a:r>
        </a:p>
      </dsp:txBody>
      <dsp:txXfrm>
        <a:off x="2006009" y="2012288"/>
        <a:ext cx="1705078" cy="682031"/>
      </dsp:txXfrm>
    </dsp:sp>
    <dsp:sp modelId="{5196C2CA-30E5-4805-B99C-89E07418762B}">
      <dsp:nvSpPr>
        <dsp:cNvPr id="0" name=""/>
        <dsp:cNvSpPr/>
      </dsp:nvSpPr>
      <dsp:spPr>
        <a:xfrm>
          <a:off x="4478372" y="989038"/>
          <a:ext cx="767285" cy="7672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281A5-A2F6-4F42-8517-0638479C979F}">
      <dsp:nvSpPr>
        <dsp:cNvPr id="0" name=""/>
        <dsp:cNvSpPr/>
      </dsp:nvSpPr>
      <dsp:spPr>
        <a:xfrm>
          <a:off x="4009476" y="2012288"/>
          <a:ext cx="1705078" cy="68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2006 - 2021</a:t>
          </a:r>
        </a:p>
      </dsp:txBody>
      <dsp:txXfrm>
        <a:off x="4009476" y="2012288"/>
        <a:ext cx="1705078" cy="682031"/>
      </dsp:txXfrm>
    </dsp:sp>
    <dsp:sp modelId="{24FEE839-A199-4508-BFFF-2FA78B2B66B4}">
      <dsp:nvSpPr>
        <dsp:cNvPr id="0" name=""/>
        <dsp:cNvSpPr/>
      </dsp:nvSpPr>
      <dsp:spPr>
        <a:xfrm>
          <a:off x="6481839" y="989038"/>
          <a:ext cx="767285" cy="7672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B6203-8F4D-4C86-B98B-00FFE624B4E5}">
      <dsp:nvSpPr>
        <dsp:cNvPr id="0" name=""/>
        <dsp:cNvSpPr/>
      </dsp:nvSpPr>
      <dsp:spPr>
        <a:xfrm>
          <a:off x="6012943" y="2012288"/>
          <a:ext cx="1705078" cy="68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13 variables</a:t>
          </a:r>
        </a:p>
      </dsp:txBody>
      <dsp:txXfrm>
        <a:off x="6012943" y="2012288"/>
        <a:ext cx="1705078" cy="682031"/>
      </dsp:txXfrm>
    </dsp:sp>
    <dsp:sp modelId="{6D816FF6-7FB2-4881-8873-6B6FFA5225A4}">
      <dsp:nvSpPr>
        <dsp:cNvPr id="0" name=""/>
        <dsp:cNvSpPr/>
      </dsp:nvSpPr>
      <dsp:spPr>
        <a:xfrm>
          <a:off x="8485306" y="989038"/>
          <a:ext cx="767285" cy="76728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6CB17-C9FA-4242-BCF8-4F09931CA57C}">
      <dsp:nvSpPr>
        <dsp:cNvPr id="0" name=""/>
        <dsp:cNvSpPr/>
      </dsp:nvSpPr>
      <dsp:spPr>
        <a:xfrm>
          <a:off x="8016410" y="2012288"/>
          <a:ext cx="1705078" cy="68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25.6 K Records</a:t>
          </a:r>
        </a:p>
      </dsp:txBody>
      <dsp:txXfrm>
        <a:off x="8016410" y="2012288"/>
        <a:ext cx="1705078" cy="6820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31D4B-26C3-4E60-9CBF-8C6A9CDBB152}">
      <dsp:nvSpPr>
        <dsp:cNvPr id="0" name=""/>
        <dsp:cNvSpPr/>
      </dsp:nvSpPr>
      <dsp:spPr>
        <a:xfrm>
          <a:off x="471439" y="989038"/>
          <a:ext cx="767285" cy="7672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BDAAE-1FDF-4725-BCD1-FD5B0E31FEC9}">
      <dsp:nvSpPr>
        <dsp:cNvPr id="0" name=""/>
        <dsp:cNvSpPr/>
      </dsp:nvSpPr>
      <dsp:spPr>
        <a:xfrm>
          <a:off x="2542" y="2012288"/>
          <a:ext cx="1705078" cy="68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Review dataset</a:t>
          </a:r>
        </a:p>
      </dsp:txBody>
      <dsp:txXfrm>
        <a:off x="2542" y="2012288"/>
        <a:ext cx="1705078" cy="682031"/>
      </dsp:txXfrm>
    </dsp:sp>
    <dsp:sp modelId="{E6110FD8-F9C2-4E63-BE25-52E119EA8BDF}">
      <dsp:nvSpPr>
        <dsp:cNvPr id="0" name=""/>
        <dsp:cNvSpPr/>
      </dsp:nvSpPr>
      <dsp:spPr>
        <a:xfrm>
          <a:off x="2474906" y="989038"/>
          <a:ext cx="767285" cy="7672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504BC-A032-42A2-840B-9D6231CAA8E3}">
      <dsp:nvSpPr>
        <dsp:cNvPr id="0" name=""/>
        <dsp:cNvSpPr/>
      </dsp:nvSpPr>
      <dsp:spPr>
        <a:xfrm>
          <a:off x="2006009" y="2012288"/>
          <a:ext cx="1705078" cy="68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Unwanted variables</a:t>
          </a:r>
        </a:p>
      </dsp:txBody>
      <dsp:txXfrm>
        <a:off x="2006009" y="2012288"/>
        <a:ext cx="1705078" cy="682031"/>
      </dsp:txXfrm>
    </dsp:sp>
    <dsp:sp modelId="{5196C2CA-30E5-4805-B99C-89E07418762B}">
      <dsp:nvSpPr>
        <dsp:cNvPr id="0" name=""/>
        <dsp:cNvSpPr/>
      </dsp:nvSpPr>
      <dsp:spPr>
        <a:xfrm>
          <a:off x="4478372" y="989038"/>
          <a:ext cx="767285" cy="7672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281A5-A2F6-4F42-8517-0638479C979F}">
      <dsp:nvSpPr>
        <dsp:cNvPr id="0" name=""/>
        <dsp:cNvSpPr/>
      </dsp:nvSpPr>
      <dsp:spPr>
        <a:xfrm>
          <a:off x="4009476" y="2012288"/>
          <a:ext cx="1705078" cy="68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Variable classes</a:t>
          </a:r>
        </a:p>
      </dsp:txBody>
      <dsp:txXfrm>
        <a:off x="4009476" y="2012288"/>
        <a:ext cx="1705078" cy="682031"/>
      </dsp:txXfrm>
    </dsp:sp>
    <dsp:sp modelId="{24FEE839-A199-4508-BFFF-2FA78B2B66B4}">
      <dsp:nvSpPr>
        <dsp:cNvPr id="0" name=""/>
        <dsp:cNvSpPr/>
      </dsp:nvSpPr>
      <dsp:spPr>
        <a:xfrm>
          <a:off x="6481839" y="989038"/>
          <a:ext cx="767285" cy="7672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B6203-8F4D-4C86-B98B-00FFE624B4E5}">
      <dsp:nvSpPr>
        <dsp:cNvPr id="0" name=""/>
        <dsp:cNvSpPr/>
      </dsp:nvSpPr>
      <dsp:spPr>
        <a:xfrm>
          <a:off x="6012943" y="2012288"/>
          <a:ext cx="1705078" cy="68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Bad values</a:t>
          </a:r>
        </a:p>
      </dsp:txBody>
      <dsp:txXfrm>
        <a:off x="6012943" y="2012288"/>
        <a:ext cx="1705078" cy="682031"/>
      </dsp:txXfrm>
    </dsp:sp>
    <dsp:sp modelId="{6D816FF6-7FB2-4881-8873-6B6FFA5225A4}">
      <dsp:nvSpPr>
        <dsp:cNvPr id="0" name=""/>
        <dsp:cNvSpPr/>
      </dsp:nvSpPr>
      <dsp:spPr>
        <a:xfrm>
          <a:off x="8485306" y="989038"/>
          <a:ext cx="767285" cy="76728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6CB17-C9FA-4242-BCF8-4F09931CA57C}">
      <dsp:nvSpPr>
        <dsp:cNvPr id="0" name=""/>
        <dsp:cNvSpPr/>
      </dsp:nvSpPr>
      <dsp:spPr>
        <a:xfrm>
          <a:off x="8016410" y="2012288"/>
          <a:ext cx="1705078" cy="68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Missing values</a:t>
          </a:r>
        </a:p>
      </dsp:txBody>
      <dsp:txXfrm>
        <a:off x="8016410" y="2012288"/>
        <a:ext cx="1705078" cy="6820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31D4B-26C3-4E60-9CBF-8C6A9CDBB152}">
      <dsp:nvSpPr>
        <dsp:cNvPr id="0" name=""/>
        <dsp:cNvSpPr/>
      </dsp:nvSpPr>
      <dsp:spPr>
        <a:xfrm>
          <a:off x="471439" y="989038"/>
          <a:ext cx="767285" cy="7672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BDAAE-1FDF-4725-BCD1-FD5B0E31FEC9}">
      <dsp:nvSpPr>
        <dsp:cNvPr id="0" name=""/>
        <dsp:cNvSpPr/>
      </dsp:nvSpPr>
      <dsp:spPr>
        <a:xfrm>
          <a:off x="2542" y="2012288"/>
          <a:ext cx="1705078" cy="68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Generalized</a:t>
          </a:r>
          <a:br>
            <a:rPr lang="en-US" sz="2100" kern="1200" dirty="0"/>
          </a:br>
          <a:r>
            <a:rPr lang="en-US" sz="2100" kern="1200" dirty="0"/>
            <a:t>Linear Model</a:t>
          </a:r>
        </a:p>
      </dsp:txBody>
      <dsp:txXfrm>
        <a:off x="2542" y="2012288"/>
        <a:ext cx="1705078" cy="682031"/>
      </dsp:txXfrm>
    </dsp:sp>
    <dsp:sp modelId="{E6110FD8-F9C2-4E63-BE25-52E119EA8BDF}">
      <dsp:nvSpPr>
        <dsp:cNvPr id="0" name=""/>
        <dsp:cNvSpPr/>
      </dsp:nvSpPr>
      <dsp:spPr>
        <a:xfrm>
          <a:off x="2474906" y="989038"/>
          <a:ext cx="767285" cy="7672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504BC-A032-42A2-840B-9D6231CAA8E3}">
      <dsp:nvSpPr>
        <dsp:cNvPr id="0" name=""/>
        <dsp:cNvSpPr/>
      </dsp:nvSpPr>
      <dsp:spPr>
        <a:xfrm>
          <a:off x="2006009" y="2012288"/>
          <a:ext cx="1705078" cy="68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Poisson</a:t>
          </a:r>
          <a:br>
            <a:rPr lang="en-US" sz="2100" kern="1200" dirty="0"/>
          </a:br>
          <a:r>
            <a:rPr lang="en-US" sz="2100" kern="1200" dirty="0"/>
            <a:t>Response</a:t>
          </a:r>
        </a:p>
      </dsp:txBody>
      <dsp:txXfrm>
        <a:off x="2006009" y="2012288"/>
        <a:ext cx="1705078" cy="682031"/>
      </dsp:txXfrm>
    </dsp:sp>
    <dsp:sp modelId="{5196C2CA-30E5-4805-B99C-89E07418762B}">
      <dsp:nvSpPr>
        <dsp:cNvPr id="0" name=""/>
        <dsp:cNvSpPr/>
      </dsp:nvSpPr>
      <dsp:spPr>
        <a:xfrm>
          <a:off x="4478372" y="989038"/>
          <a:ext cx="767285" cy="7672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281A5-A2F6-4F42-8517-0638479C979F}">
      <dsp:nvSpPr>
        <dsp:cNvPr id="0" name=""/>
        <dsp:cNvSpPr/>
      </dsp:nvSpPr>
      <dsp:spPr>
        <a:xfrm>
          <a:off x="4009476" y="2012288"/>
          <a:ext cx="1705078" cy="68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Dependent:</a:t>
          </a:r>
          <a:br>
            <a:rPr lang="en-US" sz="2100" kern="1200" dirty="0"/>
          </a:br>
          <a:r>
            <a:rPr lang="en-US" sz="2100" kern="1200" dirty="0"/>
            <a:t>Borough</a:t>
          </a:r>
        </a:p>
      </dsp:txBody>
      <dsp:txXfrm>
        <a:off x="4009476" y="2012288"/>
        <a:ext cx="1705078" cy="682031"/>
      </dsp:txXfrm>
    </dsp:sp>
    <dsp:sp modelId="{24FEE839-A199-4508-BFFF-2FA78B2B66B4}">
      <dsp:nvSpPr>
        <dsp:cNvPr id="0" name=""/>
        <dsp:cNvSpPr/>
      </dsp:nvSpPr>
      <dsp:spPr>
        <a:xfrm>
          <a:off x="6481839" y="989038"/>
          <a:ext cx="767285" cy="7672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B6203-8F4D-4C86-B98B-00FFE624B4E5}">
      <dsp:nvSpPr>
        <dsp:cNvPr id="0" name=""/>
        <dsp:cNvSpPr/>
      </dsp:nvSpPr>
      <dsp:spPr>
        <a:xfrm>
          <a:off x="6012943" y="2012288"/>
          <a:ext cx="1705078" cy="68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Valid Model</a:t>
          </a:r>
        </a:p>
      </dsp:txBody>
      <dsp:txXfrm>
        <a:off x="6012943" y="2012288"/>
        <a:ext cx="1705078" cy="682031"/>
      </dsp:txXfrm>
    </dsp:sp>
    <dsp:sp modelId="{6D816FF6-7FB2-4881-8873-6B6FFA5225A4}">
      <dsp:nvSpPr>
        <dsp:cNvPr id="0" name=""/>
        <dsp:cNvSpPr/>
      </dsp:nvSpPr>
      <dsp:spPr>
        <a:xfrm>
          <a:off x="8485306" y="989038"/>
          <a:ext cx="767285" cy="7672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6CB17-C9FA-4242-BCF8-4F09931CA57C}">
      <dsp:nvSpPr>
        <dsp:cNvPr id="0" name=""/>
        <dsp:cNvSpPr/>
      </dsp:nvSpPr>
      <dsp:spPr>
        <a:xfrm>
          <a:off x="8016410" y="2012288"/>
          <a:ext cx="1705078" cy="68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Differences</a:t>
          </a:r>
          <a:br>
            <a:rPr lang="en-US" sz="2100" kern="1200" dirty="0"/>
          </a:br>
          <a:r>
            <a:rPr lang="en-US" sz="2100" kern="1200" dirty="0"/>
            <a:t>exist</a:t>
          </a:r>
        </a:p>
      </dsp:txBody>
      <dsp:txXfrm>
        <a:off x="8016410" y="2012288"/>
        <a:ext cx="1705078" cy="6820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87467-7839-403A-B772-BB613B71E910}">
      <dsp:nvSpPr>
        <dsp:cNvPr id="0" name=""/>
        <dsp:cNvSpPr/>
      </dsp:nvSpPr>
      <dsp:spPr>
        <a:xfrm>
          <a:off x="684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D7200D-E14E-4A5E-98D7-BE2CF49970E9}">
      <dsp:nvSpPr>
        <dsp:cNvPr id="0" name=""/>
        <dsp:cNvSpPr/>
      </dsp:nvSpPr>
      <dsp:spPr>
        <a:xfrm>
          <a:off x="91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B189D-98AF-43AE-A0F3-C3EF834699BC}">
      <dsp:nvSpPr>
        <dsp:cNvPr id="0" name=""/>
        <dsp:cNvSpPr/>
      </dsp:nvSpPr>
      <dsp:spPr>
        <a:xfrm>
          <a:off x="33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Data Collection</a:t>
          </a:r>
        </a:p>
      </dsp:txBody>
      <dsp:txXfrm>
        <a:off x="333914" y="2456402"/>
        <a:ext cx="1800000" cy="720000"/>
      </dsp:txXfrm>
    </dsp:sp>
    <dsp:sp modelId="{11A8FB60-86F7-46B6-96D0-255D45A25027}">
      <dsp:nvSpPr>
        <dsp:cNvPr id="0" name=""/>
        <dsp:cNvSpPr/>
      </dsp:nvSpPr>
      <dsp:spPr>
        <a:xfrm>
          <a:off x="2799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902F0-D68C-4B48-8949-D87A0F8B67EA}">
      <dsp:nvSpPr>
        <dsp:cNvPr id="0" name=""/>
        <dsp:cNvSpPr/>
      </dsp:nvSpPr>
      <dsp:spPr>
        <a:xfrm>
          <a:off x="3033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9613D8-558F-4D13-927E-9F1F2CB72B82}">
      <dsp:nvSpPr>
        <dsp:cNvPr id="0" name=""/>
        <dsp:cNvSpPr/>
      </dsp:nvSpPr>
      <dsp:spPr>
        <a:xfrm>
          <a:off x="2448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Under reporting</a:t>
          </a:r>
        </a:p>
      </dsp:txBody>
      <dsp:txXfrm>
        <a:off x="2448914" y="2456402"/>
        <a:ext cx="1800000" cy="720000"/>
      </dsp:txXfrm>
    </dsp:sp>
    <dsp:sp modelId="{3D9EEBBC-22A9-4234-9E94-EEC7312A707D}">
      <dsp:nvSpPr>
        <dsp:cNvPr id="0" name=""/>
        <dsp:cNvSpPr/>
      </dsp:nvSpPr>
      <dsp:spPr>
        <a:xfrm>
          <a:off x="4914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B8AC5F-9A6E-45D0-8367-3830BF7C5CE1}">
      <dsp:nvSpPr>
        <dsp:cNvPr id="0" name=""/>
        <dsp:cNvSpPr/>
      </dsp:nvSpPr>
      <dsp:spPr>
        <a:xfrm>
          <a:off x="514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E3A12-9C2D-4D27-9465-A0810C7195B0}">
      <dsp:nvSpPr>
        <dsp:cNvPr id="0" name=""/>
        <dsp:cNvSpPr/>
      </dsp:nvSpPr>
      <dsp:spPr>
        <a:xfrm>
          <a:off x="456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Inherent bias</a:t>
          </a:r>
        </a:p>
      </dsp:txBody>
      <dsp:txXfrm>
        <a:off x="4563914" y="2456402"/>
        <a:ext cx="1800000" cy="720000"/>
      </dsp:txXfrm>
    </dsp:sp>
    <dsp:sp modelId="{9FDCD3AD-04C3-4718-B319-5E007B884CF1}">
      <dsp:nvSpPr>
        <dsp:cNvPr id="0" name=""/>
        <dsp:cNvSpPr/>
      </dsp:nvSpPr>
      <dsp:spPr>
        <a:xfrm>
          <a:off x="7029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5436CE-9C13-4A20-A0E8-1D9682278BA8}">
      <dsp:nvSpPr>
        <dsp:cNvPr id="0" name=""/>
        <dsp:cNvSpPr/>
      </dsp:nvSpPr>
      <dsp:spPr>
        <a:xfrm>
          <a:off x="7263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10CCE1-99A3-4D29-95BF-1C15F45F1FCE}">
      <dsp:nvSpPr>
        <dsp:cNvPr id="0" name=""/>
        <dsp:cNvSpPr/>
      </dsp:nvSpPr>
      <dsp:spPr>
        <a:xfrm>
          <a:off x="6678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Interpretation</a:t>
          </a:r>
        </a:p>
      </dsp:txBody>
      <dsp:txXfrm>
        <a:off x="6678914" y="2456402"/>
        <a:ext cx="1800000" cy="720000"/>
      </dsp:txXfrm>
    </dsp:sp>
    <dsp:sp modelId="{2E11285D-88EB-46DF-9B9F-30CB884F598B}">
      <dsp:nvSpPr>
        <dsp:cNvPr id="0" name=""/>
        <dsp:cNvSpPr/>
      </dsp:nvSpPr>
      <dsp:spPr>
        <a:xfrm>
          <a:off x="9144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A34C28-F2E9-4C17-BD97-E0A4FFBEAA00}">
      <dsp:nvSpPr>
        <dsp:cNvPr id="0" name=""/>
        <dsp:cNvSpPr/>
      </dsp:nvSpPr>
      <dsp:spPr>
        <a:xfrm>
          <a:off x="937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413B9-A309-4533-8DD6-B63011D88841}">
      <dsp:nvSpPr>
        <dsp:cNvPr id="0" name=""/>
        <dsp:cNvSpPr/>
      </dsp:nvSpPr>
      <dsp:spPr>
        <a:xfrm>
          <a:off x="879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Recommendations</a:t>
          </a:r>
        </a:p>
      </dsp:txBody>
      <dsp:txXfrm>
        <a:off x="8793914" y="245640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40D6A5-F52B-435E-85A4-12B412010A90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0C311-2855-4C28-9FAF-21342ECF0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40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  <a:p>
            <a:endParaRPr lang="en-US" dirty="0"/>
          </a:p>
          <a:p>
            <a:r>
              <a:rPr lang="en-US" dirty="0"/>
              <a:t>DATA PROJECT – SHOOTING INCIDENTS IN NEW YORK CITY</a:t>
            </a:r>
          </a:p>
          <a:p>
            <a:endParaRPr lang="en-US" dirty="0"/>
          </a:p>
          <a:p>
            <a:r>
              <a:rPr lang="en-US" dirty="0"/>
              <a:t>WHAT LEARNED –</a:t>
            </a:r>
            <a:r>
              <a:rPr lang="en-US" dirty="0">
                <a:sym typeface="Wingdings" panose="05000000000000000000" pitchFamily="2" charset="2"/>
              </a:rPr>
              <a:t> REDUCING SHOOTINGS IN FUTURE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C311-2855-4C28-9FAF-21342ECF0E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97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BOXPLOT – EASIER TO SEE MEANS  (HEAVY BLACK LINE IN MIDDLE OF BOX)</a:t>
            </a:r>
          </a:p>
          <a:p>
            <a:r>
              <a:rPr lang="en-US" dirty="0"/>
              <a:t>SUGGESTS BRONX / BROOKLYN DIFFERENT – MHTN/QUEENS DIFFERENT  - STATEN ISLAND DIFFERENT</a:t>
            </a:r>
          </a:p>
          <a:p>
            <a:r>
              <a:rPr lang="en-US" dirty="0"/>
              <a:t>APPARENT </a:t>
            </a:r>
            <a:r>
              <a:rPr lang="en-US" dirty="0">
                <a:sym typeface="Wingdings" panose="05000000000000000000" pitchFamily="2" charset="2"/>
              </a:rPr>
              <a:t> TEST WITH MODELING AND STATISTICAL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C311-2855-4C28-9FAF-21342ECF0E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59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IN ORDER TO TEST DIFFERENCES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GLM CONSTRUCTIED – COUNT INC/DAY AS POISSON RESPONSE – ON BOROOUGH AS INDEPENDENT VARIABLE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TESTING OF MODEL ON RESIDUAL DEVIANCE AND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d.f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USING CHI SQUARED TEST – MODEL VALID (# SHOOTINGS / DAY RELATED TO BOROUGH)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ANOVA TESTING CONFIRMS – DIFFERENCE EXITS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FURTHER TESTING DETERMINE WHAT DIFFERENCE – ESTIMATED MARGINAL MEANS PACKAGE with BONFERRONI CORRECTION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C311-2855-4C28-9FAF-21342ECF0E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58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EMMEANS PACKAGE – NICE VISUALIZATION OF DIFFERENCE BETWEEN MEANS OF GROUPS</a:t>
            </a:r>
          </a:p>
          <a:p>
            <a:r>
              <a:rPr lang="en-US" dirty="0"/>
              <a:t>MEANS AND CONFIDENCE INTERVALS – OVERLAP OR NOT ?</a:t>
            </a:r>
          </a:p>
          <a:p>
            <a:endParaRPr lang="en-US" dirty="0"/>
          </a:p>
          <a:p>
            <a:r>
              <a:rPr lang="en-US" dirty="0"/>
              <a:t>MODEL PREDICTION?  PARAMETER ESTIMATES FROM GLM FOR EACH BOROUGH</a:t>
            </a:r>
          </a:p>
          <a:p>
            <a:r>
              <a:rPr lang="en-US" dirty="0"/>
              <a:t>MOVING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C311-2855-4C28-9FAF-21342ECF0E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48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MOVING FORWARD – CHANGES TO REDUCE # SHOOTINGS</a:t>
            </a:r>
          </a:p>
          <a:p>
            <a:r>
              <a:rPr lang="en-US" dirty="0"/>
              <a:t>POTENTIAL ISSUES w DATA COLLECTION</a:t>
            </a:r>
          </a:p>
          <a:p>
            <a:r>
              <a:rPr lang="en-US" dirty="0"/>
              <a:t>ACTUAL != REPORTED – MAY BE ISSUES W UNDER-REPORTING </a:t>
            </a:r>
          </a:p>
          <a:p>
            <a:r>
              <a:rPr lang="en-US" dirty="0"/>
              <a:t>(NO INJURY, POLICE AVAILABILITY / RECEPTABILITY / RESPONSE, FEAR OF RECRIMINATION, COMMUNITY BELIEFS / PERCEPTIONS)</a:t>
            </a:r>
          </a:p>
          <a:p>
            <a:r>
              <a:rPr lang="en-US" dirty="0"/>
              <a:t>POSS INHERENT BIAS IN DATA COLLECTION – </a:t>
            </a:r>
            <a:r>
              <a:rPr lang="en-US" dirty="0" err="1"/>
              <a:t>eg</a:t>
            </a:r>
            <a:r>
              <a:rPr lang="en-US" dirty="0"/>
              <a:t> RACIAL DATA MAY SUGGEST PRE-CONCEIVED NOTION</a:t>
            </a:r>
          </a:p>
          <a:p>
            <a:r>
              <a:rPr lang="en-US" dirty="0"/>
              <a:t>CAUTION W INTERPRETATION – RESULTS ARE VIEWED IN PERSONAL CONTEXT (MAYOR, POLICE CHIEF, RESIDENT, TOURIST, SOCIAL WORKER, PASTOR, CRIMINAL)</a:t>
            </a:r>
          </a:p>
          <a:p>
            <a:r>
              <a:rPr lang="en-US" dirty="0"/>
              <a:t>RECOMMENDATIONS </a:t>
            </a:r>
          </a:p>
          <a:p>
            <a:r>
              <a:rPr lang="en-US" dirty="0"/>
              <a:t>- DISPARITY EXISTS – SOCIAL / POLITICAL SIGNIFICANCE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DISCIPLINED APPROACH – HELP UNDERSTAND UNDERLYING CAUSES</a:t>
            </a:r>
          </a:p>
          <a:p>
            <a:pPr marL="171450" indent="-171450">
              <a:buFontTx/>
              <a:buChar char="-"/>
            </a:pPr>
            <a:r>
              <a:rPr lang="en-US" dirty="0"/>
              <a:t>FURTHER ANALYSIS AND MORE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C311-2855-4C28-9FAF-21342ECF0E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61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C311-2855-4C28-9FAF-21342ECF0E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9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STARTED – SIMPLE OBJECTIVE:  DATA SET  -  REVIEW – FORUMULATE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HOW DATA REVIEWED / CLEAED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QUESTION:  VARIATION IN NUMBER SHOOTING BY BOROUGH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VISUAL ANALYSIS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  <a:sym typeface="Wingdings" panose="05000000000000000000" pitchFamily="2" charset="2"/>
              </a:rPr>
              <a:t>  MODELING AND STATISTICAL ANALYSIS TO CONFIRM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C311-2855-4C28-9FAF-21342ECF0E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81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FROM PUBLIC REPOSITORY – AVAILABLE TO ALL</a:t>
            </a:r>
          </a:p>
          <a:p>
            <a:r>
              <a:rPr lang="en-US" dirty="0"/>
              <a:t>- COMPILED BY NYPD – FROM REPORTED INCIDENTS  - EXTRACTED QUARTERLY, REVIWEED BY OFFICE OF MANAGEMENT ANALYSIS AND PLANNING</a:t>
            </a:r>
          </a:p>
          <a:p>
            <a:r>
              <a:rPr lang="en-US" dirty="0"/>
              <a:t>- 15 YEAR PERIOD 2006 – 2021</a:t>
            </a:r>
          </a:p>
          <a:p>
            <a:r>
              <a:rPr lang="en-US" dirty="0"/>
              <a:t>- VARIABLES:  DATE/TIME, LOCAITON / BOROUGH / PRECINCT / GEOSPATIAL DATA; SUSPECT / VICTIM DEMOGRAPHIC/RACIAL DATA</a:t>
            </a:r>
          </a:p>
          <a:p>
            <a:r>
              <a:rPr lang="en-US" dirty="0"/>
              <a:t>- INCIDENT = RECORD   -   OVER 25K FOR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C311-2855-4C28-9FAF-21342ECF0E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14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REVIEW:  WHAT VARIABLES,  HOW CODED (class, type),  ANOMALIES (coding, bad values)</a:t>
            </a:r>
          </a:p>
          <a:p>
            <a:pPr marL="0" indent="0">
              <a:buNone/>
            </a:pPr>
            <a:r>
              <a:rPr lang="en-US" dirty="0"/>
              <a:t>- REMOVING UNWANTED VARIABLE</a:t>
            </a:r>
          </a:p>
          <a:p>
            <a:pPr marL="0" indent="0">
              <a:buNone/>
            </a:pPr>
            <a:r>
              <a:rPr lang="en-US" dirty="0"/>
              <a:t>- RECODING:  VARIABLE CLASSES (factor / date) – EASIER TO HANDLE IN R</a:t>
            </a:r>
          </a:p>
          <a:p>
            <a:pPr marL="0" indent="0">
              <a:buNone/>
            </a:pPr>
            <a:r>
              <a:rPr lang="en-US" dirty="0"/>
              <a:t>- IDENTIFY BAD VALUES  (bad age values)  - don’t foul analysis</a:t>
            </a:r>
          </a:p>
          <a:p>
            <a:pPr marL="0" indent="0">
              <a:buNone/>
            </a:pPr>
            <a:r>
              <a:rPr lang="en-US" dirty="0"/>
              <a:t>- UNIFORM CODING MISSING VALUES</a:t>
            </a:r>
          </a:p>
          <a:p>
            <a:pPr marL="0" indent="0">
              <a:buNone/>
            </a:pPr>
            <a:r>
              <a:rPr lang="en-US" dirty="0"/>
              <a:t>- 	EXPLORATORY DATA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C311-2855-4C28-9FAF-21342ECF0E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32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EXPLORATORY DATA ANALYSIS </a:t>
            </a:r>
            <a:r>
              <a:rPr lang="en-US" dirty="0">
                <a:sym typeface="Wingdings" panose="05000000000000000000" pitchFamily="2" charset="2"/>
              </a:rPr>
              <a:t>  QUESTION OF INTEREST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VARIATION BETWEEN DIFFERENT BUROUGHS</a:t>
            </a:r>
          </a:p>
          <a:p>
            <a:r>
              <a:rPr lang="en-US" dirty="0">
                <a:sym typeface="Wingdings" panose="05000000000000000000" pitchFamily="2" charset="2"/>
              </a:rPr>
              <a:t>NORMALIZED DATA – CENSUS BEAREAU DATA FOR POPULATION TO NORMALIZE TO PER CAPITA RATES</a:t>
            </a:r>
          </a:p>
          <a:p>
            <a:r>
              <a:rPr lang="en-US" dirty="0">
                <a:sym typeface="Wingdings" panose="05000000000000000000" pitchFamily="2" charset="2"/>
              </a:rPr>
              <a:t>BRONX / BROOKLYN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C311-2855-4C28-9FAF-21342ECF0E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16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 CAPITA - BRONX / BROOKLYN STILL MOST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C311-2855-4C28-9FAF-21342ECF0E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36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2021 – NOT SUCH A MARKED DIFFERENCE  BRONX / BROOKLYN</a:t>
            </a:r>
          </a:p>
          <a:p>
            <a:endParaRPr lang="en-US" dirty="0"/>
          </a:p>
          <a:p>
            <a:r>
              <a:rPr lang="en-US" dirty="0"/>
              <a:t>? CHANGE   ? DIFFERENCE  ? CAUSE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C311-2855-4C28-9FAF-21342ECF0E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86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DAY BY DAY VISUALIZATION – APPRECIATION FOR VARIATION</a:t>
            </a:r>
          </a:p>
          <a:p>
            <a:r>
              <a:rPr lang="en-US" dirty="0"/>
              <a:t>OVERALL NUMBERS</a:t>
            </a:r>
          </a:p>
          <a:p>
            <a:r>
              <a:rPr lang="en-US" dirty="0"/>
              <a:t>VARIATION WITHIN A PARTICULAR BOROUGH</a:t>
            </a:r>
          </a:p>
          <a:p>
            <a:r>
              <a:rPr lang="en-US" dirty="0"/>
              <a:t>DIFFICULT TO INTERPRET MEANS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C311-2855-4C28-9FAF-21342ECF0E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79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018B7-854D-4866-83E1-CED0407A9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0270C-AA1A-4A7D-8EBE-DD72D3171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F837754-CFC5-40CE-B62B-503E94B66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D75AB7B-E5FB-4F18-80F6-AE500592E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NYPD Sooting Incidents, JF Schultz, DTSA 5301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2A747FD-DCF7-44A5-ADF0-7DDCFD7F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08DD-DDC3-4D96-9B47-7E0C86244371}" type="slidenum">
              <a:rPr lang="en-US" smtClean="0"/>
              <a:pPr/>
              <a:t>‹#›</a:t>
            </a:fld>
            <a:r>
              <a:rPr lang="en-US" dirty="0"/>
              <a:t> / 13 </a:t>
            </a:r>
          </a:p>
        </p:txBody>
      </p:sp>
    </p:spTree>
    <p:extLst>
      <p:ext uri="{BB962C8B-B14F-4D97-AF65-F5344CB8AC3E}">
        <p14:creationId xmlns:p14="http://schemas.microsoft.com/office/powerpoint/2010/main" val="353966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1367-41D5-4254-9838-B5B5FB52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A6F67-BAC5-46A4-BCF6-93193FDE0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3A203-1115-407F-86C3-908D40EF4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1B75-13F8-441E-B815-09EC5C9A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NYPD Sooting Incidents, JF Schultz, DTSA 5301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5BBB5-216E-412D-BA13-EDD5A72C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08DD-DDC3-4D96-9B47-7E0C86244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5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B30508-5642-4CAF-B133-F1579FB4E6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1D86F-2811-4A95-A13B-C1ACC53CB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1D54A-1248-469F-B6C4-8D1D4FCD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6B92D-8560-4DE7-ACB2-8EC75B944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NYPD Sooting Incidents, JF Schultz, DTSA 5301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65159-E3BB-4907-A858-15CFA5456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08DD-DDC3-4D96-9B47-7E0C86244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5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D7B6B-38E3-4626-85E3-F5774973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58808-F6C9-43B2-B603-C36A9FF37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C1C34-DBEF-4033-BD3D-1DD424C0EB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27607"/>
            <a:ext cx="290252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007F6-06B2-45F9-9258-C0BC8677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74959" y="6304539"/>
            <a:ext cx="4114800" cy="365125"/>
          </a:xfrm>
        </p:spPr>
        <p:txBody>
          <a:bodyPr/>
          <a:lstStyle>
            <a:lvl1pPr>
              <a:defRPr i="1"/>
            </a:lvl1pPr>
          </a:lstStyle>
          <a:p>
            <a:pPr algn="l"/>
            <a:r>
              <a:rPr lang="en-US"/>
              <a:t>NYPD Sooting Incidents, JF Schultz, DTSA 5301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4FE5C-DB58-416B-BC81-DC49A121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04538"/>
            <a:ext cx="2743200" cy="365125"/>
          </a:xfrm>
        </p:spPr>
        <p:txBody>
          <a:bodyPr/>
          <a:lstStyle/>
          <a:p>
            <a:fld id="{716008DD-DDC3-4D96-9B47-7E0C86244371}" type="slidenum">
              <a:rPr lang="en-US" smtClean="0"/>
              <a:pPr/>
              <a:t>‹#›</a:t>
            </a:fld>
            <a:r>
              <a:rPr lang="en-US" dirty="0"/>
              <a:t> / 13</a:t>
            </a:r>
          </a:p>
        </p:txBody>
      </p:sp>
    </p:spTree>
    <p:extLst>
      <p:ext uri="{BB962C8B-B14F-4D97-AF65-F5344CB8AC3E}">
        <p14:creationId xmlns:p14="http://schemas.microsoft.com/office/powerpoint/2010/main" val="329075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4ADE2-5B9B-49EE-AEBC-1BF67CC78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5A7D9-F051-4BD4-B12F-A62583550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5E20A-0EE9-4081-A3AD-D21E6538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99282-1C63-48E9-BC3D-9971840F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NYPD Sooting Incidents, JF Schultz, DTSA 5301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4CA21-E0EE-42D4-815C-4F536A71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08DD-DDC3-4D96-9B47-7E0C86244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D6E9A-7026-471E-8D71-6B62F1EDB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F1FE3-D20C-4C44-9436-D5476EFDC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3AD41-B784-4100-804D-FA0C01962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26B3E-7C33-41DA-9B38-73BF3E100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0708C-D902-432C-BB71-F76F1A38B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NYPD Sooting Incidents, JF Schultz, DTSA 5301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9FC3D-C763-452B-8ADE-0A1C8F0EB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08DD-DDC3-4D96-9B47-7E0C86244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3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DCB87-4FB4-4FEC-8AAF-C9F4587C9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A3F38-EB43-4207-AB6B-0CF81E90A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61636-88E5-4A5F-9B30-2567F7B9E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D6BAAB-15A3-46C4-9BC5-5DF9B6CF2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3F719-5D14-42D8-B9D7-AC03BDFC7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B0ABC4-E8D7-4096-A593-E0CDAC420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084177-9E23-4A73-9F14-613FBAEB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NYPD Sooting Incidents, JF Schultz, DTSA 5301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A3CAC6-4414-4C54-99E2-78EF7B59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08DD-DDC3-4D96-9B47-7E0C86244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2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BD88B-1998-48E7-A457-9EB36BC52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79E5BA-AFE4-4956-8991-09A52A30D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C589E-D532-4A47-AECE-DECA6A33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NYPD Sooting Incidents, JF Schultz, DTSA 5301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E1A05-B1B3-4664-9A91-B9612085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08DD-DDC3-4D96-9B47-7E0C86244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4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FB8E49-1070-486C-B1B7-241F02235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14552-522E-469E-AE55-586D2E756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NYPD Sooting Incidents, JF Schultz, DTSA 5301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60D1A-373D-4107-9B25-A10DB651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08DD-DDC3-4D96-9B47-7E0C86244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7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B31EF-8BEC-4D81-8E38-CA203AEF8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B7A96-086A-4494-888A-DA4C16CCD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E4033-DAFD-4A04-BDA4-60E0E57FC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2992D-494C-466C-9007-24124515F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E316C-A4EE-4539-A754-8EE5284F2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NYPD Sooting Incidents, JF Schultz, DTSA 5301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DAE0A-5770-4532-B4B2-AF278CF89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08DD-DDC3-4D96-9B47-7E0C86244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483B-8C45-4EE1-9246-78B308783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70DF81-24DF-4973-BC16-7F002E117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9A3A9-CD27-4AAB-9143-793424CEC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74CAC-3F73-4BBB-B71B-5F385234A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1247C-E56A-4479-93BC-2D3119F12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NYPD Sooting Incidents, JF Schultz, DTSA 5301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FDB5F-2CC8-4C4C-9803-0E98D3DC6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08DD-DDC3-4D96-9B47-7E0C86244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9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85AC53-C189-4E17-B7C7-A25C8E05B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D4946-93E5-49A6-966F-48749CA67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85A1E-F26D-4CCF-8C53-B52E4325F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291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B5A32-CE90-438C-8D4A-E7D5661B7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NYPD Sooting Incidents, JF Schultz, DTSA 5301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CBE69-2729-429C-94B6-6536AE7D7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9500" y="6492874"/>
            <a:ext cx="4762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008DD-DDC3-4D96-9B47-7E0C86244371}" type="slidenum">
              <a:rPr lang="en-US" smtClean="0"/>
              <a:pPr/>
              <a:t>‹#›</a:t>
            </a:fld>
            <a:r>
              <a:rPr lang="en-US" dirty="0"/>
              <a:t> / 13 </a:t>
            </a:r>
          </a:p>
        </p:txBody>
      </p:sp>
    </p:spTree>
    <p:extLst>
      <p:ext uri="{BB962C8B-B14F-4D97-AF65-F5344CB8AC3E}">
        <p14:creationId xmlns:p14="http://schemas.microsoft.com/office/powerpoint/2010/main" val="172789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niwheat/DTSA-5301" TargetMode="Externa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hyperlink" Target="https://data.cityofnewyork.us/Public-Safety/NYPD-Shooting-Incident-Data-Historic-/833y-fsy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niwheat/DTSA-530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.cityofnewyork.us/Public-Safety/NYPD-Shooting-Incident-Data-Historic-/833y-fsy8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49FA3-0280-4CAC-A8F7-DD95B157C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NYPD Shooting Incident Data: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Review and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7A3BA-699D-42C6-869E-2EFA74E87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JF Schultz</a:t>
            </a:r>
          </a:p>
          <a:p>
            <a:pPr algn="l"/>
            <a:r>
              <a:rPr lang="en-US" dirty="0"/>
              <a:t>DTSA 5301</a:t>
            </a:r>
          </a:p>
          <a:p>
            <a:pPr algn="l"/>
            <a:r>
              <a:rPr lang="en-US" dirty="0"/>
              <a:t>Oct 29, 2020</a:t>
            </a:r>
          </a:p>
        </p:txBody>
      </p:sp>
    </p:spTree>
    <p:extLst>
      <p:ext uri="{BB962C8B-B14F-4D97-AF65-F5344CB8AC3E}">
        <p14:creationId xmlns:p14="http://schemas.microsoft.com/office/powerpoint/2010/main" val="160200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25B69-0180-4A2A-8910-BA172744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Analysis by Borough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1C2CF3-86E9-45F8-89C5-7621B3EB5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02428" y="845795"/>
            <a:ext cx="7225748" cy="516640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25F13-347B-418C-8258-69B25BC0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NYPD Sooting Incidents, JF Schultz, DTSA 5301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7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12A2A-0E4E-4121-8575-D06241ACB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Modeling and Statistical Analysis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E12D3439-3F68-E963-8FBA-86E62E0989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2604205"/>
              </p:ext>
            </p:extLst>
          </p:nvPr>
        </p:nvGraphicFramePr>
        <p:xfrm>
          <a:off x="1371599" y="2318197"/>
          <a:ext cx="9724031" cy="368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530C5-BA1D-443B-A21F-EC6A8C60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NYPD Sooting Incidents, JF Schultz, DTSA 5301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48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F34C5A-AE6D-437D-80BD-3EB8DC323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Modeling and Statistical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5C6A00-9DC3-4D5A-99FB-81DB66739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02428" y="845795"/>
            <a:ext cx="7225748" cy="51664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296DB1-B55F-4426-BA40-AA38D176AB8D}"/>
              </a:ext>
            </a:extLst>
          </p:cNvPr>
          <p:cNvSpPr txBox="1"/>
          <p:nvPr/>
        </p:nvSpPr>
        <p:spPr>
          <a:xfrm>
            <a:off x="6232359" y="3805122"/>
            <a:ext cx="28875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BRONX                 0.92849</a:t>
            </a:r>
          </a:p>
          <a:p>
            <a:r>
              <a:rPr lang="sv-SE" dirty="0"/>
              <a:t>BROOKLYN        - 0.03801</a:t>
            </a:r>
          </a:p>
          <a:p>
            <a:r>
              <a:rPr lang="sv-SE" dirty="0"/>
              <a:t>MANHATTAN    - 0.31651</a:t>
            </a:r>
          </a:p>
          <a:p>
            <a:r>
              <a:rPr lang="sv-SE" dirty="0"/>
              <a:t>QUEENS            - 0.38563</a:t>
            </a:r>
          </a:p>
          <a:p>
            <a:r>
              <a:rPr lang="sv-SE" dirty="0"/>
              <a:t>STN ISLAND      - 0.79496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DDB9E-05F6-43C0-81EE-C5BFFE963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NYPD Sooting Incidents, JF Schultz, DTSA 5301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722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5BF461-DB5A-4860-9BD4-1B29753A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Discussion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109029ED-84E9-294A-4CB4-6C85028369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182221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D25C12B-9D7A-4AC4-95DE-2E66430727EE}"/>
              </a:ext>
            </a:extLst>
          </p:cNvPr>
          <p:cNvSpPr txBox="1"/>
          <p:nvPr/>
        </p:nvSpPr>
        <p:spPr>
          <a:xfrm>
            <a:off x="1622854" y="5585805"/>
            <a:ext cx="8946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1800" dirty="0">
                <a:hlinkClick r:id="rId8"/>
              </a:rPr>
              <a:t>https://github.com/miniwheat/DTSA-5301</a:t>
            </a:r>
            <a:endParaRPr lang="en-US" sz="1800" dirty="0"/>
          </a:p>
          <a:p>
            <a:r>
              <a:rPr lang="en-US" sz="1800" dirty="0">
                <a:hlinkClick r:id="rId9"/>
              </a:rPr>
              <a:t>https://data.cityofnewyork.us/Public-Safety/NYPD-Shooting-Incident-Data-Historic-/833y-fsy8</a:t>
            </a:r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3AEEFF-4141-4821-A629-43687B381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NYPD Sooting Incidents, JF Schultz, DTSA 5301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20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4775E-6655-4529-9483-CA72E8998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NYPD Shooting Incident Data: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Review and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078CB-7245-405C-9FC5-B7832FFFF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video presentation </a:t>
            </a:r>
          </a:p>
          <a:p>
            <a:pPr marL="0" indent="0">
              <a:buNone/>
            </a:pPr>
            <a:r>
              <a:rPr lang="en-US" sz="2000" dirty="0"/>
              <a:t>and</a:t>
            </a:r>
          </a:p>
          <a:p>
            <a:pPr marL="0" indent="0">
              <a:buNone/>
            </a:pPr>
            <a:r>
              <a:rPr lang="en-US" sz="2000" dirty="0"/>
              <a:t>the accompanying R code</a:t>
            </a:r>
          </a:p>
          <a:p>
            <a:pPr marL="0" indent="0">
              <a:buNone/>
            </a:pPr>
            <a:r>
              <a:rPr lang="en-US" sz="2000" dirty="0"/>
              <a:t>are available at</a:t>
            </a: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https://github.com/miniwheat/DTSA-5301</a:t>
            </a:r>
            <a:endParaRPr lang="en-US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DC9C5-20B8-404E-ADF7-D83DA9AC1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NYPD Sooting Incidents, JF Schultz, DTSA 5301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7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B55796-B0E8-4FB7-BAD2-15EE245BC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F1F15-03DD-4CE3-BF66-9D1B93548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OBJECTIVE:  Import, tidy, and analyze NYPD Shooting Incident Data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Review Data</a:t>
            </a:r>
          </a:p>
          <a:p>
            <a:pPr marL="0" indent="0">
              <a:buNone/>
            </a:pPr>
            <a:r>
              <a:rPr lang="en-US" sz="2000" dirty="0"/>
              <a:t>Question of Interest</a:t>
            </a:r>
          </a:p>
          <a:p>
            <a:pPr marL="0" indent="0">
              <a:buNone/>
            </a:pPr>
            <a:r>
              <a:rPr lang="en-US" sz="2000" dirty="0"/>
              <a:t>Visual Analysis</a:t>
            </a:r>
          </a:p>
          <a:p>
            <a:pPr marL="0" indent="0">
              <a:buNone/>
            </a:pPr>
            <a:r>
              <a:rPr lang="en-US" sz="2000" dirty="0"/>
              <a:t>Modeling and Statistical Analysis</a:t>
            </a:r>
          </a:p>
          <a:p>
            <a:pPr marL="0" indent="0">
              <a:buNone/>
            </a:pPr>
            <a:r>
              <a:rPr lang="en-US" sz="2000" dirty="0"/>
              <a:t>Discussion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965E1-DC5C-4BB1-B1A3-F28B0FCAA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NYPD Sooting Incidents, JF Schultz, DTSA 5301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67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12A2A-0E4E-4121-8575-D06241ACB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The Data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E12D3439-3F68-E963-8FBA-86E62E0989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4001231"/>
              </p:ext>
            </p:extLst>
          </p:nvPr>
        </p:nvGraphicFramePr>
        <p:xfrm>
          <a:off x="1371599" y="2318197"/>
          <a:ext cx="9724031" cy="368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3081E88-7D6E-4652-9C65-C3CC692F496B}"/>
              </a:ext>
            </a:extLst>
          </p:cNvPr>
          <p:cNvSpPr txBox="1"/>
          <p:nvPr/>
        </p:nvSpPr>
        <p:spPr>
          <a:xfrm>
            <a:off x="1765635" y="5726391"/>
            <a:ext cx="893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hlinkClick r:id="rId8"/>
              </a:rPr>
              <a:t>https://data.cityofnewyork.us/Public-Safety/NYPD-Shooting-Incident-Data-Historic-/833y-fsy8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8C453-80D6-4A3D-A351-B89536C8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NYPD Sooting Incidents, JF Schultz, DTSA 5301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16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12A2A-0E4E-4121-8575-D06241ACB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Data Prep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E12D3439-3F68-E963-8FBA-86E62E09894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599" y="2318197"/>
          <a:ext cx="9724031" cy="368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355781-6880-45C2-A99D-C4EC0D52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NYPD Sooting Incidents, JF Schultz, DTSA 5301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69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B863CB-C41B-4100-865B-5F4DF875B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11E22E-3828-40D9-B109-D963FB46C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02428" y="695259"/>
            <a:ext cx="7225748" cy="546748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C3996-0B71-41CC-8F1B-0CF53D30A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NYPD Sooting Incidents, JF Schultz, DTSA 5301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11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70CAF-693B-4631-8DC9-C85AC275B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Analysis by Borough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C102FE-F58E-4EB6-8455-F4FC71FC3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02428" y="845795"/>
            <a:ext cx="7225748" cy="516640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18241-0013-48EA-A6C6-FA6528A3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NYPD Sooting Incidents, JF Schultz, DTSA 5301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1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66F02-E06E-44DB-8A7B-F64FA78B4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Analysis by Borough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B34267-F2C9-4C1A-BA4F-36864F52C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428" y="845795"/>
            <a:ext cx="7225748" cy="516640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C3842-E5FF-49E9-97F1-EC04411D7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NYPD Sooting Incidents, JF Schultz, DTSA 5301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436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A07AC-681C-4921-8409-68F1FD081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Analysis by Borough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AECAF2-2142-40E9-A988-84B66F778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02428" y="845795"/>
            <a:ext cx="7225748" cy="516640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217D8-883E-4388-9AD8-64E1E7F2B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NYPD Sooting Incidents, JF Schultz, DTSA 5301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77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847</TotalTime>
  <Words>810</Words>
  <Application>Microsoft Office PowerPoint</Application>
  <PresentationFormat>Widescreen</PresentationFormat>
  <Paragraphs>142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Office Theme</vt:lpstr>
      <vt:lpstr>NYPD Shooting Incident Data: Review and Data Analysis</vt:lpstr>
      <vt:lpstr>NYPD Shooting Incident Data: Review and Data Analysis</vt:lpstr>
      <vt:lpstr>Introduction</vt:lpstr>
      <vt:lpstr>The Data</vt:lpstr>
      <vt:lpstr>Data Prep</vt:lpstr>
      <vt:lpstr>Exploratory Data Analysis</vt:lpstr>
      <vt:lpstr>Analysis by Borough</vt:lpstr>
      <vt:lpstr>Analysis by Borough</vt:lpstr>
      <vt:lpstr>Analysis by Borough</vt:lpstr>
      <vt:lpstr>Analysis by Borough</vt:lpstr>
      <vt:lpstr>Modeling and Statistical Analysis</vt:lpstr>
      <vt:lpstr>Modeling and Statistical Analysis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NYPD Shooting Incident Data: Review and Data Analysis</dc:title>
  <dc:creator>John Schultz</dc:creator>
  <cp:lastModifiedBy>John Schultz</cp:lastModifiedBy>
  <cp:revision>1</cp:revision>
  <dcterms:created xsi:type="dcterms:W3CDTF">2022-10-29T18:35:22Z</dcterms:created>
  <dcterms:modified xsi:type="dcterms:W3CDTF">2022-10-30T22:48:45Z</dcterms:modified>
</cp:coreProperties>
</file>