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4660"/>
  </p:normalViewPr>
  <p:slideViewPr>
    <p:cSldViewPr>
      <p:cViewPr>
        <p:scale>
          <a:sx n="66" d="100"/>
          <a:sy n="66" d="100"/>
        </p:scale>
        <p:origin x="-150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D9A8060-7FD8-41E8-A7C5-AE2BBA0841E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524D27-D094-4D27-B4C5-DA1678226257}" type="datetimeFigureOut">
              <a:rPr lang="fr-FR" smtClean="0"/>
              <a:t>09/01/2014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1195" y="2780928"/>
            <a:ext cx="7543800" cy="925959"/>
          </a:xfrm>
        </p:spPr>
        <p:txBody>
          <a:bodyPr/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Soutenance projet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3717032"/>
            <a:ext cx="6461760" cy="1066800"/>
          </a:xfrm>
        </p:spPr>
        <p:txBody>
          <a:bodyPr>
            <a:normAutofit/>
          </a:bodyPr>
          <a:lstStyle/>
          <a:p>
            <a:r>
              <a:rPr lang="fr-F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LO41</a:t>
            </a:r>
            <a:endParaRPr lang="fr-F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5536" y="58772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Réalisé par : Olivier Schweitzer</a:t>
            </a:r>
          </a:p>
          <a:p>
            <a:r>
              <a:rPr lang="fr-FR" dirty="0" smtClean="0"/>
              <a:t>Responsable : Philippe Descamps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644008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Semestre d’automne janvier 2014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3371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b="1" dirty="0" smtClean="0"/>
          </a:p>
          <a:p>
            <a:r>
              <a:rPr lang="fr-FR" sz="4800" b="1" dirty="0" smtClean="0"/>
              <a:t>Objectifs</a:t>
            </a:r>
          </a:p>
          <a:p>
            <a:r>
              <a:rPr lang="fr-FR" sz="4800" b="1" dirty="0" smtClean="0"/>
              <a:t>Choix d’implémentation</a:t>
            </a:r>
          </a:p>
          <a:p>
            <a:r>
              <a:rPr lang="fr-FR" sz="4800" b="1" dirty="0" smtClean="0"/>
              <a:t>Résultats</a:t>
            </a:r>
          </a:p>
          <a:p>
            <a:r>
              <a:rPr lang="fr-FR" sz="4800" b="1" dirty="0" smtClean="0"/>
              <a:t>Conclusion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17829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422" y="404664"/>
            <a:ext cx="7620000" cy="114300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Simuler (2 modes) une chaîne de montage en anneau :</a:t>
            </a:r>
            <a:endParaRPr lang="fr-FR" sz="2800" dirty="0"/>
          </a:p>
        </p:txBody>
      </p:sp>
      <p:grpSp>
        <p:nvGrpSpPr>
          <p:cNvPr id="106" name="Groupe 105"/>
          <p:cNvGrpSpPr/>
          <p:nvPr/>
        </p:nvGrpSpPr>
        <p:grpSpPr>
          <a:xfrm>
            <a:off x="1187624" y="2736096"/>
            <a:ext cx="5760640" cy="3573224"/>
            <a:chOff x="323528" y="2204864"/>
            <a:chExt cx="5760640" cy="3573224"/>
          </a:xfrm>
        </p:grpSpPr>
        <p:sp>
          <p:nvSpPr>
            <p:cNvPr id="4" name="Ellipse 3"/>
            <p:cNvSpPr/>
            <p:nvPr/>
          </p:nvSpPr>
          <p:spPr>
            <a:xfrm>
              <a:off x="3131840" y="2645740"/>
              <a:ext cx="2736304" cy="27363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8" name="Connecteur droit 7"/>
            <p:cNvCxnSpPr>
              <a:stCxn id="4" idx="4"/>
              <a:endCxn id="4" idx="0"/>
            </p:cNvCxnSpPr>
            <p:nvPr/>
          </p:nvCxnSpPr>
          <p:spPr>
            <a:xfrm flipV="1">
              <a:off x="4499992" y="2645740"/>
              <a:ext cx="0" cy="273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>
              <a:stCxn id="4" idx="1"/>
              <a:endCxn id="4" idx="5"/>
            </p:cNvCxnSpPr>
            <p:nvPr/>
          </p:nvCxnSpPr>
          <p:spPr>
            <a:xfrm>
              <a:off x="3532562" y="3046462"/>
              <a:ext cx="1934860" cy="193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stCxn id="4" idx="7"/>
              <a:endCxn id="4" idx="3"/>
            </p:cNvCxnSpPr>
            <p:nvPr/>
          </p:nvCxnSpPr>
          <p:spPr>
            <a:xfrm flipH="1">
              <a:off x="3532562" y="3046462"/>
              <a:ext cx="1934860" cy="193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2"/>
              <a:endCxn id="4" idx="6"/>
            </p:cNvCxnSpPr>
            <p:nvPr/>
          </p:nvCxnSpPr>
          <p:spPr>
            <a:xfrm>
              <a:off x="3131840" y="4013892"/>
              <a:ext cx="2736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3239852" y="3528183"/>
              <a:ext cx="2484276" cy="1080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239852" y="3528183"/>
              <a:ext cx="2556284" cy="10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3923928" y="2745269"/>
              <a:ext cx="1134126" cy="2511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995936" y="2736095"/>
              <a:ext cx="1062118" cy="2520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699075" y="3217907"/>
              <a:ext cx="1565829" cy="15658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 flipH="1">
              <a:off x="395536" y="3573016"/>
              <a:ext cx="2736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323528" y="3933056"/>
              <a:ext cx="2736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699792" y="4176256"/>
              <a:ext cx="360040" cy="3328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fr-FR" dirty="0" smtClean="0"/>
                <a:t>R1</a:t>
              </a:r>
              <a:endParaRPr lang="fr-FR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19872" y="5256376"/>
              <a:ext cx="360040" cy="3328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44008" y="5445224"/>
              <a:ext cx="360040" cy="3328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88124" y="4819287"/>
              <a:ext cx="360040" cy="3328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fr-FR" dirty="0" smtClean="0"/>
                <a:t>R4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24128" y="2924944"/>
              <a:ext cx="360040" cy="3328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fr-FR" dirty="0" smtClean="0"/>
                <a:t>R5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44008" y="2232040"/>
              <a:ext cx="360040" cy="3328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fr-FR" dirty="0" smtClean="0"/>
                <a:t>R6</a:t>
              </a:r>
              <a:endParaRPr lang="fr-FR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71800" y="2204864"/>
              <a:ext cx="792088" cy="3328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fr-FR" sz="2000" dirty="0" err="1" smtClean="0">
                  <a:solidFill>
                    <a:sysClr val="windowText" lastClr="000000"/>
                  </a:solidFill>
                </a:rPr>
                <a:t>Cap</a:t>
              </a:r>
              <a:r>
                <a:rPr lang="fr-FR" dirty="0" err="1" smtClean="0">
                  <a:solidFill>
                    <a:sysClr val="windowText" lastClr="000000"/>
                  </a:solidFill>
                </a:rPr>
                <a:t>t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 flipH="1">
              <a:off x="1259632" y="3429000"/>
              <a:ext cx="19082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259632" y="3140968"/>
              <a:ext cx="20606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èche droite 73"/>
            <p:cNvSpPr/>
            <p:nvPr/>
          </p:nvSpPr>
          <p:spPr>
            <a:xfrm>
              <a:off x="2699792" y="3645024"/>
              <a:ext cx="288032" cy="21602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Flèche droite 74"/>
            <p:cNvSpPr/>
            <p:nvPr/>
          </p:nvSpPr>
          <p:spPr>
            <a:xfrm>
              <a:off x="2195736" y="3645024"/>
              <a:ext cx="288032" cy="21602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Flèche droite 75"/>
            <p:cNvSpPr/>
            <p:nvPr/>
          </p:nvSpPr>
          <p:spPr>
            <a:xfrm>
              <a:off x="1691680" y="3645024"/>
              <a:ext cx="288032" cy="21602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Flèche droite 76"/>
            <p:cNvSpPr/>
            <p:nvPr/>
          </p:nvSpPr>
          <p:spPr>
            <a:xfrm>
              <a:off x="1187624" y="3645024"/>
              <a:ext cx="288032" cy="21602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lèche gauche 77"/>
            <p:cNvSpPr/>
            <p:nvPr/>
          </p:nvSpPr>
          <p:spPr>
            <a:xfrm>
              <a:off x="2339752" y="3190560"/>
              <a:ext cx="270030" cy="166432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Flèche gauche 78"/>
            <p:cNvSpPr/>
            <p:nvPr/>
          </p:nvSpPr>
          <p:spPr>
            <a:xfrm>
              <a:off x="1835696" y="3190560"/>
              <a:ext cx="270030" cy="166432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lèche gauche 79"/>
            <p:cNvSpPr/>
            <p:nvPr/>
          </p:nvSpPr>
          <p:spPr>
            <a:xfrm>
              <a:off x="1331640" y="3190560"/>
              <a:ext cx="270030" cy="166432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/>
            <p:cNvCxnSpPr>
              <a:stCxn id="67" idx="2"/>
            </p:cNvCxnSpPr>
            <p:nvPr/>
          </p:nvCxnSpPr>
          <p:spPr>
            <a:xfrm>
              <a:off x="3167844" y="2537728"/>
              <a:ext cx="216024" cy="5808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Imag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4000" y="3492569"/>
              <a:ext cx="1097523" cy="1042647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611560" y="356837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CX</a:t>
              </a:r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2771800" y="30689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PX</a:t>
              </a:r>
              <a:endParaRPr lang="fr-FR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40641" y="2204864"/>
              <a:ext cx="873097" cy="3328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fr-FR" dirty="0" err="1" smtClean="0">
                  <a:solidFill>
                    <a:sysClr val="windowText" lastClr="000000"/>
                  </a:solidFill>
                </a:rPr>
                <a:t>Calc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6" name="Connecteur droit 95"/>
            <p:cNvCxnSpPr>
              <a:stCxn id="94" idx="3"/>
              <a:endCxn id="67" idx="1"/>
            </p:cNvCxnSpPr>
            <p:nvPr/>
          </p:nvCxnSpPr>
          <p:spPr>
            <a:xfrm>
              <a:off x="2213738" y="2371296"/>
              <a:ext cx="5580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d’implémentation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anneau, gestion file, robots, capteur, calculateur = Threads</a:t>
            </a:r>
          </a:p>
          <a:p>
            <a:endParaRPr lang="fr-FR" dirty="0" smtClean="0"/>
          </a:p>
          <a:p>
            <a:r>
              <a:rPr lang="fr-FR" dirty="0" smtClean="0"/>
              <a:t>Produit(état, type produit, liste opérations, type composant)</a:t>
            </a:r>
          </a:p>
          <a:p>
            <a:pPr lvl="1"/>
            <a:r>
              <a:rPr lang="fr-FR" dirty="0" smtClean="0"/>
              <a:t>Type composant = 0 -&gt; Produit</a:t>
            </a:r>
          </a:p>
          <a:p>
            <a:pPr lvl="1"/>
            <a:r>
              <a:rPr lang="fr-FR" dirty="0" smtClean="0"/>
              <a:t>Type produit = 0 -&gt; Composant</a:t>
            </a:r>
          </a:p>
          <a:p>
            <a:pPr lvl="1"/>
            <a:endParaRPr lang="fr-FR" dirty="0"/>
          </a:p>
          <a:p>
            <a:r>
              <a:rPr lang="fr-FR" dirty="0" smtClean="0"/>
              <a:t>Anneau et file : tableaux de produits</a:t>
            </a:r>
          </a:p>
          <a:p>
            <a:endParaRPr lang="fr-FR" dirty="0"/>
          </a:p>
          <a:p>
            <a:r>
              <a:rPr lang="fr-FR" dirty="0" smtClean="0"/>
              <a:t>Robots (compteur composant, produit, fonction thread)</a:t>
            </a:r>
          </a:p>
          <a:p>
            <a:endParaRPr lang="fr-FR" dirty="0"/>
          </a:p>
          <a:p>
            <a:r>
              <a:rPr lang="fr-FR" dirty="0" smtClean="0"/>
              <a:t>Calculateur(compteur produit)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94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normal :</a:t>
            </a:r>
          </a:p>
          <a:p>
            <a:pPr marL="114300" indent="0">
              <a:buNone/>
            </a:pP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Synchronisation anneau/file : moniteur</a:t>
            </a:r>
          </a:p>
          <a:p>
            <a:r>
              <a:rPr lang="fr-FR" dirty="0" smtClean="0"/>
              <a:t>Synchronisation robots/anneau : </a:t>
            </a:r>
            <a:r>
              <a:rPr lang="fr-FR" dirty="0" err="1" smtClean="0"/>
              <a:t>mutex</a:t>
            </a:r>
            <a:endParaRPr lang="fr-FR" dirty="0" smtClean="0"/>
          </a:p>
          <a:p>
            <a:r>
              <a:rPr lang="fr-FR" dirty="0" smtClean="0"/>
              <a:t>Synchronisation capteur/anneau : </a:t>
            </a:r>
            <a:r>
              <a:rPr lang="fr-FR" dirty="0" err="1" smtClean="0"/>
              <a:t>mutex</a:t>
            </a:r>
            <a:endParaRPr lang="fr-FR" dirty="0" smtClean="0"/>
          </a:p>
          <a:p>
            <a:r>
              <a:rPr lang="fr-FR" dirty="0" smtClean="0"/>
              <a:t>Synchronisation capteur/calculateur : moniteur</a:t>
            </a:r>
          </a:p>
          <a:p>
            <a:endParaRPr lang="fr-FR" dirty="0"/>
          </a:p>
          <a:p>
            <a:r>
              <a:rPr lang="fr-FR" dirty="0" smtClean="0"/>
              <a:t>Anneau plein : un tour -&gt; suppression composants anneau/produits 1 op -&gt; </a:t>
            </a:r>
            <a:r>
              <a:rPr lang="fr-FR" dirty="0" err="1" smtClean="0"/>
              <a:t>suppr</a:t>
            </a:r>
            <a:r>
              <a:rPr lang="fr-FR" dirty="0" smtClean="0"/>
              <a:t> produits stockés robots</a:t>
            </a:r>
          </a:p>
          <a:p>
            <a:endParaRPr lang="fr-FR" dirty="0" smtClean="0"/>
          </a:p>
          <a:p>
            <a:r>
              <a:rPr lang="fr-FR" dirty="0" smtClean="0"/>
              <a:t>Fin du programme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/>
              <a:t>bon nombre de produits -&gt; arrêt threads + destruction </a:t>
            </a:r>
            <a:r>
              <a:rPr lang="fr-FR" dirty="0" err="1" smtClean="0"/>
              <a:t>mutex</a:t>
            </a:r>
            <a:r>
              <a:rPr lang="fr-FR" dirty="0" smtClean="0"/>
              <a:t>/moniteurs</a:t>
            </a:r>
          </a:p>
          <a:p>
            <a:pPr lvl="1"/>
            <a:r>
              <a:rPr lang="fr-FR" dirty="0" smtClean="0"/>
              <a:t>Arrêt forcé (SIGINT) -&gt; signal intercepté arrêt threads…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4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dégradé :</a:t>
            </a:r>
          </a:p>
          <a:p>
            <a:pPr marL="114300" indent="0">
              <a:buNone/>
            </a:pPr>
            <a:endParaRPr lang="fr-FR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/>
              <a:t>Non implémenté</a:t>
            </a:r>
          </a:p>
          <a:p>
            <a:endParaRPr lang="fr-FR" sz="2400" dirty="0" smtClean="0"/>
          </a:p>
          <a:p>
            <a:r>
              <a:rPr lang="fr-FR" sz="2400" dirty="0" smtClean="0"/>
              <a:t>Déclenchement par signal utilisateur</a:t>
            </a:r>
          </a:p>
          <a:p>
            <a:endParaRPr lang="fr-FR" sz="2400" dirty="0" smtClean="0"/>
          </a:p>
          <a:p>
            <a:r>
              <a:rPr lang="fr-FR" sz="2400" dirty="0" smtClean="0"/>
              <a:t>Composants -&gt; communication entre robots via file de messages : quel robot a besoin du composant ?</a:t>
            </a:r>
          </a:p>
          <a:p>
            <a:endParaRPr lang="fr-FR" sz="2400" dirty="0" smtClean="0"/>
          </a:p>
          <a:p>
            <a:r>
              <a:rPr lang="fr-FR" sz="2400" dirty="0" smtClean="0"/>
              <a:t>Robots inutiles (défaillant) -&gt; pause ou 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30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7620000" cy="3629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Projet intéressant -&gt; application des concepts</a:t>
            </a:r>
          </a:p>
          <a:p>
            <a:endParaRPr lang="fr-FR" sz="2800" dirty="0" smtClean="0"/>
          </a:p>
          <a:p>
            <a:r>
              <a:rPr lang="fr-FR" sz="2800" dirty="0" smtClean="0"/>
              <a:t>Difficultés : synchronisation, choix de conception, gestion du temps</a:t>
            </a:r>
          </a:p>
          <a:p>
            <a:endParaRPr lang="fr-FR" sz="2800" dirty="0" smtClean="0"/>
          </a:p>
          <a:p>
            <a:r>
              <a:rPr lang="fr-FR" sz="2800" dirty="0" smtClean="0"/>
              <a:t>Améliorations : mode dégradé, fichier de config, interface, etc.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556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125</TotalTime>
  <Words>232</Words>
  <Application>Microsoft Office PowerPoint</Application>
  <PresentationFormat>Affichage à l'écran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Contiguïté</vt:lpstr>
      <vt:lpstr>Soutenance projet</vt:lpstr>
      <vt:lpstr>Sommaire</vt:lpstr>
      <vt:lpstr>Objectifs</vt:lpstr>
      <vt:lpstr>Choix d’implémentation</vt:lpstr>
      <vt:lpstr>Résultats</vt:lpstr>
      <vt:lpstr>Résultats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</dc:title>
  <dc:creator>Olivier</dc:creator>
  <cp:lastModifiedBy>Olivier</cp:lastModifiedBy>
  <cp:revision>18</cp:revision>
  <dcterms:created xsi:type="dcterms:W3CDTF">2014-01-08T21:06:32Z</dcterms:created>
  <dcterms:modified xsi:type="dcterms:W3CDTF">2014-01-09T19:30:40Z</dcterms:modified>
</cp:coreProperties>
</file>