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7" r:id="rId14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6" autoAdjust="0"/>
    <p:restoredTop sz="94599" autoAdjust="0"/>
  </p:normalViewPr>
  <p:slideViewPr>
    <p:cSldViewPr>
      <p:cViewPr varScale="1">
        <p:scale>
          <a:sx n="166" d="100"/>
          <a:sy n="166" d="100"/>
        </p:scale>
        <p:origin x="224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大数据系列课程</a:t>
            </a:r>
            <a:r>
              <a:rPr lang="en-US" altLang="zh-CN" sz="1600" dirty="0" smtClean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9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9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://hadoop.apache.org/docs/r2.6.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 smtClean="0"/>
              <a:t>03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hadoop-hdfs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90204" pitchFamily="34" charset="0"/>
              <a:buChar char="•"/>
            </a:pPr>
            <a:r>
              <a:rPr lang="en-US" altLang="zh-CN" dirty="0" smtClean="0"/>
              <a:t>What?Why?How</a:t>
            </a:r>
            <a:r>
              <a:rPr lang="zh-CN" altLang="en-US" dirty="0" smtClean="0"/>
              <a:t>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命令行使用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49266" y="1916832"/>
            <a:ext cx="737964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基础文件系统操作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datanode</a:t>
            </a:r>
            <a:r>
              <a:rPr kumimoji="1" lang="zh-CN" altLang="en-US" sz="2400" smtClean="0"/>
              <a:t>的</a:t>
            </a:r>
            <a:r>
              <a:rPr kumimoji="1" lang="en-US" altLang="zh-CN" sz="2400" smtClean="0"/>
              <a:t>block</a:t>
            </a:r>
            <a:r>
              <a:rPr kumimoji="1" lang="zh-CN" altLang="en-US" sz="2400" smtClean="0"/>
              <a:t>理论知识验证</a:t>
            </a:r>
            <a:endParaRPr kumimoji="1" lang="en-US" altLang="zh-CN" sz="2400" smtClean="0"/>
          </a:p>
          <a:p>
            <a:pPr>
              <a:lnSpc>
                <a:spcPct val="90000"/>
              </a:lnSpc>
            </a:pPr>
            <a:r>
              <a:rPr kumimoji="1" lang="en-US" altLang="zh-CN" sz="2400" smtClean="0"/>
              <a:t>namenode</a:t>
            </a:r>
            <a:r>
              <a:rPr kumimoji="1" lang="zh-CN" altLang="en-US" sz="2400" smtClean="0"/>
              <a:t>元数据持久化验证</a:t>
            </a:r>
            <a:endParaRPr kumimoji="1" lang="en-US" altLang="zh-CN" sz="24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HDFS</a:t>
            </a:r>
            <a:r>
              <a:rPr kumimoji="1" lang="zh-CN" altLang="en-US" smtClean="0"/>
              <a:t>的默认权限</a:t>
            </a:r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29916" y="1772816"/>
            <a:ext cx="8289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权限系统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smtClean="0"/>
              <a:t>类</a:t>
            </a:r>
            <a:r>
              <a:rPr kumimoji="1" lang="en-US" altLang="zh-CN" sz="2400" smtClean="0"/>
              <a:t>Unix</a:t>
            </a:r>
            <a:r>
              <a:rPr kumimoji="1" lang="zh-CN" altLang="en-US" sz="2400" smtClean="0"/>
              <a:t>的权限管理：</a:t>
            </a:r>
            <a:r>
              <a:rPr kumimoji="1" lang="en-US" altLang="zh-CN" sz="2400" smtClean="0"/>
              <a:t>rwx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用户系统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2400" smtClean="0"/>
              <a:t>默认宿主机用户系统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smtClean="0"/>
              <a:t>可集成</a:t>
            </a:r>
            <a:r>
              <a:rPr lang="de-DE" altLang="zh-CN" sz="2400"/>
              <a:t>Kerberos</a:t>
            </a:r>
            <a:r>
              <a:rPr lang="zh-CN" altLang="de-DE" sz="2400"/>
              <a:t>、</a:t>
            </a:r>
            <a:r>
              <a:rPr lang="de-DE" altLang="zh-CN" sz="2400"/>
              <a:t>LDAP</a:t>
            </a:r>
            <a:r>
              <a:rPr lang="zh-CN" altLang="de-DE" sz="2400"/>
              <a:t>等</a:t>
            </a:r>
            <a:endParaRPr kumimoji="1" lang="en-US" altLang="zh-CN" sz="24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zh-CN" sz="2400" smtClean="0"/>
              <a:t>HDFS</a:t>
            </a:r>
            <a:r>
              <a:rPr kumimoji="1" lang="zh-CN" altLang="en-US" sz="2400" smtClean="0"/>
              <a:t>超级用户</a:t>
            </a:r>
            <a:endParaRPr kumimoji="1" lang="en-US" altLang="zh-CN" sz="2400" smtClean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/>
              <a:t>运行</a:t>
            </a:r>
            <a:r>
              <a:rPr lang="en-US" altLang="zh-CN" sz="2400"/>
              <a:t>name node</a:t>
            </a:r>
            <a:r>
              <a:rPr lang="zh-CN" altLang="en-US" sz="2400"/>
              <a:t>进程的用户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60" y="2492896"/>
            <a:ext cx="7027886" cy="1128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分布式文件系统那么多</a:t>
            </a:r>
            <a:endParaRPr kumimoji="1" lang="en-US" altLang="zh-CN" sz="2400" dirty="0" smtClean="0"/>
          </a:p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为什么</a:t>
            </a:r>
            <a:r>
              <a:rPr kumimoji="1" lang="en-US" altLang="zh-CN" sz="2400" dirty="0" err="1" smtClean="0"/>
              <a:t>hadoop</a:t>
            </a:r>
            <a:r>
              <a:rPr kumimoji="1" lang="zh-CN" altLang="en-US" sz="2400" dirty="0" smtClean="0"/>
              <a:t>项目中还要开发一个</a:t>
            </a:r>
            <a:r>
              <a:rPr kumimoji="1" lang="en-US" altLang="zh-CN" sz="2400" dirty="0" err="1" smtClean="0"/>
              <a:t>hdfs</a:t>
            </a:r>
            <a:r>
              <a:rPr kumimoji="1" lang="zh-CN" altLang="en-US" sz="2400" dirty="0" smtClean="0"/>
              <a:t>文件系统？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实操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理论验证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91762" y="1955549"/>
            <a:ext cx="256192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安装配置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en-US" altLang="zh-CN" sz="2400" dirty="0" smtClean="0"/>
              <a:t>HDFS</a:t>
            </a:r>
            <a:r>
              <a:rPr kumimoji="1" lang="zh-CN" altLang="en-US" sz="2400" dirty="0" smtClean="0"/>
              <a:t>命令行使用</a:t>
            </a:r>
            <a:endParaRPr kumimoji="1" lang="en-US" altLang="zh-CN" sz="2400" dirty="0" smtClean="0"/>
          </a:p>
          <a:p>
            <a:pPr>
              <a:lnSpc>
                <a:spcPct val="90000"/>
              </a:lnSpc>
            </a:pPr>
            <a:r>
              <a:rPr kumimoji="1" lang="zh-CN" altLang="en-US" sz="2400" dirty="0" smtClean="0"/>
              <a:t>理论知识点验证</a:t>
            </a:r>
            <a:endParaRPr kumimoji="1" lang="en-US" altLang="zh-CN" sz="24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官网导读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22414" y="1628800"/>
            <a:ext cx="98285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http://hadoop.apache.org/docs/r2.6.5</a:t>
            </a:r>
            <a:r>
              <a:rPr lang="en-US" altLang="zh-CN" dirty="0" smtClean="0">
                <a:hlinkClick r:id="rId1"/>
              </a:rPr>
              <a:t>/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支持最好的平台：</a:t>
            </a:r>
            <a:r>
              <a:rPr lang="en-US" altLang="zh-CN" dirty="0" smtClean="0"/>
              <a:t>GNU/Linux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依赖的软件</a:t>
            </a:r>
            <a:r>
              <a:rPr kumimoji="1" lang="en-US" altLang="zh-CN" dirty="0" smtClean="0"/>
              <a:t>:</a:t>
            </a:r>
            <a:r>
              <a:rPr kumimoji="1" lang="en-US" altLang="zh-CN" dirty="0" err="1" smtClean="0"/>
              <a:t>java,ssh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部署模式：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Local (Standalone) </a:t>
            </a:r>
            <a:r>
              <a:rPr kumimoji="1" lang="en-US" altLang="zh-CN" dirty="0" smtClean="0"/>
              <a:t>Mode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/>
              <a:t>Pseudo-Distributed Mode</a:t>
            </a:r>
            <a:endParaRPr kumimoji="1"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/>
              <a:t>Fully-Distributed </a:t>
            </a:r>
            <a:r>
              <a:rPr kumimoji="1" lang="en-US" altLang="zh-CN" dirty="0"/>
              <a:t>Mode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思路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2608" y="1700808"/>
            <a:ext cx="2069797" cy="2236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基础设施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部署配置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初始化运行</a:t>
            </a:r>
            <a:endParaRPr kumimoji="1"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400" dirty="0" smtClean="0"/>
              <a:t>命令行使用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基础设施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29916" y="1916832"/>
            <a:ext cx="4801314" cy="3898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 smtClean="0"/>
              <a:t>操作系统、环境、网络、必须软件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IP</a:t>
            </a:r>
            <a:r>
              <a:rPr kumimoji="1" lang="zh-CN" altLang="en-US" sz="2400" dirty="0" smtClean="0"/>
              <a:t>及主机名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关闭防火墙</a:t>
            </a:r>
            <a:r>
              <a:rPr kumimoji="1" lang="en-US" altLang="zh-CN" sz="2400" dirty="0" smtClean="0"/>
              <a:t>&amp;</a:t>
            </a:r>
            <a:r>
              <a:rPr kumimoji="1" lang="en-US" altLang="zh-CN" sz="2400" dirty="0" err="1" smtClean="0"/>
              <a:t>selinux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hosts</a:t>
            </a:r>
            <a:r>
              <a:rPr kumimoji="1" lang="zh-CN" altLang="en-US" sz="2400" dirty="0" smtClean="0"/>
              <a:t>映射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时间同步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安装</a:t>
            </a:r>
            <a:r>
              <a:rPr kumimoji="1" lang="en-US" altLang="zh-CN" sz="2400" dirty="0" err="1" smtClean="0"/>
              <a:t>jdk</a:t>
            </a:r>
            <a:endParaRPr kumimoji="1" lang="en-US" altLang="zh-CN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设置</a:t>
            </a:r>
            <a:r>
              <a:rPr kumimoji="1" lang="en-US" altLang="zh-CN" sz="2400" dirty="0" smtClean="0"/>
              <a:t>SSH</a:t>
            </a:r>
            <a:r>
              <a:rPr kumimoji="1" lang="zh-CN" altLang="en-US" sz="2400" dirty="0" smtClean="0"/>
              <a:t>免秘钥</a:t>
            </a: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095818" y="2276516"/>
          <a:ext cx="3456384" cy="74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/>
              <a:t>伪分布式</a:t>
            </a:r>
            <a:r>
              <a:rPr kumimoji="1" lang="en-US" altLang="zh-CN" sz="2400" smtClean="0">
                <a:sym typeface="Wingdings" panose="05000000000000000000"/>
              </a:rPr>
              <a:t>:</a:t>
            </a:r>
            <a:r>
              <a:rPr kumimoji="1" lang="zh-CN" altLang="en-US" sz="2400" smtClean="0">
                <a:sym typeface="Wingdings" panose="05000000000000000000"/>
              </a:rPr>
              <a:t> </a:t>
            </a:r>
            <a:r>
              <a:rPr kumimoji="1" lang="en-US" altLang="zh-CN" sz="2400" smtClean="0">
                <a:sym typeface="Wingdings" panose="05000000000000000000"/>
              </a:rPr>
              <a:t>(</a:t>
            </a:r>
            <a:r>
              <a:rPr kumimoji="1" lang="zh-CN" altLang="en-US" sz="2400" smtClean="0">
                <a:sym typeface="Wingdings" panose="05000000000000000000"/>
              </a:rPr>
              <a:t>单一节点</a:t>
            </a:r>
            <a:r>
              <a:rPr kumimoji="1" lang="en-US" altLang="zh-CN" sz="2400" smtClean="0">
                <a:sym typeface="Wingdings" panose="05000000000000000000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hadoop-env.sh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core-site.xml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hdfs-site.xml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slaves</a:t>
            </a:r>
            <a:endParaRPr kumimoji="1" lang="en-US" altLang="zh-CN" sz="2400" smtClean="0"/>
          </a:p>
          <a:p>
            <a:pPr marL="1257300" lvl="2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部署配置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110636" y="3140968"/>
          <a:ext cx="3456384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144"/>
                <a:gridCol w="720080"/>
                <a:gridCol w="728980"/>
                <a:gridCol w="7111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node04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629916" y="1844824"/>
            <a:ext cx="574198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smtClean="0">
                <a:sym typeface="Wingdings" panose="05000000000000000000"/>
              </a:rPr>
              <a:t>完全分布式</a:t>
            </a:r>
            <a:r>
              <a:rPr kumimoji="1" lang="en-US" altLang="zh-CN" sz="2400" smtClean="0">
                <a:sym typeface="Wingdings" panose="05000000000000000000"/>
              </a:rPr>
              <a:t>:</a:t>
            </a:r>
            <a:r>
              <a:rPr kumimoji="1" lang="zh-CN" altLang="en-US" sz="2400" smtClean="0">
                <a:sym typeface="Wingdings" panose="05000000000000000000"/>
              </a:rPr>
              <a:t> </a:t>
            </a:r>
            <a:r>
              <a:rPr kumimoji="1" lang="en-US" altLang="zh-CN" sz="2400" smtClean="0">
                <a:sym typeface="Wingdings" panose="05000000000000000000"/>
              </a:rPr>
              <a:t>(</a:t>
            </a:r>
            <a:r>
              <a:rPr kumimoji="1" lang="zh-CN" altLang="en-US" sz="2400" smtClean="0">
                <a:sym typeface="Wingdings" panose="05000000000000000000"/>
              </a:rPr>
              <a:t>四节点</a:t>
            </a:r>
            <a:r>
              <a:rPr kumimoji="1" lang="en-US" altLang="zh-CN" sz="2400" smtClean="0">
                <a:sym typeface="Wingdings" panose="05000000000000000000"/>
              </a:rPr>
              <a:t>)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部署路径</a:t>
            </a:r>
            <a:endParaRPr kumimoji="1" lang="en-US" altLang="zh-CN" sz="24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dirty="0" smtClean="0"/>
              <a:t>配置文件</a:t>
            </a:r>
            <a:endParaRPr kumimoji="1" lang="en-US" altLang="zh-CN" sz="2400" dirty="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hadoop-env.sh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core-site.xml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hdfs-site.xml</a:t>
            </a:r>
            <a:endParaRPr kumimoji="1" lang="en-US" altLang="zh-CN" sz="2400" smtClean="0"/>
          </a:p>
          <a:p>
            <a:pPr marL="800100" lvl="1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r>
              <a:rPr kumimoji="1" lang="en-US" altLang="zh-CN" sz="2400" smtClean="0"/>
              <a:t>slaves</a:t>
            </a:r>
            <a:endParaRPr kumimoji="1" lang="en-US" altLang="zh-CN" sz="240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>
                <a:solidFill>
                  <a:srgbClr val="FF0000"/>
                </a:solidFill>
              </a:rPr>
              <a:t>分发配置</a:t>
            </a:r>
            <a:endParaRPr kumimoji="1" lang="en-US" altLang="zh-CN" sz="2400" smtClean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90000"/>
              </a:lnSpc>
              <a:buFont typeface="Arial" panose="020B0604020202090204" pitchFamily="34" charset="0"/>
              <a:buChar char="•"/>
            </a:pPr>
            <a:endParaRPr kumimoji="1"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初始化运行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910281" y="1855960"/>
            <a:ext cx="249299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格式化</a:t>
            </a:r>
            <a:endParaRPr kumimoji="1" lang="en-US" altLang="zh-CN" sz="240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kumimoji="1" lang="zh-CN" altLang="en-US" sz="2400" smtClean="0"/>
              <a:t>启动角色进程</a:t>
            </a:r>
            <a:endParaRPr kumimoji="1"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680</Words>
  <Application>WPS 演示</Application>
  <PresentationFormat>自定义</PresentationFormat>
  <Paragraphs>127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方正书宋_GBK</vt:lpstr>
      <vt:lpstr>Wingdings</vt:lpstr>
      <vt:lpstr>Microsoft YaHei UI</vt:lpstr>
      <vt:lpstr>苹方-简</vt:lpstr>
      <vt:lpstr>微软雅黑 Light</vt:lpstr>
      <vt:lpstr>Consolas</vt:lpstr>
      <vt:lpstr>Wingdings</vt:lpstr>
      <vt:lpstr>微软雅黑</vt:lpstr>
      <vt:lpstr>汉仪旗黑</vt:lpstr>
      <vt:lpstr>宋体</vt:lpstr>
      <vt:lpstr>Arial Unicode MS</vt:lpstr>
      <vt:lpstr>黑体</vt:lpstr>
      <vt:lpstr>汉仪中黑KW</vt:lpstr>
      <vt:lpstr>汉仪书宋二KW</vt:lpstr>
      <vt:lpstr>黑板 16 x 9</vt:lpstr>
      <vt:lpstr>03 hadoop-hdfs</vt:lpstr>
      <vt:lpstr>PowerPoint 演示文稿</vt:lpstr>
      <vt:lpstr>实操&amp;理论验证</vt:lpstr>
      <vt:lpstr>官网导读</vt:lpstr>
      <vt:lpstr>思路</vt:lpstr>
      <vt:lpstr>基础设施</vt:lpstr>
      <vt:lpstr>部署配置</vt:lpstr>
      <vt:lpstr>部署配置</vt:lpstr>
      <vt:lpstr>初始化运行</vt:lpstr>
      <vt:lpstr>命令行使用</vt:lpstr>
      <vt:lpstr>HDFS的默认权限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admin</cp:lastModifiedBy>
  <cp:revision>247</cp:revision>
  <dcterms:created xsi:type="dcterms:W3CDTF">2021-08-13T01:53:21Z</dcterms:created>
  <dcterms:modified xsi:type="dcterms:W3CDTF">2021-08-13T01:53:21Z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