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E9E2D-243E-49D9-9A69-CAE47C8FE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B11857-63D5-4041-A2B3-EB11E6E2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3AE544-1227-46D7-AD4F-9F42592A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10CC8-AA22-4ABB-A60F-7C3FC7A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4BD2C-70BD-4220-963B-67D18170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17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4FC39-19FE-410B-95FD-E838DE28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C75DBF-7FB5-447C-B731-5363EF44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F222-7AF4-48E1-A99D-DD810D1F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E4D34B-550E-48ED-96BF-2F80C45F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2E867-31D2-42C3-98D2-92B7592D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6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B4987B-FE70-477C-81C9-A2344E52E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6D14FE-F68F-4F07-A817-58C5FC7B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F93FC7-E482-4932-B6DA-35EBA953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4FAA1F-100B-4622-B220-2FEC291B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0A493-64EE-4C09-94F7-9F25467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40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B35DF-B87A-4BD3-BDE3-F2969C7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229F0-B7B3-44E7-BE6F-1240087B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A98454-A61B-47DB-A670-16123B6D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0F52F-AAA9-45CD-8F4B-B55D56E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C138C-CDB7-41C0-BB07-D50C98C9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6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A95D7-9CEF-444E-8A27-A667AC09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84B07F-0E09-48DD-9028-56996E9A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E37CC-FD5C-4DAB-9868-A9D6F2C0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A8DD1-D8DD-4D38-9527-EF8DC059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B365C-4E1A-48DB-A7D2-729AAB4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5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510F6-4A82-490C-8884-4BA5F109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5DA16-9A52-445C-8E4A-EAD9F4E43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CCE671-E3D2-45AD-99E5-BA487D02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C9489C-3900-47B3-969E-45606B0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41EED-F232-40BA-9847-75DCAD7B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F21CAA-23C5-435F-A2C2-D9271126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1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9C619-71F9-417E-9810-F001EBBD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0975FF-78D3-4553-83B1-5706266D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819C9A-B161-4C49-86FB-768B3DF3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3AA2CE-396B-4343-81BB-93A5AC103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810DE2-EA5B-4028-841C-81ACDEDFB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5B089E-B3A3-43A7-ABAB-EA8F8B20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B163E6-E85E-4217-9343-F9E45308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D5E0FD-9D56-40FD-A6EE-15D2D727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55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6651-0768-41C6-B717-D0E04090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6B582B-1583-4682-9D31-DE81AA2D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DE3850-D66B-41BD-A068-F154963F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68634D-C466-46D0-A457-32FB477A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5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2F06B8-BC9C-4F99-AC50-063FE48F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B19D7F-8146-40C0-9A9F-0BF64538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FE7299-EFF4-48BE-A0C6-91B39698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6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CBF20-1575-4596-8CBA-FFEA5DB7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3BA9B-02DC-422F-AEEF-81E346A7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011078-187B-4681-A5D0-DA5A848D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326A47-70B3-4FDF-AB3E-57FF5FB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C90FAC-7FE3-47A8-9145-58C58715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3ACC9A-A858-48D5-9D6D-D28C7EA2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3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A286E-E309-441B-8CF3-806A5DFE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15AB5C-104B-49EC-BEA3-3C1B0C168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5647BA-CE7D-43C7-B312-95DCA4BC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54714-0F56-43D8-B127-63131FD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73A611-E895-4EBC-B3B3-4F70CE99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C4E99A-639E-40EB-9BD7-3415A93E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86ED7D-EC1A-4611-B459-C6517F4D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F1D2A3-202F-4C6B-8A43-41E8D06E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DC62C-C274-446F-A111-80AAEA027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C039-EE2D-4847-9A16-59AB5E249E86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A6C8DD-E336-443A-9DDC-4CEBC6349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FC524-1EE1-4FCF-8623-CE2AFD83A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15F6-B5E4-4DBC-94A4-A95C0C3809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0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59B49-BCCD-4B2C-AD76-9855AC3F6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38C19-B7B0-4D3A-B8D7-64C733C4C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EEDA89-B3BC-47B4-B090-3760CA33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694943"/>
            <a:ext cx="7954485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367DE9B-7DB7-4C8C-AC03-3989A8DD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10" y="762906"/>
            <a:ext cx="4675743" cy="45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06A8D-77A2-46E2-8439-EA22B683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3851D-9C46-4F88-BB94-841A7550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7B1D73-047F-42A3-9975-67E1AAC3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914049"/>
            <a:ext cx="7640116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5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91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2025-06-16T06:13:41Z</dcterms:created>
  <dcterms:modified xsi:type="dcterms:W3CDTF">2025-06-16T06:17:23Z</dcterms:modified>
</cp:coreProperties>
</file>