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AE7E3-3FE3-F5BE-EC6F-42B48089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C10FF-8780-8851-1495-38412044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7F272-2400-2A53-E211-252FDF46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E657B-17B9-3988-2F7B-88D5449A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1951F-5E55-6B66-61A7-A18537E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D0B75-6658-2407-1E53-34B36B5F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CC005-22D9-CB26-8CD4-A8E4216BB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5320A-675D-A730-F146-CB8FFFEE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24770-8C8A-D530-9597-5E5D1C7B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7262D-76B1-18C4-47EE-205B7192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61EDD4-0DCD-660C-AF29-C8D473B58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5017F-8269-4ADB-DDA9-6135C913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38A68-4288-4933-4C83-EA2610DA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512A9-62D5-14EA-53F0-F0E43EFE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D095E-9489-CEDC-E91D-9DD2074E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2EB50-A622-5C38-3096-543E8685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05462-1B3A-3A36-D05E-1F155002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9F2D6-8B50-7C0B-F67F-8E96CEBA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B0AD7-E7A5-7AEF-8F4F-A89BD5BB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EB4EC-5A0A-10D6-9B76-FA490F71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3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C62FC-38D0-7310-8465-D2056200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04EEC-CEC1-1616-75D4-C475596B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22C09-D900-0FCD-0741-98021EB0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E848C-F42B-B79D-8950-B0BFE73E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BFB72-98A0-9C3B-2D13-FEC9D892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4AE6-0CF8-18E1-9502-544343C9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3AA8D-5319-CFA6-DC3C-38C27A642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1D9BF-BE9E-8BEB-F707-1AB50C06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525F1-1E0D-BA7D-1AC0-923E06C5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A50E0-7C6D-47BD-F6FF-92BB55F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523F6-1ADE-6B4F-BBA7-A400A2F8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E7A3-4047-BED3-8668-4B33BA14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3F7A9-762E-15BC-BA1D-7592A317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D820D-317E-F2DF-57AB-67D1A2858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C5194-CFA6-AAE1-57DF-2EC9ACB71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397FCB-1C5C-D158-45DA-F3C9F5EB6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91CCA6-910F-CF4F-89F9-B2532BC7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0B388A-17D3-015E-FD25-548FEED0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7B0216-FD6A-29FD-D127-6E0FDBDB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2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154F-DEB9-E986-74E0-22297CB9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E3C9D-806C-5290-F236-9C0FC1DB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3EEAD-BD69-B73D-4286-386289A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015D31-6E7C-1654-0F17-7DF4828A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9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2F6800-EC4F-302E-016E-E8CA3C14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C9138-D958-B27D-6CC8-9DB420CC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CE2EA-77EF-B032-C162-2FFBC08F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F380-180E-ED60-8B36-664A95A2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9656D-FBD8-48AA-A444-A061F69A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CA3AD-BC92-C516-56EB-50169ECF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BD504-F7CE-6CB8-49FC-1CCAB184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43C02-9933-EDF8-99F2-82A1085F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DD068-DA4E-4081-D10E-6A935887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06078-CC54-B17C-476D-FFEDD3A0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A2295-26C3-8A8E-AFB0-5FCDC4AB0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B26E3-2A68-C94E-FBA5-B36BF367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8ED23-43FD-74D7-2AC2-F1C25024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2C4BE-D49A-766E-BB31-36FD2E1C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83DAA-AA05-CFCE-3218-15A0E344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1367F8-13F6-F7FB-8432-482E0416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076C9-C6F3-28C1-498B-D330DE55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4C5C8-78FE-47AA-96CE-CE16BE422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FF16-63C7-4EF0-A1C2-3A0A95A61089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580B0-85FF-C838-B48F-5751841C2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C8A7D-A133-07F2-BE77-6B26F4A96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CA23-B438-4D88-A8EA-941252DF5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7FD6-5D70-7038-6CC5-98E4BDA83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 </a:t>
            </a:r>
            <a:r>
              <a:rPr lang="ko-KR" altLang="en-US" dirty="0" err="1"/>
              <a:t>기말프젝</a:t>
            </a:r>
            <a:br>
              <a:rPr lang="en-US" altLang="ko-KR" dirty="0"/>
            </a:br>
            <a:r>
              <a:rPr lang="en-US" altLang="ko-KR" dirty="0"/>
              <a:t>- Socket</a:t>
            </a:r>
            <a:r>
              <a:rPr lang="ko-KR" altLang="en-US" dirty="0"/>
              <a:t> </a:t>
            </a:r>
            <a:r>
              <a:rPr lang="en-US" altLang="ko-KR" dirty="0" err="1"/>
              <a:t>Programmig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1EE119-D987-AE4E-AF10-D0937624E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Server-Client Chat Program</a:t>
            </a:r>
          </a:p>
          <a:p>
            <a:endParaRPr lang="en-US" altLang="ko-KR" dirty="0"/>
          </a:p>
          <a:p>
            <a:r>
              <a:rPr lang="en-US" altLang="ko-KR" dirty="0"/>
              <a:t>10206 </a:t>
            </a:r>
            <a:r>
              <a:rPr lang="ko-KR" altLang="en-US" dirty="0"/>
              <a:t>김우진</a:t>
            </a:r>
          </a:p>
        </p:txBody>
      </p:sp>
    </p:spTree>
    <p:extLst>
      <p:ext uri="{BB962C8B-B14F-4D97-AF65-F5344CB8AC3E}">
        <p14:creationId xmlns:p14="http://schemas.microsoft.com/office/powerpoint/2010/main" val="5309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93B3A-E3C2-A9EB-EC33-2C8C98A44818}"/>
              </a:ext>
            </a:extLst>
          </p:cNvPr>
          <p:cNvSpPr txBox="1"/>
          <p:nvPr/>
        </p:nvSpPr>
        <p:spPr>
          <a:xfrm>
            <a:off x="834205" y="2828835"/>
            <a:ext cx="697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Server Code -&gt;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15EC2B-9F4D-7407-4165-D8FA51F24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08" y="0"/>
            <a:ext cx="418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93B3A-E3C2-A9EB-EC33-2C8C98A44818}"/>
              </a:ext>
            </a:extLst>
          </p:cNvPr>
          <p:cNvSpPr txBox="1"/>
          <p:nvPr/>
        </p:nvSpPr>
        <p:spPr>
          <a:xfrm>
            <a:off x="487696" y="2828834"/>
            <a:ext cx="697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Client Code -&gt;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0FA828-90D7-34FB-86C8-A5BF9E3B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89" y="0"/>
            <a:ext cx="4447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1DE236-1434-9AFA-3B38-7C14A6F6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92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4369D-C5EC-9D51-BAF8-F9B9F3719F2C}"/>
              </a:ext>
            </a:extLst>
          </p:cNvPr>
          <p:cNvSpPr txBox="1"/>
          <p:nvPr/>
        </p:nvSpPr>
        <p:spPr>
          <a:xfrm>
            <a:off x="1471060" y="5389154"/>
            <a:ext cx="924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Client – Connecting(1)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241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4369D-C5EC-9D51-BAF8-F9B9F3719F2C}"/>
              </a:ext>
            </a:extLst>
          </p:cNvPr>
          <p:cNvSpPr txBox="1"/>
          <p:nvPr/>
        </p:nvSpPr>
        <p:spPr>
          <a:xfrm>
            <a:off x="1307430" y="5613019"/>
            <a:ext cx="957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Client – Connecting (2)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A639E0-54B8-702B-D46C-2E8F74151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56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4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4369D-C5EC-9D51-BAF8-F9B9F3719F2C}"/>
              </a:ext>
            </a:extLst>
          </p:cNvPr>
          <p:cNvSpPr txBox="1"/>
          <p:nvPr/>
        </p:nvSpPr>
        <p:spPr>
          <a:xfrm>
            <a:off x="1754203" y="5410808"/>
            <a:ext cx="868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Server – Connecting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18E91-E3E8-4734-02E5-1E2A2096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66100" cy="54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4369D-C5EC-9D51-BAF8-F9B9F3719F2C}"/>
              </a:ext>
            </a:extLst>
          </p:cNvPr>
          <p:cNvSpPr txBox="1"/>
          <p:nvPr/>
        </p:nvSpPr>
        <p:spPr>
          <a:xfrm>
            <a:off x="2529433" y="5644725"/>
            <a:ext cx="7133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Client - Chatting</a:t>
            </a:r>
            <a:endParaRPr lang="ko-KR" altLang="en-US" sz="7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144B89-7B72-E0E1-E244-50867623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44" y="0"/>
            <a:ext cx="7732312" cy="56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7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C866D-BE5A-6B2C-D5B4-927ABA2AC2DD}"/>
              </a:ext>
            </a:extLst>
          </p:cNvPr>
          <p:cNvSpPr txBox="1"/>
          <p:nvPr/>
        </p:nvSpPr>
        <p:spPr>
          <a:xfrm>
            <a:off x="2422360" y="5467149"/>
            <a:ext cx="734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Server</a:t>
            </a:r>
            <a:r>
              <a:rPr lang="ko-KR" altLang="en-US" sz="7200" dirty="0"/>
              <a:t> </a:t>
            </a:r>
            <a:r>
              <a:rPr lang="en-US" altLang="ko-KR" sz="7200" dirty="0"/>
              <a:t>- Chatting</a:t>
            </a:r>
            <a:endParaRPr lang="ko-KR" altLang="en-US" sz="7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86BA26-FE7C-8B9E-333F-F2CDCBBF8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3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 프로그래밍 기말프젝 - Socket Programmig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 기말프젝 - Socket Programmig</dc:title>
  <dc:creator>김 우진</dc:creator>
  <cp:lastModifiedBy>김 우진</cp:lastModifiedBy>
  <cp:revision>5</cp:revision>
  <dcterms:created xsi:type="dcterms:W3CDTF">2023-06-22T03:17:34Z</dcterms:created>
  <dcterms:modified xsi:type="dcterms:W3CDTF">2023-06-26T03:26:21Z</dcterms:modified>
</cp:coreProperties>
</file>