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59" r:id="rId2"/>
    <p:sldId id="443" r:id="rId3"/>
    <p:sldId id="458" r:id="rId4"/>
    <p:sldId id="464" r:id="rId5"/>
    <p:sldId id="465" r:id="rId6"/>
    <p:sldId id="461" r:id="rId7"/>
    <p:sldId id="463" r:id="rId8"/>
    <p:sldId id="460" r:id="rId9"/>
    <p:sldId id="4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="" xmlns:p15="http://schemas.microsoft.com/office/powerpoint/2012/main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3F0FD"/>
    <a:srgbClr val="FFF5D5"/>
    <a:srgbClr val="FEFFEB"/>
    <a:srgbClr val="EFFDFF"/>
    <a:srgbClr val="FDD7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>
        <p:scale>
          <a:sx n="90" d="100"/>
          <a:sy n="90" d="100"/>
        </p:scale>
        <p:origin x="-1848" y="-120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pPr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83214" y="6513790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=""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="" xmlns:p14="http://schemas.microsoft.com/office/powerpoint/2010/main" val="2428504794"/>
              </p:ext>
            </p:extLst>
          </p:nvPr>
        </p:nvGraphicFramePr>
        <p:xfrm>
          <a:off x="252048" y="908730"/>
          <a:ext cx="8639909" cy="57850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4"/>
          <a:ext cx="9162908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="" xmlns:p14="http://schemas.microsoft.com/office/powerpoint/2010/main" val="243159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팀원모집 게시판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87363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47"/>
          <p:cNvGrpSpPr/>
          <p:nvPr/>
        </p:nvGrpSpPr>
        <p:grpSpPr>
          <a:xfrm>
            <a:off x="7029455" y="58477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70368" y="5861811"/>
              <a:ext cx="83046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Recruit</a:t>
              </a:r>
              <a:endParaRPr lang="ko-KR" altLang="en-US" sz="1200" dirty="0"/>
            </a:p>
          </p:txBody>
        </p:sp>
      </p:grpSp>
      <p:grpSp>
        <p:nvGrpSpPr>
          <p:cNvPr id="5" name="그룹 193"/>
          <p:cNvGrpSpPr/>
          <p:nvPr/>
        </p:nvGrpSpPr>
        <p:grpSpPr>
          <a:xfrm>
            <a:off x="7187607" y="3444144"/>
            <a:ext cx="1308693" cy="253916"/>
            <a:chOff x="7309718" y="2891694"/>
            <a:chExt cx="945889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RecruitDAO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>
              <a:off x="7440364" y="3018652"/>
              <a:ext cx="91570" cy="143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309718" y="2924397"/>
              <a:ext cx="130644" cy="1913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852086" y="3450120"/>
            <a:ext cx="1010460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RecruitSVCImpl</a:t>
            </a:r>
            <a:endParaRPr lang="ko-KR" altLang="en-US" sz="1050" dirty="0"/>
          </a:p>
        </p:txBody>
      </p:sp>
      <p:grpSp>
        <p:nvGrpSpPr>
          <p:cNvPr id="6" name="그룹 191"/>
          <p:cNvGrpSpPr/>
          <p:nvPr/>
        </p:nvGrpSpPr>
        <p:grpSpPr>
          <a:xfrm>
            <a:off x="4518835" y="2487964"/>
            <a:ext cx="1300949" cy="255236"/>
            <a:chOff x="4323407" y="2635487"/>
            <a:chExt cx="1002641" cy="415498"/>
          </a:xfrm>
        </p:grpSpPr>
        <p:sp>
          <p:nvSpPr>
            <p:cNvPr id="107" name="TextBox 106"/>
            <p:cNvSpPr txBox="1"/>
            <p:nvPr/>
          </p:nvSpPr>
          <p:spPr>
            <a:xfrm>
              <a:off x="4602374" y="2635487"/>
              <a:ext cx="723674" cy="4154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RecriutSVC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>
              <a:off x="4479105" y="2843236"/>
              <a:ext cx="123263" cy="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23407" y="2687502"/>
              <a:ext cx="155696" cy="311557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308803" y="2967727"/>
            <a:ext cx="1103435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RecruitController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5350284" y="2743200"/>
            <a:ext cx="7032" cy="70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17394" y="2886413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06688" y="5351471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7993296" y="5605387"/>
            <a:ext cx="0" cy="24238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412238" y="2615609"/>
            <a:ext cx="1106599" cy="4790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700290" y="3148118"/>
            <a:ext cx="686654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RecruitVO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383721" y="2374354"/>
            <a:ext cx="158570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RecruitDAO-mapper.xml</a:t>
            </a:r>
            <a:endParaRPr lang="ko-KR" altLang="en-US" sz="1050" dirty="0"/>
          </a:p>
        </p:txBody>
      </p:sp>
      <p:cxnSp>
        <p:nvCxnSpPr>
          <p:cNvPr id="236" name="직선 화살표 연결선 235"/>
          <p:cNvCxnSpPr/>
          <p:nvPr/>
        </p:nvCxnSpPr>
        <p:spPr>
          <a:xfrm>
            <a:off x="7995678" y="3717110"/>
            <a:ext cx="1555" cy="487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endCxn id="54" idx="2"/>
          </p:cNvCxnSpPr>
          <p:nvPr/>
        </p:nvCxnSpPr>
        <p:spPr>
          <a:xfrm>
            <a:off x="5862546" y="3556920"/>
            <a:ext cx="1325063" cy="15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355261" y="476627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50" name="직선 화살표 연결선 249"/>
          <p:cNvCxnSpPr>
            <a:endCxn id="247" idx="0"/>
          </p:cNvCxnSpPr>
          <p:nvPr/>
        </p:nvCxnSpPr>
        <p:spPr>
          <a:xfrm flipH="1">
            <a:off x="7995945" y="4439170"/>
            <a:ext cx="1288" cy="327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7" idx="2"/>
            <a:endCxn id="170" idx="0"/>
          </p:cNvCxnSpPr>
          <p:nvPr/>
        </p:nvCxnSpPr>
        <p:spPr>
          <a:xfrm flipH="1">
            <a:off x="7993296" y="5020195"/>
            <a:ext cx="2649" cy="331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stCxn id="153" idx="3"/>
            <a:endCxn id="120" idx="1"/>
          </p:cNvCxnSpPr>
          <p:nvPr/>
        </p:nvCxnSpPr>
        <p:spPr>
          <a:xfrm>
            <a:off x="1537710" y="3094162"/>
            <a:ext cx="771093" cy="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꺾인 연결선 97"/>
          <p:cNvCxnSpPr>
            <a:endCxn id="96" idx="2"/>
          </p:cNvCxnSpPr>
          <p:nvPr/>
        </p:nvCxnSpPr>
        <p:spPr>
          <a:xfrm flipH="1" flipV="1">
            <a:off x="8176575" y="2628270"/>
            <a:ext cx="357855" cy="1683942"/>
          </a:xfrm>
          <a:prstGeom prst="bentConnector4">
            <a:avLst>
              <a:gd name="adj1" fmla="val -90498"/>
              <a:gd name="adj2" fmla="val 61689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298326" y="2117212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5669" y="3657938"/>
            <a:ext cx="686654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RecruitVO</a:t>
            </a:r>
            <a:endParaRPr lang="ko-KR" altLang="en-US" sz="1050" dirty="0"/>
          </a:p>
        </p:txBody>
      </p:sp>
      <p:sp>
        <p:nvSpPr>
          <p:cNvPr id="90" name="직사각형 89"/>
          <p:cNvSpPr/>
          <p:nvPr/>
        </p:nvSpPr>
        <p:spPr>
          <a:xfrm>
            <a:off x="4237664" y="5903425"/>
            <a:ext cx="2248947" cy="5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369766" y="6038375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5552717" y="6038375"/>
            <a:ext cx="755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PageMaker</a:t>
            </a:r>
            <a:endParaRPr lang="ko-KR" altLang="en-US" sz="1050" dirty="0"/>
          </a:p>
        </p:txBody>
      </p:sp>
      <p:cxnSp>
        <p:nvCxnSpPr>
          <p:cNvPr id="94" name="직선 화살표 연결선 93"/>
          <p:cNvCxnSpPr>
            <a:stCxn id="91" idx="3"/>
            <a:endCxn id="92" idx="1"/>
          </p:cNvCxnSpPr>
          <p:nvPr/>
        </p:nvCxnSpPr>
        <p:spPr>
          <a:xfrm>
            <a:off x="5181454" y="6165333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160824" y="5639880"/>
            <a:ext cx="1293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Make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11" name="직선 화살표 연결선 110"/>
          <p:cNvCxnSpPr>
            <a:stCxn id="105" idx="2"/>
            <a:endCxn id="90" idx="0"/>
          </p:cNvCxnSpPr>
          <p:nvPr/>
        </p:nvCxnSpPr>
        <p:spPr>
          <a:xfrm>
            <a:off x="5357316" y="3704036"/>
            <a:ext cx="4822" cy="21993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42778" y="4177402"/>
            <a:ext cx="106304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RecruitDAOImpl</a:t>
            </a:r>
            <a:endParaRPr lang="ko-KR" altLang="en-US" sz="1050" dirty="0"/>
          </a:p>
        </p:txBody>
      </p:sp>
      <p:cxnSp>
        <p:nvCxnSpPr>
          <p:cNvPr id="117" name="꺾인 연결선 116"/>
          <p:cNvCxnSpPr>
            <a:stCxn id="121" idx="0"/>
            <a:endCxn id="153" idx="1"/>
          </p:cNvCxnSpPr>
          <p:nvPr/>
        </p:nvCxnSpPr>
        <p:spPr>
          <a:xfrm rot="16200000" flipV="1">
            <a:off x="713261" y="3198296"/>
            <a:ext cx="1033977" cy="825709"/>
          </a:xfrm>
          <a:prstGeom prst="bentConnector4">
            <a:avLst>
              <a:gd name="adj1" fmla="val 39954"/>
              <a:gd name="adj2" fmla="val 17989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400" y="4128139"/>
            <a:ext cx="2981405" cy="6001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/>
            <a:r>
              <a:rPr lang="en-US" altLang="ko-KR" sz="1100" dirty="0" smtClean="0">
                <a:latin typeface="+mj-lt"/>
              </a:rPr>
              <a:t>1. </a:t>
            </a:r>
            <a:r>
              <a:rPr lang="en-US" altLang="ko-KR" sz="1100" dirty="0" err="1" smtClean="0">
                <a:latin typeface="+mj-lt"/>
              </a:rPr>
              <a:t>recruitForm</a:t>
            </a:r>
            <a:r>
              <a:rPr lang="en-US" altLang="ko-KR" sz="1100" dirty="0" smtClean="0">
                <a:latin typeface="+mj-lt"/>
              </a:rPr>
              <a:t> .jsp:  </a:t>
            </a:r>
            <a:r>
              <a:rPr lang="ko-KR" altLang="en-US" sz="1100" dirty="0" smtClean="0">
                <a:latin typeface="+mj-lt"/>
              </a:rPr>
              <a:t>팀원모집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등록 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2. </a:t>
            </a:r>
            <a:r>
              <a:rPr lang="en-US" altLang="ko-KR" sz="1100" dirty="0" err="1" smtClean="0">
                <a:latin typeface="+mj-lt"/>
              </a:rPr>
              <a:t>rlist</a:t>
            </a:r>
            <a:r>
              <a:rPr lang="en-US" altLang="ko-KR" sz="1100" dirty="0" smtClean="0">
                <a:latin typeface="+mj-lt"/>
              </a:rPr>
              <a:t> .jsp: </a:t>
            </a:r>
            <a:r>
              <a:rPr lang="ko-KR" altLang="en-US" sz="1100" dirty="0" smtClean="0">
                <a:latin typeface="+mj-lt"/>
              </a:rPr>
              <a:t> 팀원모집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목록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3. </a:t>
            </a:r>
            <a:r>
              <a:rPr lang="en-US" altLang="ko-KR" sz="1100" dirty="0" err="1" smtClean="0">
                <a:latin typeface="+mj-lt"/>
              </a:rPr>
              <a:t>rview</a:t>
            </a:r>
            <a:r>
              <a:rPr lang="en-US" altLang="ko-KR" sz="1100" dirty="0" smtClean="0">
                <a:latin typeface="+mj-lt"/>
              </a:rPr>
              <a:t> .</a:t>
            </a:r>
            <a:r>
              <a:rPr lang="en-US" altLang="ko-KR" sz="1100" dirty="0" err="1" smtClean="0">
                <a:latin typeface="+mj-lt"/>
              </a:rPr>
              <a:t>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smtClean="0">
                <a:latin typeface="+mj-lt"/>
              </a:rPr>
              <a:t>팀원모집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상세보기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07256" y="6149005"/>
            <a:ext cx="8709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TeamList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공모전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019930" y="57334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00094" y="5861813"/>
              <a:ext cx="9108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 Gong</a:t>
              </a:r>
              <a:endParaRPr lang="ko-KR" altLang="en-US" sz="1200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7251404" y="3453669"/>
            <a:ext cx="1159172" cy="253916"/>
            <a:chOff x="7251668" y="2891694"/>
            <a:chExt cx="1003939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GongDAO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 flipV="1">
              <a:off x="7406672" y="3015882"/>
              <a:ext cx="125261" cy="277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51668" y="2914873"/>
              <a:ext cx="155003" cy="20201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928286" y="3450120"/>
            <a:ext cx="9174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GongSVClmpl</a:t>
            </a:r>
            <a:endParaRPr lang="ko-KR" altLang="en-US" sz="105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4678326" y="2535589"/>
            <a:ext cx="1115434" cy="253916"/>
            <a:chOff x="4318313" y="2650993"/>
            <a:chExt cx="987546" cy="253916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85" y="2650993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GongSVC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 flipV="1">
              <a:off x="4468928" y="2773542"/>
              <a:ext cx="113258" cy="4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18313" y="2677849"/>
              <a:ext cx="150615" cy="19138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308803" y="2967727"/>
            <a:ext cx="101366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GongController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5385066" y="2789505"/>
            <a:ext cx="1963" cy="66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84019" y="2886413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sp>
        <p:nvSpPr>
          <p:cNvPr id="160" name="TextBox 159"/>
          <p:cNvSpPr txBox="1"/>
          <p:nvPr/>
        </p:nvSpPr>
        <p:spPr>
          <a:xfrm>
            <a:off x="66675" y="3947164"/>
            <a:ext cx="2981405" cy="6001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/>
            <a:r>
              <a:rPr lang="en-US" altLang="ko-KR" sz="1100" dirty="0" smtClean="0">
                <a:latin typeface="+mj-lt"/>
              </a:rPr>
              <a:t>1. </a:t>
            </a:r>
            <a:r>
              <a:rPr lang="en-US" altLang="ko-KR" sz="1100" dirty="0" err="1" smtClean="0">
                <a:latin typeface="+mj-lt"/>
              </a:rPr>
              <a:t>gongForm</a:t>
            </a:r>
            <a:r>
              <a:rPr lang="en-US" altLang="ko-KR" sz="1100" dirty="0" smtClean="0">
                <a:latin typeface="+mj-lt"/>
              </a:rPr>
              <a:t> .jsp: </a:t>
            </a:r>
            <a:r>
              <a:rPr lang="ko-KR" altLang="en-US" sz="1100" dirty="0" smtClean="0">
                <a:latin typeface="+mj-lt"/>
              </a:rPr>
              <a:t>공모전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등록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2. </a:t>
            </a:r>
            <a:r>
              <a:rPr lang="en-US" altLang="ko-KR" sz="1100" dirty="0" err="1" smtClean="0">
                <a:latin typeface="+mj-lt"/>
              </a:rPr>
              <a:t>glist</a:t>
            </a:r>
            <a:r>
              <a:rPr lang="en-US" altLang="ko-KR" sz="1100" dirty="0" smtClean="0">
                <a:latin typeface="+mj-lt"/>
              </a:rPr>
              <a:t> .jsp: </a:t>
            </a:r>
            <a:r>
              <a:rPr lang="ko-KR" altLang="en-US" sz="1100" dirty="0" smtClean="0">
                <a:latin typeface="+mj-lt"/>
              </a:rPr>
              <a:t>공모전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목록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3. </a:t>
            </a:r>
            <a:r>
              <a:rPr lang="en-US" altLang="ko-KR" sz="1100" dirty="0" err="1" smtClean="0">
                <a:latin typeface="+mj-lt"/>
              </a:rPr>
              <a:t>gview</a:t>
            </a:r>
            <a:r>
              <a:rPr lang="en-US" altLang="ko-KR" sz="1100" dirty="0" smtClean="0">
                <a:latin typeface="+mj-lt"/>
              </a:rPr>
              <a:t> .</a:t>
            </a:r>
            <a:r>
              <a:rPr lang="en-US" altLang="ko-KR" sz="1100" dirty="0" err="1" smtClean="0">
                <a:latin typeface="+mj-lt"/>
              </a:rPr>
              <a:t>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smtClean="0">
                <a:latin typeface="+mj-lt"/>
              </a:rPr>
              <a:t>공모전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상세보기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597163" y="5275271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7983771" y="5529187"/>
            <a:ext cx="0" cy="20428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322469" y="2658138"/>
            <a:ext cx="1355857" cy="436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757440" y="3176693"/>
            <a:ext cx="596886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GongVO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383721" y="2374354"/>
            <a:ext cx="1484054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GongDAO-mapper.xml</a:t>
            </a:r>
            <a:endParaRPr lang="ko-KR" altLang="en-US" sz="1050" dirty="0"/>
          </a:p>
        </p:txBody>
      </p:sp>
      <p:cxnSp>
        <p:nvCxnSpPr>
          <p:cNvPr id="236" name="직선 화살표 연결선 235"/>
          <p:cNvCxnSpPr>
            <a:stCxn id="86" idx="2"/>
          </p:cNvCxnSpPr>
          <p:nvPr/>
        </p:nvCxnSpPr>
        <p:spPr>
          <a:xfrm flipH="1">
            <a:off x="7990449" y="3707585"/>
            <a:ext cx="2341" cy="477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05" idx="3"/>
            <a:endCxn id="54" idx="2"/>
          </p:cNvCxnSpPr>
          <p:nvPr/>
        </p:nvCxnSpPr>
        <p:spPr>
          <a:xfrm>
            <a:off x="5845772" y="3577078"/>
            <a:ext cx="1405633" cy="7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345736" y="472817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50" name="직선 화살표 연결선 249"/>
          <p:cNvCxnSpPr>
            <a:endCxn id="247" idx="0"/>
          </p:cNvCxnSpPr>
          <p:nvPr/>
        </p:nvCxnSpPr>
        <p:spPr>
          <a:xfrm flipH="1">
            <a:off x="7986420" y="4439170"/>
            <a:ext cx="4029" cy="28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7" idx="2"/>
            <a:endCxn id="170" idx="0"/>
          </p:cNvCxnSpPr>
          <p:nvPr/>
        </p:nvCxnSpPr>
        <p:spPr>
          <a:xfrm flipH="1">
            <a:off x="7983771" y="4982095"/>
            <a:ext cx="2649" cy="293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stCxn id="153" idx="3"/>
            <a:endCxn id="120" idx="1"/>
          </p:cNvCxnSpPr>
          <p:nvPr/>
        </p:nvCxnSpPr>
        <p:spPr>
          <a:xfrm>
            <a:off x="1204335" y="3094162"/>
            <a:ext cx="1104468" cy="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stCxn id="160" idx="0"/>
            <a:endCxn id="153" idx="1"/>
          </p:cNvCxnSpPr>
          <p:nvPr/>
        </p:nvCxnSpPr>
        <p:spPr>
          <a:xfrm rot="16200000" flipV="1">
            <a:off x="594198" y="2983983"/>
            <a:ext cx="853002" cy="1073359"/>
          </a:xfrm>
          <a:prstGeom prst="bentConnector4">
            <a:avLst>
              <a:gd name="adj1" fmla="val 37822"/>
              <a:gd name="adj2" fmla="val 1175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꺾인 연결선 97"/>
          <p:cNvCxnSpPr>
            <a:endCxn id="96" idx="2"/>
          </p:cNvCxnSpPr>
          <p:nvPr/>
        </p:nvCxnSpPr>
        <p:spPr>
          <a:xfrm flipH="1" flipV="1">
            <a:off x="8125748" y="2628270"/>
            <a:ext cx="347489" cy="1683942"/>
          </a:xfrm>
          <a:prstGeom prst="bentConnector4">
            <a:avLst>
              <a:gd name="adj1" fmla="val -65786"/>
              <a:gd name="adj2" fmla="val 63952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288801" y="2126737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6138690" y="3632342"/>
            <a:ext cx="596886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GongVO</a:t>
            </a:r>
            <a:endParaRPr lang="ko-KR" altLang="en-US" sz="1050" dirty="0"/>
          </a:p>
        </p:txBody>
      </p:sp>
      <p:cxnSp>
        <p:nvCxnSpPr>
          <p:cNvPr id="321" name="직선 화살표 연결선 320"/>
          <p:cNvCxnSpPr>
            <a:stCxn id="105" idx="2"/>
            <a:endCxn id="51" idx="0"/>
          </p:cNvCxnSpPr>
          <p:nvPr/>
        </p:nvCxnSpPr>
        <p:spPr>
          <a:xfrm>
            <a:off x="5387029" y="3704036"/>
            <a:ext cx="7007" cy="21993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7480878" y="4158352"/>
            <a:ext cx="986847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GongDAOImpl</a:t>
            </a:r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4269562" y="5903426"/>
            <a:ext cx="2248947" cy="5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433562" y="6027743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616513" y="6027743"/>
            <a:ext cx="755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PageMaker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2" idx="3"/>
            <a:endCxn id="53" idx="1"/>
          </p:cNvCxnSpPr>
          <p:nvPr/>
        </p:nvCxnSpPr>
        <p:spPr>
          <a:xfrm>
            <a:off x="5245250" y="6154701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24620" y="5629248"/>
            <a:ext cx="1293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Make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대외활동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47"/>
          <p:cNvGrpSpPr/>
          <p:nvPr/>
        </p:nvGrpSpPr>
        <p:grpSpPr>
          <a:xfrm>
            <a:off x="7019930" y="57334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96936" y="5852286"/>
              <a:ext cx="6021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Dae</a:t>
              </a:r>
              <a:endParaRPr lang="ko-KR" altLang="en-US" sz="1200" dirty="0"/>
            </a:p>
          </p:txBody>
        </p:sp>
      </p:grpSp>
      <p:grpSp>
        <p:nvGrpSpPr>
          <p:cNvPr id="5" name="그룹 193"/>
          <p:cNvGrpSpPr/>
          <p:nvPr/>
        </p:nvGrpSpPr>
        <p:grpSpPr>
          <a:xfrm>
            <a:off x="7240776" y="3453669"/>
            <a:ext cx="1169803" cy="253916"/>
            <a:chOff x="7242461" y="2891694"/>
            <a:chExt cx="1013146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DaeDAO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 flipV="1">
              <a:off x="7408214" y="3015881"/>
              <a:ext cx="123716" cy="2771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42461" y="2914871"/>
              <a:ext cx="165756" cy="2020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975911" y="3450120"/>
            <a:ext cx="82130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DaeSVClmpl</a:t>
            </a:r>
            <a:endParaRPr lang="ko-KR" altLang="en-US" sz="1050" dirty="0"/>
          </a:p>
        </p:txBody>
      </p:sp>
      <p:grpSp>
        <p:nvGrpSpPr>
          <p:cNvPr id="6" name="그룹 191"/>
          <p:cNvGrpSpPr/>
          <p:nvPr/>
        </p:nvGrpSpPr>
        <p:grpSpPr>
          <a:xfrm>
            <a:off x="4603897" y="2535589"/>
            <a:ext cx="1189865" cy="253916"/>
            <a:chOff x="4252416" y="2650993"/>
            <a:chExt cx="1053443" cy="253916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85" y="2650993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DaeSVC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 flipV="1">
              <a:off x="4431272" y="2773544"/>
              <a:ext cx="150913" cy="44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252416" y="2667218"/>
              <a:ext cx="178857" cy="21265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308803" y="2967727"/>
            <a:ext cx="91748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DaeController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5385066" y="2789505"/>
            <a:ext cx="1498" cy="66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84019" y="2886413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sp>
        <p:nvSpPr>
          <p:cNvPr id="160" name="TextBox 159"/>
          <p:cNvSpPr txBox="1"/>
          <p:nvPr/>
        </p:nvSpPr>
        <p:spPr>
          <a:xfrm>
            <a:off x="66675" y="3947164"/>
            <a:ext cx="3267075" cy="6001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/>
            <a:r>
              <a:rPr lang="en-US" altLang="ko-KR" sz="1100" dirty="0" smtClean="0">
                <a:latin typeface="+mj-lt"/>
              </a:rPr>
              <a:t>1. </a:t>
            </a:r>
            <a:r>
              <a:rPr lang="en-US" altLang="ko-KR" sz="1100" dirty="0" err="1" smtClean="0">
                <a:latin typeface="+mj-lt"/>
              </a:rPr>
              <a:t>daeForm</a:t>
            </a:r>
            <a:r>
              <a:rPr lang="en-US" altLang="ko-KR" sz="1100" dirty="0" smtClean="0">
                <a:latin typeface="+mj-lt"/>
              </a:rPr>
              <a:t> .jsp: </a:t>
            </a:r>
            <a:r>
              <a:rPr lang="ko-KR" altLang="en-US" sz="1100" dirty="0" smtClean="0">
                <a:latin typeface="+mj-lt"/>
              </a:rPr>
              <a:t>대외활동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등록 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2. </a:t>
            </a:r>
            <a:r>
              <a:rPr lang="en-US" altLang="ko-KR" sz="1100" dirty="0" err="1" smtClean="0">
                <a:latin typeface="+mj-lt"/>
              </a:rPr>
              <a:t>dlist</a:t>
            </a:r>
            <a:r>
              <a:rPr lang="en-US" altLang="ko-KR" sz="1100" dirty="0" smtClean="0">
                <a:latin typeface="+mj-lt"/>
              </a:rPr>
              <a:t> .jsp: </a:t>
            </a:r>
            <a:r>
              <a:rPr lang="ko-KR" altLang="en-US" sz="1100" dirty="0" smtClean="0">
                <a:latin typeface="+mj-lt"/>
              </a:rPr>
              <a:t>대외활동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목록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3. </a:t>
            </a:r>
            <a:r>
              <a:rPr lang="en-US" altLang="ko-KR" sz="1100" dirty="0" err="1" smtClean="0">
                <a:latin typeface="+mj-lt"/>
              </a:rPr>
              <a:t>dview</a:t>
            </a:r>
            <a:r>
              <a:rPr lang="en-US" altLang="ko-KR" sz="1100" dirty="0" smtClean="0">
                <a:latin typeface="+mj-lt"/>
              </a:rPr>
              <a:t> .</a:t>
            </a:r>
            <a:r>
              <a:rPr lang="en-US" altLang="ko-KR" sz="1100" dirty="0" err="1" smtClean="0">
                <a:latin typeface="+mj-lt"/>
              </a:rPr>
              <a:t>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smtClean="0">
                <a:latin typeface="+mj-lt"/>
              </a:rPr>
              <a:t>대외활동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상세보기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597163" y="5275271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7983771" y="5529187"/>
            <a:ext cx="0" cy="20428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226289" y="2658140"/>
            <a:ext cx="1377607" cy="4365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655542" y="3175585"/>
            <a:ext cx="500705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DaeVO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383721" y="2374354"/>
            <a:ext cx="158570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DaeDAO-mapper.xml</a:t>
            </a:r>
            <a:endParaRPr lang="ko-KR" altLang="en-US" sz="1050" dirty="0"/>
          </a:p>
        </p:txBody>
      </p:sp>
      <p:cxnSp>
        <p:nvCxnSpPr>
          <p:cNvPr id="236" name="직선 화살표 연결선 235"/>
          <p:cNvCxnSpPr>
            <a:stCxn id="86" idx="2"/>
          </p:cNvCxnSpPr>
          <p:nvPr/>
        </p:nvCxnSpPr>
        <p:spPr>
          <a:xfrm flipH="1">
            <a:off x="7989984" y="3707585"/>
            <a:ext cx="2806" cy="477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05" idx="3"/>
            <a:endCxn id="54" idx="2"/>
          </p:cNvCxnSpPr>
          <p:nvPr/>
        </p:nvCxnSpPr>
        <p:spPr>
          <a:xfrm>
            <a:off x="5797217" y="3577078"/>
            <a:ext cx="1443556" cy="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345736" y="472817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50" name="직선 화살표 연결선 249"/>
          <p:cNvCxnSpPr>
            <a:endCxn id="247" idx="0"/>
          </p:cNvCxnSpPr>
          <p:nvPr/>
        </p:nvCxnSpPr>
        <p:spPr>
          <a:xfrm flipH="1">
            <a:off x="7986420" y="4439170"/>
            <a:ext cx="3564" cy="28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7" idx="2"/>
            <a:endCxn id="170" idx="0"/>
          </p:cNvCxnSpPr>
          <p:nvPr/>
        </p:nvCxnSpPr>
        <p:spPr>
          <a:xfrm flipH="1">
            <a:off x="7983771" y="4982095"/>
            <a:ext cx="2649" cy="293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stCxn id="153" idx="3"/>
            <a:endCxn id="120" idx="1"/>
          </p:cNvCxnSpPr>
          <p:nvPr/>
        </p:nvCxnSpPr>
        <p:spPr>
          <a:xfrm>
            <a:off x="1204335" y="3094162"/>
            <a:ext cx="1104468" cy="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stCxn id="160" idx="0"/>
            <a:endCxn id="153" idx="1"/>
          </p:cNvCxnSpPr>
          <p:nvPr/>
        </p:nvCxnSpPr>
        <p:spPr>
          <a:xfrm rot="16200000" flipV="1">
            <a:off x="665615" y="2912566"/>
            <a:ext cx="853002" cy="1216194"/>
          </a:xfrm>
          <a:prstGeom prst="bentConnector4">
            <a:avLst>
              <a:gd name="adj1" fmla="val 37822"/>
              <a:gd name="adj2" fmla="val 127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꺾인 연결선 97"/>
          <p:cNvCxnSpPr>
            <a:stCxn id="59" idx="3"/>
            <a:endCxn id="96" idx="2"/>
          </p:cNvCxnSpPr>
          <p:nvPr/>
        </p:nvCxnSpPr>
        <p:spPr>
          <a:xfrm flipH="1" flipV="1">
            <a:off x="8176575" y="2628270"/>
            <a:ext cx="262576" cy="1676090"/>
          </a:xfrm>
          <a:prstGeom prst="bentConnector4">
            <a:avLst>
              <a:gd name="adj1" fmla="val -185004"/>
              <a:gd name="adj2" fmla="val 60039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288801" y="2126737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4890" y="3632342"/>
            <a:ext cx="500705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DaeVO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>
            <a:endCxn id="51" idx="0"/>
          </p:cNvCxnSpPr>
          <p:nvPr/>
        </p:nvCxnSpPr>
        <p:spPr>
          <a:xfrm>
            <a:off x="5357316" y="3704036"/>
            <a:ext cx="4822" cy="21993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38029" y="4177402"/>
            <a:ext cx="901122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DaeDAOImpl</a:t>
            </a:r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4237664" y="5903425"/>
            <a:ext cx="2248947" cy="5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369766" y="6038375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5552717" y="6038375"/>
            <a:ext cx="755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PageMaker</a:t>
            </a:r>
            <a:endParaRPr lang="ko-KR" altLang="en-US" sz="1050" dirty="0"/>
          </a:p>
        </p:txBody>
      </p: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81454" y="6165333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60824" y="5639880"/>
            <a:ext cx="1293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Make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아키텍처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47"/>
          <p:cNvGrpSpPr/>
          <p:nvPr/>
        </p:nvGrpSpPr>
        <p:grpSpPr>
          <a:xfrm>
            <a:off x="7019930" y="57334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10686" y="5852286"/>
              <a:ext cx="79431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Fboard</a:t>
              </a:r>
              <a:endParaRPr lang="ko-KR" altLang="en-US" sz="1200" dirty="0"/>
            </a:p>
          </p:txBody>
        </p:sp>
      </p:grpSp>
      <p:grpSp>
        <p:nvGrpSpPr>
          <p:cNvPr id="5" name="그룹 193"/>
          <p:cNvGrpSpPr/>
          <p:nvPr/>
        </p:nvGrpSpPr>
        <p:grpSpPr>
          <a:xfrm>
            <a:off x="7176980" y="3444143"/>
            <a:ext cx="1271706" cy="270607"/>
            <a:chOff x="7257468" y="2891694"/>
            <a:chExt cx="998146" cy="415498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9" y="2891694"/>
              <a:ext cx="723675" cy="4154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FboardDAO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 flipV="1">
              <a:off x="7424373" y="3097001"/>
              <a:ext cx="107559" cy="24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57468" y="2941909"/>
              <a:ext cx="166907" cy="3101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890186" y="3450120"/>
            <a:ext cx="1010460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FboardSVClmpl</a:t>
            </a:r>
            <a:endParaRPr lang="ko-KR" altLang="en-US" sz="1050" dirty="0"/>
          </a:p>
        </p:txBody>
      </p:sp>
      <p:grpSp>
        <p:nvGrpSpPr>
          <p:cNvPr id="6" name="그룹 191"/>
          <p:cNvGrpSpPr/>
          <p:nvPr/>
        </p:nvGrpSpPr>
        <p:grpSpPr>
          <a:xfrm>
            <a:off x="4518838" y="2564164"/>
            <a:ext cx="1348561" cy="253916"/>
            <a:chOff x="4287136" y="2636564"/>
            <a:chExt cx="1018732" cy="384641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92" y="2636564"/>
              <a:ext cx="723676" cy="38464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FboardSVC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 flipV="1">
              <a:off x="4439745" y="2827239"/>
              <a:ext cx="142448" cy="16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287136" y="2682280"/>
              <a:ext cx="152609" cy="289917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04003" y="2967727"/>
            <a:ext cx="1106641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FboardController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5388414" y="2818080"/>
            <a:ext cx="7002" cy="63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84019" y="2886413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7597163" y="5275271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7983771" y="5529187"/>
            <a:ext cx="0" cy="20428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110644" y="2690036"/>
            <a:ext cx="1408194" cy="404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509568" y="3156535"/>
            <a:ext cx="68986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FboardVO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383721" y="2374354"/>
            <a:ext cx="158570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FboardDAO-mapper.xml</a:t>
            </a:r>
            <a:endParaRPr lang="ko-KR" altLang="en-US" sz="1050" dirty="0"/>
          </a:p>
        </p:txBody>
      </p:sp>
      <p:cxnSp>
        <p:nvCxnSpPr>
          <p:cNvPr id="236" name="직선 화살표 연결선 235"/>
          <p:cNvCxnSpPr>
            <a:stCxn id="86" idx="2"/>
            <a:endCxn id="59" idx="0"/>
          </p:cNvCxnSpPr>
          <p:nvPr/>
        </p:nvCxnSpPr>
        <p:spPr>
          <a:xfrm>
            <a:off x="7987670" y="3714750"/>
            <a:ext cx="3805" cy="462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05" idx="3"/>
            <a:endCxn id="54" idx="2"/>
          </p:cNvCxnSpPr>
          <p:nvPr/>
        </p:nvCxnSpPr>
        <p:spPr>
          <a:xfrm>
            <a:off x="5900646" y="3577078"/>
            <a:ext cx="1276331" cy="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345736" y="472817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50" name="직선 화살표 연결선 249"/>
          <p:cNvCxnSpPr>
            <a:endCxn id="247" idx="0"/>
          </p:cNvCxnSpPr>
          <p:nvPr/>
        </p:nvCxnSpPr>
        <p:spPr>
          <a:xfrm flipH="1">
            <a:off x="7986420" y="4439170"/>
            <a:ext cx="3564" cy="28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7" idx="2"/>
            <a:endCxn id="170" idx="0"/>
          </p:cNvCxnSpPr>
          <p:nvPr/>
        </p:nvCxnSpPr>
        <p:spPr>
          <a:xfrm flipH="1">
            <a:off x="7983771" y="4982095"/>
            <a:ext cx="2649" cy="293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stCxn id="153" idx="3"/>
            <a:endCxn id="120" idx="1"/>
          </p:cNvCxnSpPr>
          <p:nvPr/>
        </p:nvCxnSpPr>
        <p:spPr>
          <a:xfrm>
            <a:off x="1204335" y="3094162"/>
            <a:ext cx="799668" cy="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stCxn id="99" idx="0"/>
            <a:endCxn id="153" idx="1"/>
          </p:cNvCxnSpPr>
          <p:nvPr/>
        </p:nvCxnSpPr>
        <p:spPr>
          <a:xfrm rot="16200000" flipV="1">
            <a:off x="546573" y="3031609"/>
            <a:ext cx="1033977" cy="1159084"/>
          </a:xfrm>
          <a:prstGeom prst="bentConnector4">
            <a:avLst>
              <a:gd name="adj1" fmla="val 39954"/>
              <a:gd name="adj2" fmla="val 1281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꺾인 연결선 97"/>
          <p:cNvCxnSpPr>
            <a:stCxn id="59" idx="3"/>
            <a:endCxn id="96" idx="2"/>
          </p:cNvCxnSpPr>
          <p:nvPr/>
        </p:nvCxnSpPr>
        <p:spPr>
          <a:xfrm flipH="1" flipV="1">
            <a:off x="8176575" y="2628270"/>
            <a:ext cx="367350" cy="1676090"/>
          </a:xfrm>
          <a:prstGeom prst="bentConnector4">
            <a:avLst>
              <a:gd name="adj1" fmla="val -93344"/>
              <a:gd name="adj2" fmla="val 63448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288801" y="2126737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81540" y="3633893"/>
            <a:ext cx="68986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FboardVO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>
            <a:stCxn id="105" idx="2"/>
            <a:endCxn id="62" idx="0"/>
          </p:cNvCxnSpPr>
          <p:nvPr/>
        </p:nvCxnSpPr>
        <p:spPr>
          <a:xfrm>
            <a:off x="5395416" y="3704036"/>
            <a:ext cx="19886" cy="22206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39025" y="4177402"/>
            <a:ext cx="1104900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FboardDAOImpl</a:t>
            </a:r>
            <a:endParaRPr lang="ko-KR" alt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152400" y="4128139"/>
            <a:ext cx="2981405" cy="6001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/>
            <a:r>
              <a:rPr lang="en-US" altLang="ko-KR" sz="1100" dirty="0" smtClean="0">
                <a:latin typeface="+mj-lt"/>
              </a:rPr>
              <a:t>1. </a:t>
            </a:r>
            <a:r>
              <a:rPr lang="en-US" altLang="ko-KR" sz="1100" dirty="0" err="1" smtClean="0">
                <a:latin typeface="+mj-lt"/>
              </a:rPr>
              <a:t>fboardForm</a:t>
            </a:r>
            <a:r>
              <a:rPr lang="en-US" altLang="ko-KR" sz="1100" dirty="0" smtClean="0">
                <a:latin typeface="+mj-lt"/>
              </a:rPr>
              <a:t> .jsp:  </a:t>
            </a:r>
            <a:r>
              <a:rPr lang="ko-KR" altLang="en-US" sz="1100" dirty="0" smtClean="0">
                <a:latin typeface="+mj-lt"/>
              </a:rPr>
              <a:t>자유게시판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등록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2. fboardList.jsp:  </a:t>
            </a:r>
            <a:r>
              <a:rPr lang="ko-KR" altLang="en-US" sz="1100" dirty="0" smtClean="0">
                <a:latin typeface="+mj-lt"/>
              </a:rPr>
              <a:t>자유게시판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목록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3. fboardView.jsp:  </a:t>
            </a:r>
            <a:r>
              <a:rPr lang="ko-KR" altLang="en-US" sz="1100" dirty="0" smtClean="0">
                <a:latin typeface="+mj-lt"/>
              </a:rPr>
              <a:t>자유게시판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보기 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290828" y="5924688"/>
            <a:ext cx="2248947" cy="5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433564" y="6049007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5616515" y="6049007"/>
            <a:ext cx="755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PageMaker</a:t>
            </a:r>
            <a:endParaRPr lang="ko-KR" altLang="en-US" sz="1050" dirty="0"/>
          </a:p>
        </p:txBody>
      </p:sp>
      <p:cxnSp>
        <p:nvCxnSpPr>
          <p:cNvPr id="70" name="직선 화살표 연결선 69"/>
          <p:cNvCxnSpPr>
            <a:stCxn id="63" idx="3"/>
            <a:endCxn id="68" idx="1"/>
          </p:cNvCxnSpPr>
          <p:nvPr/>
        </p:nvCxnSpPr>
        <p:spPr>
          <a:xfrm>
            <a:off x="5245252" y="6175965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13989" y="5671778"/>
            <a:ext cx="1293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Make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기사 게시판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87363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47"/>
          <p:cNvGrpSpPr/>
          <p:nvPr/>
        </p:nvGrpSpPr>
        <p:grpSpPr>
          <a:xfrm>
            <a:off x="7029455" y="58477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52559" y="5861811"/>
              <a:ext cx="7211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Article</a:t>
              </a:r>
              <a:endParaRPr lang="ko-KR" altLang="en-US" sz="1200" dirty="0"/>
            </a:p>
          </p:txBody>
        </p:sp>
      </p:grpSp>
      <p:grpSp>
        <p:nvGrpSpPr>
          <p:cNvPr id="5" name="그룹 193"/>
          <p:cNvGrpSpPr/>
          <p:nvPr/>
        </p:nvGrpSpPr>
        <p:grpSpPr>
          <a:xfrm>
            <a:off x="7123816" y="3444144"/>
            <a:ext cx="1372485" cy="253916"/>
            <a:chOff x="7263611" y="2891694"/>
            <a:chExt cx="991996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ArticleDAO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>
              <a:off x="7406672" y="3018652"/>
              <a:ext cx="125261" cy="1439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63611" y="2924398"/>
              <a:ext cx="143062" cy="1913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852086" y="3450120"/>
            <a:ext cx="97198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ArticleSVCImpl</a:t>
            </a:r>
            <a:endParaRPr lang="ko-KR" altLang="en-US" sz="1050" dirty="0"/>
          </a:p>
        </p:txBody>
      </p:sp>
      <p:grpSp>
        <p:nvGrpSpPr>
          <p:cNvPr id="6" name="그룹 191"/>
          <p:cNvGrpSpPr/>
          <p:nvPr/>
        </p:nvGrpSpPr>
        <p:grpSpPr>
          <a:xfrm>
            <a:off x="4551841" y="2487964"/>
            <a:ext cx="1267933" cy="255236"/>
            <a:chOff x="4348851" y="2635487"/>
            <a:chExt cx="977197" cy="415498"/>
          </a:xfrm>
        </p:grpSpPr>
        <p:sp>
          <p:nvSpPr>
            <p:cNvPr id="107" name="TextBox 106"/>
            <p:cNvSpPr txBox="1"/>
            <p:nvPr/>
          </p:nvSpPr>
          <p:spPr>
            <a:xfrm>
              <a:off x="4602374" y="2635487"/>
              <a:ext cx="723674" cy="4154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ArticleSVC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 flipV="1">
              <a:off x="4487305" y="2843098"/>
              <a:ext cx="115069" cy="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48851" y="2704448"/>
              <a:ext cx="138453" cy="277299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74877" y="2967727"/>
            <a:ext cx="1064962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ArticleController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V="1">
            <a:off x="5338080" y="2743200"/>
            <a:ext cx="12204" cy="70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17394" y="2886413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06688" y="5351471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7993296" y="5605387"/>
            <a:ext cx="0" cy="24238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139839" y="2615497"/>
            <a:ext cx="1412003" cy="479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3594846" y="3163845"/>
            <a:ext cx="648182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ArticleVO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383721" y="2374354"/>
            <a:ext cx="158570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ArticleDAO-mapper.xml</a:t>
            </a:r>
            <a:endParaRPr lang="ko-KR" altLang="en-US" sz="1050" dirty="0"/>
          </a:p>
        </p:txBody>
      </p:sp>
      <p:cxnSp>
        <p:nvCxnSpPr>
          <p:cNvPr id="236" name="직선 화살표 연결선 235"/>
          <p:cNvCxnSpPr/>
          <p:nvPr/>
        </p:nvCxnSpPr>
        <p:spPr>
          <a:xfrm>
            <a:off x="7995678" y="3717110"/>
            <a:ext cx="1555" cy="487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05" idx="3"/>
            <a:endCxn id="54" idx="2"/>
          </p:cNvCxnSpPr>
          <p:nvPr/>
        </p:nvCxnSpPr>
        <p:spPr>
          <a:xfrm flipV="1">
            <a:off x="5824074" y="3572541"/>
            <a:ext cx="1299740" cy="4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355261" y="476627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50" name="직선 화살표 연결선 249"/>
          <p:cNvCxnSpPr>
            <a:endCxn id="247" idx="0"/>
          </p:cNvCxnSpPr>
          <p:nvPr/>
        </p:nvCxnSpPr>
        <p:spPr>
          <a:xfrm flipH="1">
            <a:off x="7995945" y="4439170"/>
            <a:ext cx="1288" cy="327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7" idx="2"/>
            <a:endCxn id="170" idx="0"/>
          </p:cNvCxnSpPr>
          <p:nvPr/>
        </p:nvCxnSpPr>
        <p:spPr>
          <a:xfrm flipH="1">
            <a:off x="7993296" y="5020195"/>
            <a:ext cx="2649" cy="331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stCxn id="153" idx="3"/>
            <a:endCxn id="120" idx="1"/>
          </p:cNvCxnSpPr>
          <p:nvPr/>
        </p:nvCxnSpPr>
        <p:spPr>
          <a:xfrm>
            <a:off x="1537710" y="3094162"/>
            <a:ext cx="537167" cy="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꺾인 연결선 97"/>
          <p:cNvCxnSpPr>
            <a:endCxn id="96" idx="2"/>
          </p:cNvCxnSpPr>
          <p:nvPr/>
        </p:nvCxnSpPr>
        <p:spPr>
          <a:xfrm flipH="1" flipV="1">
            <a:off x="8176575" y="2628270"/>
            <a:ext cx="357855" cy="1683942"/>
          </a:xfrm>
          <a:prstGeom prst="bentConnector4">
            <a:avLst>
              <a:gd name="adj1" fmla="val -90498"/>
              <a:gd name="adj2" fmla="val 61689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298326" y="2117212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5669" y="3657938"/>
            <a:ext cx="648182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ArticleVO</a:t>
            </a:r>
            <a:endParaRPr lang="ko-KR" altLang="en-US" sz="1050" dirty="0"/>
          </a:p>
        </p:txBody>
      </p:sp>
      <p:cxnSp>
        <p:nvCxnSpPr>
          <p:cNvPr id="111" name="직선 화살표 연결선 110"/>
          <p:cNvCxnSpPr>
            <a:stCxn id="105" idx="2"/>
            <a:endCxn id="52" idx="0"/>
          </p:cNvCxnSpPr>
          <p:nvPr/>
        </p:nvCxnSpPr>
        <p:spPr>
          <a:xfrm>
            <a:off x="5338080" y="3704036"/>
            <a:ext cx="24058" cy="21993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42778" y="4177402"/>
            <a:ext cx="106304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ArticleDAOImpl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163033" y="4021814"/>
            <a:ext cx="2981405" cy="6001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/>
            <a:r>
              <a:rPr lang="en-US" altLang="ko-KR" sz="1100" dirty="0" smtClean="0">
                <a:latin typeface="+mj-lt"/>
              </a:rPr>
              <a:t>1. </a:t>
            </a:r>
            <a:r>
              <a:rPr lang="en-US" altLang="ko-KR" sz="1100" dirty="0" err="1" smtClean="0">
                <a:latin typeface="+mj-lt"/>
              </a:rPr>
              <a:t>articleForm</a:t>
            </a:r>
            <a:r>
              <a:rPr lang="en-US" altLang="ko-KR" sz="1100" dirty="0" smtClean="0">
                <a:latin typeface="+mj-lt"/>
              </a:rPr>
              <a:t> .jsp:  </a:t>
            </a:r>
            <a:r>
              <a:rPr lang="ko-KR" altLang="en-US" sz="1100" dirty="0" smtClean="0">
                <a:latin typeface="+mj-lt"/>
              </a:rPr>
              <a:t>관련기사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등록 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2. articleList.jsp: </a:t>
            </a:r>
            <a:r>
              <a:rPr lang="ko-KR" altLang="en-US" sz="1100" dirty="0" smtClean="0">
                <a:latin typeface="+mj-lt"/>
              </a:rPr>
              <a:t>관련기사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목록</a:t>
            </a:r>
            <a:endParaRPr lang="en-US" altLang="ko-KR" sz="1100" dirty="0" smtClean="0">
              <a:latin typeface="+mj-lt"/>
            </a:endParaRPr>
          </a:p>
          <a:p>
            <a:pPr marL="228600" indent="-228600"/>
            <a:r>
              <a:rPr lang="en-US" altLang="ko-KR" sz="1100" dirty="0" smtClean="0">
                <a:latin typeface="+mj-lt"/>
              </a:rPr>
              <a:t>3. articleView.jsp: </a:t>
            </a:r>
            <a:r>
              <a:rPr lang="ko-KR" altLang="en-US" sz="1100" dirty="0" smtClean="0">
                <a:latin typeface="+mj-lt"/>
              </a:rPr>
              <a:t>관련기사 </a:t>
            </a:r>
            <a:r>
              <a:rPr lang="ko-KR" altLang="en-US" sz="1100" dirty="0" err="1" smtClean="0">
                <a:latin typeface="+mj-lt"/>
              </a:rPr>
              <a:t>게시글</a:t>
            </a:r>
            <a:r>
              <a:rPr lang="ko-KR" altLang="en-US" sz="1100" dirty="0" smtClean="0">
                <a:latin typeface="+mj-lt"/>
              </a:rPr>
              <a:t> 보기</a:t>
            </a:r>
            <a:endParaRPr lang="en-US" altLang="ko-KR" sz="1100" dirty="0" smtClean="0">
              <a:latin typeface="+mj-lt"/>
            </a:endParaRPr>
          </a:p>
        </p:txBody>
      </p:sp>
      <p:cxnSp>
        <p:nvCxnSpPr>
          <p:cNvPr id="59" name="꺾인 연결선 58"/>
          <p:cNvCxnSpPr>
            <a:stCxn id="53" idx="0"/>
            <a:endCxn id="153" idx="1"/>
          </p:cNvCxnSpPr>
          <p:nvPr/>
        </p:nvCxnSpPr>
        <p:spPr>
          <a:xfrm rot="16200000" flipV="1">
            <a:off x="771739" y="3139817"/>
            <a:ext cx="927652" cy="836342"/>
          </a:xfrm>
          <a:prstGeom prst="bentConnector4">
            <a:avLst>
              <a:gd name="adj1" fmla="val 38802"/>
              <a:gd name="adj2" fmla="val 1737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37664" y="5903425"/>
            <a:ext cx="2248947" cy="5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369766" y="6038375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5552717" y="6038375"/>
            <a:ext cx="755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PageMaker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>
            <a:stCxn id="56" idx="3"/>
            <a:endCxn id="57" idx="1"/>
          </p:cNvCxnSpPr>
          <p:nvPr/>
        </p:nvCxnSpPr>
        <p:spPr>
          <a:xfrm>
            <a:off x="5181454" y="6165333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60824" y="5639880"/>
            <a:ext cx="1293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Make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회원정보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3362325" y="647700"/>
            <a:ext cx="37341" cy="60875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2483773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86226" y="665108"/>
            <a:ext cx="2083118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47"/>
          <p:cNvGrpSpPr/>
          <p:nvPr/>
        </p:nvGrpSpPr>
        <p:grpSpPr>
          <a:xfrm>
            <a:off x="7029455" y="579062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20051" y="5861811"/>
              <a:ext cx="11544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 Member</a:t>
              </a:r>
              <a:endParaRPr lang="ko-KR" altLang="en-US" sz="1200" dirty="0"/>
            </a:p>
          </p:txBody>
        </p:sp>
      </p:grpSp>
      <p:grpSp>
        <p:nvGrpSpPr>
          <p:cNvPr id="5" name="그룹 193"/>
          <p:cNvGrpSpPr/>
          <p:nvPr/>
        </p:nvGrpSpPr>
        <p:grpSpPr>
          <a:xfrm>
            <a:off x="7113180" y="3463195"/>
            <a:ext cx="1373585" cy="232505"/>
            <a:chOff x="7248321" y="2891694"/>
            <a:chExt cx="1007286" cy="415498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4154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MemberDAO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 flipV="1">
              <a:off x="7388670" y="3096601"/>
              <a:ext cx="143269" cy="28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48321" y="2916093"/>
              <a:ext cx="140348" cy="361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394886" y="3459645"/>
            <a:ext cx="1100229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MemberSVCImpl</a:t>
            </a:r>
            <a:endParaRPr lang="ko-KR" altLang="en-US" sz="1050" dirty="0"/>
          </a:p>
        </p:txBody>
      </p:sp>
      <p:grpSp>
        <p:nvGrpSpPr>
          <p:cNvPr id="6" name="그룹 191"/>
          <p:cNvGrpSpPr/>
          <p:nvPr/>
        </p:nvGrpSpPr>
        <p:grpSpPr>
          <a:xfrm>
            <a:off x="4008473" y="2507012"/>
            <a:ext cx="1439830" cy="253916"/>
            <a:chOff x="4306534" y="2650993"/>
            <a:chExt cx="921161" cy="398479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85" y="2650993"/>
              <a:ext cx="645510" cy="39847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MemberSVC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 flipV="1">
              <a:off x="4428978" y="2846447"/>
              <a:ext cx="153207" cy="3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06534" y="2687930"/>
              <a:ext cx="122444" cy="31703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4943818" y="2760930"/>
            <a:ext cx="1183" cy="6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606688" y="5303846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7993296" y="5557762"/>
            <a:ext cx="0" cy="23286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83721" y="2374354"/>
            <a:ext cx="158570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TeamDAO-mapper.xml</a:t>
            </a:r>
            <a:endParaRPr lang="ko-KR" altLang="en-US" sz="1050" dirty="0"/>
          </a:p>
        </p:txBody>
      </p:sp>
      <p:cxnSp>
        <p:nvCxnSpPr>
          <p:cNvPr id="236" name="직선 화살표 연결선 235"/>
          <p:cNvCxnSpPr>
            <a:stCxn id="86" idx="2"/>
          </p:cNvCxnSpPr>
          <p:nvPr/>
        </p:nvCxnSpPr>
        <p:spPr>
          <a:xfrm>
            <a:off x="7993355" y="3695700"/>
            <a:ext cx="1138" cy="48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05" idx="3"/>
            <a:endCxn id="54" idx="2"/>
          </p:cNvCxnSpPr>
          <p:nvPr/>
        </p:nvCxnSpPr>
        <p:spPr>
          <a:xfrm flipV="1">
            <a:off x="5495115" y="3577857"/>
            <a:ext cx="1618067" cy="8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355261" y="472817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50" name="직선 화살표 연결선 249"/>
          <p:cNvCxnSpPr>
            <a:endCxn id="247" idx="0"/>
          </p:cNvCxnSpPr>
          <p:nvPr/>
        </p:nvCxnSpPr>
        <p:spPr>
          <a:xfrm>
            <a:off x="7994493" y="4439170"/>
            <a:ext cx="1452" cy="28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7" idx="2"/>
            <a:endCxn id="170" idx="0"/>
          </p:cNvCxnSpPr>
          <p:nvPr/>
        </p:nvCxnSpPr>
        <p:spPr>
          <a:xfrm flipH="1">
            <a:off x="7993296" y="4982095"/>
            <a:ext cx="2649" cy="321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17376" y="2115443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95624" y="3295988"/>
            <a:ext cx="800102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MemberVO</a:t>
            </a:r>
            <a:endParaRPr lang="ko-KR" altLang="en-US" sz="1050" dirty="0"/>
          </a:p>
        </p:txBody>
      </p:sp>
      <p:cxnSp>
        <p:nvCxnSpPr>
          <p:cNvPr id="101" name="꺾인 연결선 100"/>
          <p:cNvCxnSpPr>
            <a:stCxn id="86" idx="3"/>
            <a:endCxn id="96" idx="2"/>
          </p:cNvCxnSpPr>
          <p:nvPr/>
        </p:nvCxnSpPr>
        <p:spPr>
          <a:xfrm flipH="1" flipV="1">
            <a:off x="8176575" y="2628270"/>
            <a:ext cx="310199" cy="951178"/>
          </a:xfrm>
          <a:prstGeom prst="bentConnector4">
            <a:avLst>
              <a:gd name="adj1" fmla="val -73695"/>
              <a:gd name="adj2" fmla="val 5611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8769" y="3067388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1562100" y="2653402"/>
            <a:ext cx="1247775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50" dirty="0" err="1" smtClean="0"/>
              <a:t>LoginController</a:t>
            </a:r>
            <a:endParaRPr lang="ko-KR" alt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1575377" y="3624952"/>
            <a:ext cx="125354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MemberController</a:t>
            </a:r>
            <a:endParaRPr lang="ko-KR" altLang="en-US" sz="1050" dirty="0"/>
          </a:p>
        </p:txBody>
      </p:sp>
      <p:cxnSp>
        <p:nvCxnSpPr>
          <p:cNvPr id="64" name="꺾인 연결선 63"/>
          <p:cNvCxnSpPr>
            <a:stCxn id="56" idx="3"/>
            <a:endCxn id="53" idx="3"/>
          </p:cNvCxnSpPr>
          <p:nvPr/>
        </p:nvCxnSpPr>
        <p:spPr>
          <a:xfrm flipH="1" flipV="1">
            <a:off x="2809875" y="2780360"/>
            <a:ext cx="19050" cy="971550"/>
          </a:xfrm>
          <a:prstGeom prst="bentConnector3">
            <a:avLst>
              <a:gd name="adj1" fmla="val -120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3" idx="1"/>
            <a:endCxn id="56" idx="1"/>
          </p:cNvCxnSpPr>
          <p:nvPr/>
        </p:nvCxnSpPr>
        <p:spPr>
          <a:xfrm rot="10800000" flipH="1" flipV="1">
            <a:off x="1562099" y="2780360"/>
            <a:ext cx="13277" cy="971550"/>
          </a:xfrm>
          <a:prstGeom prst="bentConnector3">
            <a:avLst>
              <a:gd name="adj1" fmla="val -1721774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109" idx="2"/>
          </p:cNvCxnSpPr>
          <p:nvPr/>
        </p:nvCxnSpPr>
        <p:spPr>
          <a:xfrm flipV="1">
            <a:off x="3046892" y="2631558"/>
            <a:ext cx="961581" cy="5582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48" idx="3"/>
          </p:cNvCxnSpPr>
          <p:nvPr/>
        </p:nvCxnSpPr>
        <p:spPr>
          <a:xfrm>
            <a:off x="1109085" y="3275137"/>
            <a:ext cx="252990" cy="146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293"/>
          <p:cNvCxnSpPr>
            <a:endCxn id="48" idx="1"/>
          </p:cNvCxnSpPr>
          <p:nvPr/>
        </p:nvCxnSpPr>
        <p:spPr>
          <a:xfrm rot="16200000" flipV="1">
            <a:off x="251278" y="3412628"/>
            <a:ext cx="1424502" cy="1149520"/>
          </a:xfrm>
          <a:prstGeom prst="bentConnector4">
            <a:avLst>
              <a:gd name="adj1" fmla="val 42708"/>
              <a:gd name="adj2" fmla="val 11988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05499" y="3724613"/>
            <a:ext cx="800102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MemberVO</a:t>
            </a:r>
            <a:endParaRPr lang="ko-KR" altLang="en-US" sz="1050" dirty="0"/>
          </a:p>
        </p:txBody>
      </p:sp>
      <p:cxnSp>
        <p:nvCxnSpPr>
          <p:cNvPr id="110" name="직선 화살표 연결선 109"/>
          <p:cNvCxnSpPr>
            <a:stCxn id="105" idx="2"/>
            <a:endCxn id="55" idx="0"/>
          </p:cNvCxnSpPr>
          <p:nvPr/>
        </p:nvCxnSpPr>
        <p:spPr>
          <a:xfrm>
            <a:off x="4945001" y="3713561"/>
            <a:ext cx="13101" cy="21898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14203" y="4167877"/>
            <a:ext cx="1167822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MemberDAOImpl</a:t>
            </a:r>
            <a:endParaRPr lang="ko-KR" altLang="en-US" sz="1050" dirty="0"/>
          </a:p>
        </p:txBody>
      </p:sp>
      <p:sp>
        <p:nvSpPr>
          <p:cNvPr id="113" name="TextBox 112"/>
          <p:cNvSpPr txBox="1"/>
          <p:nvPr/>
        </p:nvSpPr>
        <p:spPr>
          <a:xfrm>
            <a:off x="160169" y="4705688"/>
            <a:ext cx="23925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/>
            <a:r>
              <a:rPr lang="en-US" altLang="ko-KR" sz="1050" dirty="0" smtClean="0"/>
              <a:t>1. </a:t>
            </a:r>
            <a:r>
              <a:rPr lang="en-US" altLang="ko-KR" sz="1050" dirty="0" err="1" smtClean="0"/>
              <a:t>signin</a:t>
            </a:r>
            <a:r>
              <a:rPr lang="en-US" altLang="ko-KR" sz="1050" dirty="0" smtClean="0"/>
              <a:t>. </a:t>
            </a:r>
            <a:r>
              <a:rPr lang="en-US" altLang="ko-KR" sz="1050" dirty="0" err="1" smtClean="0"/>
              <a:t>jsp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로그인 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2. joinForm.jsp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 </a:t>
            </a:r>
            <a:r>
              <a:rPr lang="ko-KR" altLang="en-US" sz="1050" dirty="0" smtClean="0"/>
              <a:t>회원가입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3. modifyForm.jsp: </a:t>
            </a:r>
            <a:r>
              <a:rPr lang="ko-KR" altLang="en-US" sz="1050" dirty="0" smtClean="0"/>
              <a:t>회원정보 수정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4. delMemberForm.jsp: </a:t>
            </a:r>
            <a:r>
              <a:rPr lang="ko-KR" altLang="en-US" sz="1050" dirty="0" smtClean="0"/>
              <a:t>회원탈퇴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5. findID.jsp: </a:t>
            </a:r>
            <a:r>
              <a:rPr lang="ko-KR" altLang="en-US" sz="1050" dirty="0" smtClean="0"/>
              <a:t>아이디 찾기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6. findPWForm.jsp: </a:t>
            </a:r>
            <a:r>
              <a:rPr lang="ko-KR" altLang="en-US" sz="1050" dirty="0" smtClean="0"/>
              <a:t>비밀번호 찾기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7. mypage.jsp: </a:t>
            </a:r>
            <a:r>
              <a:rPr lang="ko-KR" altLang="en-US" sz="1050" dirty="0" smtClean="0"/>
              <a:t>마이 페이지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8. list.jsp: </a:t>
            </a:r>
            <a:r>
              <a:rPr lang="ko-KR" altLang="en-US" sz="1050" dirty="0" smtClean="0"/>
              <a:t>회원 조회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관리자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33628" y="5903425"/>
            <a:ext cx="2248947" cy="5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976363" y="6038375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5159314" y="6038375"/>
            <a:ext cx="755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PageMaker</a:t>
            </a:r>
            <a:endParaRPr lang="ko-KR" altLang="en-US" sz="1050" dirty="0"/>
          </a:p>
        </p:txBody>
      </p:sp>
      <p:cxnSp>
        <p:nvCxnSpPr>
          <p:cNvPr id="60" name="직선 화살표 연결선 59"/>
          <p:cNvCxnSpPr>
            <a:stCxn id="58" idx="3"/>
            <a:endCxn id="59" idx="1"/>
          </p:cNvCxnSpPr>
          <p:nvPr/>
        </p:nvCxnSpPr>
        <p:spPr>
          <a:xfrm>
            <a:off x="4788051" y="6165333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5522" y="5639880"/>
            <a:ext cx="1293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Make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지원자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3407706" y="700267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524106" y="687363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2811610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63926" y="665108"/>
            <a:ext cx="2488018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87879" y="681294"/>
            <a:ext cx="2158409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47"/>
          <p:cNvGrpSpPr/>
          <p:nvPr/>
        </p:nvGrpSpPr>
        <p:grpSpPr>
          <a:xfrm>
            <a:off x="7029455" y="58477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25959" y="5861811"/>
              <a:ext cx="102731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ApplyList</a:t>
              </a:r>
              <a:endParaRPr lang="ko-KR" altLang="en-US" sz="1200" dirty="0"/>
            </a:p>
          </p:txBody>
        </p:sp>
      </p:grpSp>
      <p:grpSp>
        <p:nvGrpSpPr>
          <p:cNvPr id="5" name="그룹 193"/>
          <p:cNvGrpSpPr/>
          <p:nvPr/>
        </p:nvGrpSpPr>
        <p:grpSpPr>
          <a:xfrm>
            <a:off x="7123817" y="3444144"/>
            <a:ext cx="1372485" cy="253916"/>
            <a:chOff x="7263611" y="2891694"/>
            <a:chExt cx="991996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ApplyDAO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>
              <a:off x="7409623" y="3018652"/>
              <a:ext cx="122309" cy="1439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63611" y="2924397"/>
              <a:ext cx="146013" cy="1913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540405" y="3450120"/>
            <a:ext cx="93351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ApplySVCImpl</a:t>
            </a:r>
            <a:endParaRPr lang="ko-KR" altLang="en-US" sz="1050" dirty="0"/>
          </a:p>
        </p:txBody>
      </p:sp>
      <p:grpSp>
        <p:nvGrpSpPr>
          <p:cNvPr id="6" name="그룹 191"/>
          <p:cNvGrpSpPr/>
          <p:nvPr/>
        </p:nvGrpSpPr>
        <p:grpSpPr>
          <a:xfrm>
            <a:off x="4167949" y="2487964"/>
            <a:ext cx="1311570" cy="255236"/>
            <a:chOff x="4315220" y="2635487"/>
            <a:chExt cx="1010828" cy="415498"/>
          </a:xfrm>
        </p:grpSpPr>
        <p:sp>
          <p:nvSpPr>
            <p:cNvPr id="107" name="TextBox 106"/>
            <p:cNvSpPr txBox="1"/>
            <p:nvPr/>
          </p:nvSpPr>
          <p:spPr>
            <a:xfrm>
              <a:off x="4602374" y="2635487"/>
              <a:ext cx="723674" cy="4154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ApplySVC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>
              <a:off x="4462721" y="2843236"/>
              <a:ext cx="139653" cy="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15220" y="2687505"/>
              <a:ext cx="147501" cy="31155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424762" y="2987748"/>
            <a:ext cx="118750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50" dirty="0" err="1" smtClean="0"/>
              <a:t>ApplyController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V="1">
            <a:off x="5007163" y="2743200"/>
            <a:ext cx="2865" cy="70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606688" y="5351471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7993296" y="5605387"/>
            <a:ext cx="0" cy="24238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2612270" y="2615611"/>
            <a:ext cx="1555679" cy="499095"/>
          </a:xfrm>
          <a:prstGeom prst="bentConnector3">
            <a:avLst>
              <a:gd name="adj1" fmla="val 568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895980" y="3174478"/>
            <a:ext cx="60971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ApplyVO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383721" y="2374354"/>
            <a:ext cx="158570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ApplyDAO-mapper.xml</a:t>
            </a:r>
            <a:endParaRPr lang="ko-KR" altLang="en-US" sz="1050" dirty="0"/>
          </a:p>
        </p:txBody>
      </p:sp>
      <p:cxnSp>
        <p:nvCxnSpPr>
          <p:cNvPr id="236" name="직선 화살표 연결선 235"/>
          <p:cNvCxnSpPr/>
          <p:nvPr/>
        </p:nvCxnSpPr>
        <p:spPr>
          <a:xfrm>
            <a:off x="7995678" y="3717110"/>
            <a:ext cx="1555" cy="487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05" idx="3"/>
            <a:endCxn id="54" idx="2"/>
          </p:cNvCxnSpPr>
          <p:nvPr/>
        </p:nvCxnSpPr>
        <p:spPr>
          <a:xfrm flipV="1">
            <a:off x="5473921" y="3572541"/>
            <a:ext cx="1649894" cy="4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355261" y="476627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50" name="직선 화살표 연결선 249"/>
          <p:cNvCxnSpPr>
            <a:endCxn id="247" idx="0"/>
          </p:cNvCxnSpPr>
          <p:nvPr/>
        </p:nvCxnSpPr>
        <p:spPr>
          <a:xfrm flipH="1">
            <a:off x="7995945" y="4439170"/>
            <a:ext cx="1288" cy="327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7" idx="2"/>
            <a:endCxn id="170" idx="0"/>
          </p:cNvCxnSpPr>
          <p:nvPr/>
        </p:nvCxnSpPr>
        <p:spPr>
          <a:xfrm flipH="1">
            <a:off x="7993296" y="5020195"/>
            <a:ext cx="2649" cy="331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꺾인 연결선 97"/>
          <p:cNvCxnSpPr>
            <a:endCxn id="96" idx="2"/>
          </p:cNvCxnSpPr>
          <p:nvPr/>
        </p:nvCxnSpPr>
        <p:spPr>
          <a:xfrm flipH="1" flipV="1">
            <a:off x="8176575" y="2628270"/>
            <a:ext cx="357855" cy="1683942"/>
          </a:xfrm>
          <a:prstGeom prst="bentConnector4">
            <a:avLst>
              <a:gd name="adj1" fmla="val -90498"/>
              <a:gd name="adj2" fmla="val 61689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298326" y="2117212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53003" y="3626041"/>
            <a:ext cx="60971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ApplyVO</a:t>
            </a:r>
            <a:endParaRPr lang="ko-KR" altLang="en-US" sz="1050" dirty="0"/>
          </a:p>
        </p:txBody>
      </p:sp>
      <p:cxnSp>
        <p:nvCxnSpPr>
          <p:cNvPr id="111" name="직선 화살표 연결선 110"/>
          <p:cNvCxnSpPr>
            <a:stCxn id="105" idx="2"/>
            <a:endCxn id="56" idx="0"/>
          </p:cNvCxnSpPr>
          <p:nvPr/>
        </p:nvCxnSpPr>
        <p:spPr>
          <a:xfrm>
            <a:off x="5007163" y="3704036"/>
            <a:ext cx="14722" cy="22844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42778" y="4177402"/>
            <a:ext cx="106304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50" dirty="0" err="1" smtClean="0"/>
              <a:t>ApplyDAOImpl</a:t>
            </a:r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>
          <a:xfrm>
            <a:off x="3897411" y="5988485"/>
            <a:ext cx="2248947" cy="5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040146" y="6123435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5223097" y="6123435"/>
            <a:ext cx="755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PageMaker</a:t>
            </a:r>
            <a:endParaRPr lang="ko-KR" altLang="en-US" sz="1050" dirty="0"/>
          </a:p>
        </p:txBody>
      </p:sp>
      <p:cxnSp>
        <p:nvCxnSpPr>
          <p:cNvPr id="60" name="직선 화살표 연결선 59"/>
          <p:cNvCxnSpPr>
            <a:stCxn id="58" idx="3"/>
            <a:endCxn id="59" idx="1"/>
          </p:cNvCxnSpPr>
          <p:nvPr/>
        </p:nvCxnSpPr>
        <p:spPr>
          <a:xfrm>
            <a:off x="4851834" y="6250393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20571" y="5724940"/>
            <a:ext cx="1293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Make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팀</a:t>
            </a:r>
            <a:r>
              <a:rPr lang="en-US" altLang="ko-KR" dirty="0" smtClean="0"/>
              <a:t>(my page)</a:t>
            </a:r>
            <a:r>
              <a:rPr lang="ko-KR" altLang="en-US" dirty="0" smtClean="0"/>
              <a:t>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3585608" y="637067"/>
            <a:ext cx="37341" cy="60875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2483773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86226" y="665108"/>
            <a:ext cx="2083118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altLang="ko-KR" sz="1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Acess</a:t>
            </a: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47"/>
          <p:cNvGrpSpPr/>
          <p:nvPr/>
        </p:nvGrpSpPr>
        <p:grpSpPr>
          <a:xfrm>
            <a:off x="7060245" y="5672999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52808" y="5861811"/>
              <a:ext cx="113495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Teamboard</a:t>
              </a:r>
              <a:endParaRPr lang="ko-KR" altLang="en-US" sz="1200" dirty="0"/>
            </a:p>
          </p:txBody>
        </p:sp>
      </p:grpSp>
      <p:grpSp>
        <p:nvGrpSpPr>
          <p:cNvPr id="5" name="그룹 193"/>
          <p:cNvGrpSpPr/>
          <p:nvPr/>
        </p:nvGrpSpPr>
        <p:grpSpPr>
          <a:xfrm>
            <a:off x="7251401" y="3453669"/>
            <a:ext cx="1159173" cy="253916"/>
            <a:chOff x="7251667" y="2891694"/>
            <a:chExt cx="1003940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TeamDAO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>
              <a:off x="7406672" y="3018652"/>
              <a:ext cx="125262" cy="254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51667" y="2925504"/>
              <a:ext cx="155002" cy="1913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661372" y="3459645"/>
            <a:ext cx="919089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TeamSVCImpl</a:t>
            </a:r>
            <a:endParaRPr lang="ko-KR" altLang="en-US" sz="1050" dirty="0"/>
          </a:p>
        </p:txBody>
      </p:sp>
      <p:grpSp>
        <p:nvGrpSpPr>
          <p:cNvPr id="6" name="그룹 191"/>
          <p:cNvGrpSpPr/>
          <p:nvPr/>
        </p:nvGrpSpPr>
        <p:grpSpPr>
          <a:xfrm>
            <a:off x="4369988" y="2535589"/>
            <a:ext cx="1156857" cy="253916"/>
            <a:chOff x="4281639" y="2650993"/>
            <a:chExt cx="1024220" cy="253916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85" y="2650993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TeamSVC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>
              <a:off x="4456925" y="2777951"/>
              <a:ext cx="125262" cy="9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281639" y="2688484"/>
              <a:ext cx="175285" cy="18075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5118152" y="2789505"/>
            <a:ext cx="2765" cy="67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625738" y="5275271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8012346" y="5529187"/>
            <a:ext cx="11740" cy="143812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13" idx="3"/>
            <a:endCxn id="109" idx="2"/>
          </p:cNvCxnSpPr>
          <p:nvPr/>
        </p:nvCxnSpPr>
        <p:spPr>
          <a:xfrm flipV="1">
            <a:off x="2657475" y="2663457"/>
            <a:ext cx="1712513" cy="402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383721" y="2374354"/>
            <a:ext cx="158570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TeamDAO-mapper.xml</a:t>
            </a:r>
            <a:endParaRPr lang="ko-KR" altLang="en-US" sz="1050" dirty="0"/>
          </a:p>
        </p:txBody>
      </p:sp>
      <p:cxnSp>
        <p:nvCxnSpPr>
          <p:cNvPr id="236" name="직선 화살표 연결선 235"/>
          <p:cNvCxnSpPr>
            <a:stCxn id="86" idx="2"/>
          </p:cNvCxnSpPr>
          <p:nvPr/>
        </p:nvCxnSpPr>
        <p:spPr>
          <a:xfrm flipH="1">
            <a:off x="7989648" y="3707585"/>
            <a:ext cx="3142" cy="477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05" idx="3"/>
            <a:endCxn id="54" idx="2"/>
          </p:cNvCxnSpPr>
          <p:nvPr/>
        </p:nvCxnSpPr>
        <p:spPr>
          <a:xfrm flipV="1">
            <a:off x="5580461" y="3583172"/>
            <a:ext cx="1670940" cy="3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374311" y="472817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50" name="직선 화살표 연결선 249"/>
          <p:cNvCxnSpPr>
            <a:endCxn id="247" idx="0"/>
          </p:cNvCxnSpPr>
          <p:nvPr/>
        </p:nvCxnSpPr>
        <p:spPr>
          <a:xfrm>
            <a:off x="8008698" y="4439170"/>
            <a:ext cx="6297" cy="28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7" idx="2"/>
            <a:endCxn id="170" idx="0"/>
          </p:cNvCxnSpPr>
          <p:nvPr/>
        </p:nvCxnSpPr>
        <p:spPr>
          <a:xfrm flipH="1">
            <a:off x="8012346" y="4982095"/>
            <a:ext cx="2649" cy="293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17376" y="2041012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17503" y="3640661"/>
            <a:ext cx="595282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TeamVO</a:t>
            </a:r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2752724" y="3115013"/>
            <a:ext cx="590551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TeamVO</a:t>
            </a:r>
            <a:endParaRPr lang="ko-KR" altLang="en-US" sz="1050" dirty="0"/>
          </a:p>
        </p:txBody>
      </p:sp>
      <p:sp>
        <p:nvSpPr>
          <p:cNvPr id="113" name="TextBox 112"/>
          <p:cNvSpPr txBox="1"/>
          <p:nvPr/>
        </p:nvSpPr>
        <p:spPr>
          <a:xfrm>
            <a:off x="1584902" y="2939152"/>
            <a:ext cx="1072573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TeamController</a:t>
            </a:r>
            <a:endParaRPr lang="ko-KR" altLang="en-US" sz="1050" dirty="0"/>
          </a:p>
        </p:txBody>
      </p:sp>
      <p:cxnSp>
        <p:nvCxnSpPr>
          <p:cNvPr id="114" name="직선 화살표 연결선 113"/>
          <p:cNvCxnSpPr>
            <a:stCxn id="105" idx="2"/>
            <a:endCxn id="56" idx="0"/>
          </p:cNvCxnSpPr>
          <p:nvPr/>
        </p:nvCxnSpPr>
        <p:spPr>
          <a:xfrm>
            <a:off x="5120917" y="3713561"/>
            <a:ext cx="17935" cy="22536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17344" y="2857838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cxnSp>
        <p:nvCxnSpPr>
          <p:cNvPr id="117" name="꺾인 연결선 293"/>
          <p:cNvCxnSpPr>
            <a:stCxn id="137" idx="0"/>
            <a:endCxn id="116" idx="1"/>
          </p:cNvCxnSpPr>
          <p:nvPr/>
        </p:nvCxnSpPr>
        <p:spPr>
          <a:xfrm rot="16200000" flipV="1">
            <a:off x="425577" y="3057354"/>
            <a:ext cx="1103822" cy="1120287"/>
          </a:xfrm>
          <a:prstGeom prst="bentConnector4">
            <a:avLst>
              <a:gd name="adj1" fmla="val 40590"/>
              <a:gd name="adj2" fmla="val 12517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6" idx="3"/>
            <a:endCxn id="113" idx="1"/>
          </p:cNvCxnSpPr>
          <p:nvPr/>
        </p:nvCxnSpPr>
        <p:spPr>
          <a:xfrm>
            <a:off x="1137660" y="3065587"/>
            <a:ext cx="447242" cy="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518979" y="4177402"/>
            <a:ext cx="986846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TeamDAOImpl</a:t>
            </a:r>
            <a:endParaRPr lang="ko-KR" altLang="en-US" sz="1050" dirty="0"/>
          </a:p>
        </p:txBody>
      </p:sp>
      <p:cxnSp>
        <p:nvCxnSpPr>
          <p:cNvPr id="132" name="꺾인 연결선 97"/>
          <p:cNvCxnSpPr>
            <a:stCxn id="131" idx="3"/>
          </p:cNvCxnSpPr>
          <p:nvPr/>
        </p:nvCxnSpPr>
        <p:spPr>
          <a:xfrm flipH="1" flipV="1">
            <a:off x="8176575" y="2628270"/>
            <a:ext cx="329250" cy="1676090"/>
          </a:xfrm>
          <a:prstGeom prst="bentConnector4">
            <a:avLst>
              <a:gd name="adj1" fmla="val -109932"/>
              <a:gd name="adj2" fmla="val 63448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40676" y="4169409"/>
            <a:ext cx="279391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1. teamForm.jsp: </a:t>
            </a:r>
            <a:r>
              <a:rPr lang="ko-KR" altLang="en-US" sz="1050" dirty="0" smtClean="0"/>
              <a:t>팀 생성</a:t>
            </a:r>
            <a:endParaRPr lang="en-US" altLang="ko-KR" sz="1050" dirty="0" smtClean="0"/>
          </a:p>
          <a:p>
            <a:r>
              <a:rPr lang="en-US" altLang="ko-KR" sz="1050" dirty="0" smtClean="0"/>
              <a:t>2. myteam.jsp: </a:t>
            </a:r>
            <a:r>
              <a:rPr lang="ko-KR" altLang="en-US" sz="1050" dirty="0" smtClean="0"/>
              <a:t>내가 만든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속한 팀</a:t>
            </a:r>
            <a:endParaRPr lang="en-US" altLang="ko-KR" sz="1050" dirty="0" smtClean="0"/>
          </a:p>
          <a:p>
            <a:r>
              <a:rPr lang="en-US" altLang="ko-KR" sz="1050" dirty="0" smtClean="0"/>
              <a:t>3. </a:t>
            </a:r>
            <a:r>
              <a:rPr lang="en-US" altLang="ko-KR" sz="1050" dirty="0" smtClean="0"/>
              <a:t>a</a:t>
            </a:r>
            <a:r>
              <a:rPr lang="en-US" altLang="ko-KR" sz="1050" dirty="0" smtClean="0"/>
              <a:t>pplicantlist.jsp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내가 만든 팀 지원자 보기</a:t>
            </a:r>
            <a:endParaRPr lang="en-US" altLang="ko-KR" sz="1050" dirty="0" smtClean="0"/>
          </a:p>
          <a:p>
            <a:r>
              <a:rPr lang="en-US" altLang="ko-KR" sz="1050" dirty="0" smtClean="0"/>
              <a:t>4. </a:t>
            </a:r>
            <a:r>
              <a:rPr lang="en-US" altLang="ko-KR" sz="1050" dirty="0" smtClean="0"/>
              <a:t>mymember.jsp: </a:t>
            </a:r>
            <a:r>
              <a:rPr lang="ko-KR" altLang="en-US" sz="1050" dirty="0" smtClean="0"/>
              <a:t>나의 팀원 보기</a:t>
            </a:r>
            <a:endParaRPr lang="en-US" altLang="ko-KR" sz="1050" dirty="0" smtClean="0"/>
          </a:p>
          <a:p>
            <a:r>
              <a:rPr lang="en-US" altLang="ko-KR" sz="1050" dirty="0" smtClean="0"/>
              <a:t>5. teamList.jsp: </a:t>
            </a:r>
            <a:r>
              <a:rPr lang="ko-KR" altLang="en-US" sz="1050" dirty="0" smtClean="0"/>
              <a:t>팀 목록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관리자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>
          <a:xfrm>
            <a:off x="4014378" y="5967219"/>
            <a:ext cx="2248947" cy="5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157121" y="6080905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5340072" y="6080905"/>
            <a:ext cx="755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PageMaker</a:t>
            </a:r>
            <a:endParaRPr lang="ko-KR" altLang="en-US" sz="1050" dirty="0"/>
          </a:p>
        </p:txBody>
      </p:sp>
      <p:cxnSp>
        <p:nvCxnSpPr>
          <p:cNvPr id="60" name="직선 화살표 연결선 59"/>
          <p:cNvCxnSpPr>
            <a:stCxn id="58" idx="3"/>
            <a:endCxn id="59" idx="1"/>
          </p:cNvCxnSpPr>
          <p:nvPr/>
        </p:nvCxnSpPr>
        <p:spPr>
          <a:xfrm>
            <a:off x="4968809" y="6207863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37546" y="5703676"/>
            <a:ext cx="1293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Make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팀 게시판</a:t>
            </a:r>
            <a:r>
              <a:rPr lang="en-US" altLang="ko-KR" dirty="0" smtClean="0"/>
              <a:t>(my page)</a:t>
            </a:r>
            <a:r>
              <a:rPr lang="ko-KR" altLang="en-US" dirty="0" smtClean="0"/>
              <a:t>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3362325" y="647700"/>
            <a:ext cx="37341" cy="60875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2483773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86226" y="665108"/>
            <a:ext cx="2083118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47"/>
          <p:cNvGrpSpPr/>
          <p:nvPr/>
        </p:nvGrpSpPr>
        <p:grpSpPr>
          <a:xfrm>
            <a:off x="7029455" y="579062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20051" y="5861811"/>
              <a:ext cx="11544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TeamBoard</a:t>
              </a:r>
              <a:endParaRPr lang="ko-KR" altLang="en-US" sz="1200" dirty="0"/>
            </a:p>
          </p:txBody>
        </p:sp>
      </p:grpSp>
      <p:grpSp>
        <p:nvGrpSpPr>
          <p:cNvPr id="5" name="그룹 193"/>
          <p:cNvGrpSpPr/>
          <p:nvPr/>
        </p:nvGrpSpPr>
        <p:grpSpPr>
          <a:xfrm>
            <a:off x="7019919" y="3453671"/>
            <a:ext cx="1590677" cy="261079"/>
            <a:chOff x="7309998" y="2864609"/>
            <a:chExt cx="945612" cy="7425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6" y="2864609"/>
              <a:ext cx="723674" cy="7425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err="1" smtClean="0"/>
                <a:t>TeamboardDAO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>
              <a:off x="7417418" y="3235868"/>
              <a:ext cx="114520" cy="6135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309998" y="2984072"/>
              <a:ext cx="107416" cy="51586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450034" y="3459645"/>
            <a:ext cx="1279765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TeamboardSVCImpl</a:t>
            </a:r>
            <a:endParaRPr lang="ko-KR" altLang="en-US" sz="1050" dirty="0"/>
          </a:p>
        </p:txBody>
      </p:sp>
      <p:grpSp>
        <p:nvGrpSpPr>
          <p:cNvPr id="6" name="그룹 191"/>
          <p:cNvGrpSpPr/>
          <p:nvPr/>
        </p:nvGrpSpPr>
        <p:grpSpPr>
          <a:xfrm>
            <a:off x="4122323" y="2507014"/>
            <a:ext cx="1562094" cy="255236"/>
            <a:chOff x="4387977" y="2650996"/>
            <a:chExt cx="839718" cy="652055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85" y="2650996"/>
              <a:ext cx="645510" cy="65205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TeamboardSVC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 flipV="1">
              <a:off x="4469901" y="2974545"/>
              <a:ext cx="112286" cy="24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87977" y="2767708"/>
              <a:ext cx="81924" cy="41367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5084014" y="2762250"/>
            <a:ext cx="5903" cy="69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606688" y="5303846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7993296" y="5557762"/>
            <a:ext cx="0" cy="23286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210426" y="2374354"/>
            <a:ext cx="1759004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smtClean="0"/>
              <a:t>MemberDAO-mapper.xml</a:t>
            </a:r>
            <a:endParaRPr lang="ko-KR" altLang="en-US" sz="1050" dirty="0"/>
          </a:p>
        </p:txBody>
      </p:sp>
      <p:cxnSp>
        <p:nvCxnSpPr>
          <p:cNvPr id="236" name="직선 화살표 연결선 235"/>
          <p:cNvCxnSpPr>
            <a:stCxn id="86" idx="2"/>
          </p:cNvCxnSpPr>
          <p:nvPr/>
        </p:nvCxnSpPr>
        <p:spPr>
          <a:xfrm flipH="1">
            <a:off x="7994493" y="3714750"/>
            <a:ext cx="7433" cy="470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05" idx="3"/>
            <a:endCxn id="54" idx="2"/>
          </p:cNvCxnSpPr>
          <p:nvPr/>
        </p:nvCxnSpPr>
        <p:spPr>
          <a:xfrm flipV="1">
            <a:off x="5729799" y="3586368"/>
            <a:ext cx="1290120" cy="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355261" y="472817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50" name="직선 화살표 연결선 249"/>
          <p:cNvCxnSpPr>
            <a:endCxn id="247" idx="0"/>
          </p:cNvCxnSpPr>
          <p:nvPr/>
        </p:nvCxnSpPr>
        <p:spPr>
          <a:xfrm>
            <a:off x="7994493" y="4439170"/>
            <a:ext cx="1452" cy="289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47" idx="2"/>
            <a:endCxn id="170" idx="0"/>
          </p:cNvCxnSpPr>
          <p:nvPr/>
        </p:nvCxnSpPr>
        <p:spPr>
          <a:xfrm flipH="1">
            <a:off x="7993296" y="4982095"/>
            <a:ext cx="2649" cy="321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136615" y="2104810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14625" y="3170613"/>
            <a:ext cx="962026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TeamboardVO</a:t>
            </a:r>
            <a:endParaRPr lang="ko-KR" altLang="en-US" sz="1050" dirty="0"/>
          </a:p>
        </p:txBody>
      </p:sp>
      <p:cxnSp>
        <p:nvCxnSpPr>
          <p:cNvPr id="101" name="꺾인 연결선 100"/>
          <p:cNvCxnSpPr>
            <a:stCxn id="86" idx="3"/>
            <a:endCxn id="96" idx="2"/>
          </p:cNvCxnSpPr>
          <p:nvPr/>
        </p:nvCxnSpPr>
        <p:spPr>
          <a:xfrm flipH="1" flipV="1">
            <a:off x="8089928" y="2628270"/>
            <a:ext cx="520668" cy="955941"/>
          </a:xfrm>
          <a:prstGeom prst="bentConnector4">
            <a:avLst>
              <a:gd name="adj1" fmla="val -43905"/>
              <a:gd name="adj2" fmla="val 56828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3044" y="3467881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1200593" y="2940481"/>
            <a:ext cx="1428749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50" dirty="0" err="1" smtClean="0"/>
              <a:t>TeamboardController</a:t>
            </a:r>
            <a:endParaRPr lang="ko-KR" altLang="en-US" sz="1050" dirty="0"/>
          </a:p>
        </p:txBody>
      </p:sp>
      <p:cxnSp>
        <p:nvCxnSpPr>
          <p:cNvPr id="81" name="꺾인 연결선 293"/>
          <p:cNvCxnSpPr>
            <a:endCxn id="48" idx="1"/>
          </p:cNvCxnSpPr>
          <p:nvPr/>
        </p:nvCxnSpPr>
        <p:spPr>
          <a:xfrm rot="16200000" flipV="1">
            <a:off x="427491" y="3551184"/>
            <a:ext cx="995877" cy="1244769"/>
          </a:xfrm>
          <a:prstGeom prst="bentConnector4">
            <a:avLst>
              <a:gd name="adj1" fmla="val 39570"/>
              <a:gd name="adj2" fmla="val 112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05" idx="2"/>
            <a:endCxn id="52" idx="0"/>
          </p:cNvCxnSpPr>
          <p:nvPr/>
        </p:nvCxnSpPr>
        <p:spPr>
          <a:xfrm>
            <a:off x="5089917" y="3713561"/>
            <a:ext cx="17036" cy="22536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29958" y="3654173"/>
            <a:ext cx="962026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TeamboardVO</a:t>
            </a:r>
            <a:endParaRPr lang="ko-KR" altLang="en-US" sz="1050" dirty="0"/>
          </a:p>
        </p:txBody>
      </p:sp>
      <p:sp>
        <p:nvSpPr>
          <p:cNvPr id="154" name="TextBox 153"/>
          <p:cNvSpPr txBox="1"/>
          <p:nvPr/>
        </p:nvSpPr>
        <p:spPr>
          <a:xfrm>
            <a:off x="7328478" y="4167877"/>
            <a:ext cx="132974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1050" dirty="0" err="1" smtClean="0"/>
              <a:t>TeamboardDAOImpl</a:t>
            </a:r>
            <a:endParaRPr lang="ko-KR" altLang="en-US" sz="1050" dirty="0"/>
          </a:p>
        </p:txBody>
      </p:sp>
      <p:sp>
        <p:nvSpPr>
          <p:cNvPr id="176" name="TextBox 175"/>
          <p:cNvSpPr txBox="1"/>
          <p:nvPr/>
        </p:nvSpPr>
        <p:spPr>
          <a:xfrm>
            <a:off x="170121" y="4679771"/>
            <a:ext cx="288142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/>
            <a:r>
              <a:rPr lang="en-US" altLang="ko-KR" sz="1050" dirty="0" smtClean="0"/>
              <a:t>1. teamBoard.jsp:  </a:t>
            </a:r>
            <a:r>
              <a:rPr lang="ko-KR" altLang="en-US" sz="1050" dirty="0" smtClean="0"/>
              <a:t>팀 게시판 </a:t>
            </a:r>
            <a:r>
              <a:rPr lang="ko-KR" altLang="en-US" sz="1050" dirty="0" err="1" smtClean="0"/>
              <a:t>게시글</a:t>
            </a:r>
            <a:r>
              <a:rPr lang="ko-KR" altLang="en-US" sz="1050" dirty="0" smtClean="0"/>
              <a:t> 조회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2. rview.jsp: </a:t>
            </a:r>
            <a:r>
              <a:rPr lang="ko-KR" altLang="en-US" sz="1050" dirty="0" smtClean="0"/>
              <a:t>팀 게시판 </a:t>
            </a:r>
            <a:r>
              <a:rPr lang="ko-KR" altLang="en-US" sz="1050" dirty="0" err="1" smtClean="0"/>
              <a:t>게시글</a:t>
            </a:r>
            <a:r>
              <a:rPr lang="ko-KR" altLang="en-US" sz="1050" dirty="0" smtClean="0"/>
              <a:t> </a:t>
            </a:r>
            <a:r>
              <a:rPr lang="ko-KR" altLang="en-US" sz="1050" smtClean="0"/>
              <a:t>상세 </a:t>
            </a:r>
            <a:r>
              <a:rPr lang="ko-KR" altLang="en-US" sz="1050" smtClean="0"/>
              <a:t>보기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3. teamBoardForm.jsp: </a:t>
            </a:r>
            <a:r>
              <a:rPr lang="ko-KR" altLang="en-US" sz="1050" dirty="0" smtClean="0"/>
              <a:t>팀 게시판 </a:t>
            </a:r>
            <a:r>
              <a:rPr lang="ko-KR" altLang="en-US" sz="1050" dirty="0" err="1" smtClean="0"/>
              <a:t>게시글</a:t>
            </a:r>
            <a:r>
              <a:rPr lang="ko-KR" altLang="en-US" sz="1050" dirty="0" smtClean="0"/>
              <a:t> 작성</a:t>
            </a:r>
            <a:endParaRPr lang="en-US" altLang="ko-KR" sz="1050" dirty="0" smtClean="0"/>
          </a:p>
          <a:p>
            <a:pPr marL="228600" indent="-228600"/>
            <a:r>
              <a:rPr lang="en-US" altLang="ko-KR" sz="1050" dirty="0" smtClean="0"/>
              <a:t>4. modForm.jsp: </a:t>
            </a:r>
            <a:r>
              <a:rPr lang="ko-KR" altLang="en-US" sz="1050" dirty="0" smtClean="0"/>
              <a:t>팀 게시판 </a:t>
            </a:r>
            <a:r>
              <a:rPr lang="ko-KR" altLang="en-US" sz="1050" dirty="0" err="1" smtClean="0"/>
              <a:t>게시글</a:t>
            </a:r>
            <a:r>
              <a:rPr lang="ko-KR" altLang="en-US" sz="1050" dirty="0" smtClean="0"/>
              <a:t> 수정</a:t>
            </a:r>
            <a:endParaRPr lang="ko-KR" altLang="en-US" sz="1050" dirty="0"/>
          </a:p>
        </p:txBody>
      </p:sp>
      <p:cxnSp>
        <p:nvCxnSpPr>
          <p:cNvPr id="178" name="꺾인 연결선 177"/>
          <p:cNvCxnSpPr>
            <a:stCxn id="53" idx="3"/>
            <a:endCxn id="109" idx="2"/>
          </p:cNvCxnSpPr>
          <p:nvPr/>
        </p:nvCxnSpPr>
        <p:spPr>
          <a:xfrm flipV="1">
            <a:off x="2629342" y="2633662"/>
            <a:ext cx="1492981" cy="433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48" idx="0"/>
            <a:endCxn id="53" idx="1"/>
          </p:cNvCxnSpPr>
          <p:nvPr/>
        </p:nvCxnSpPr>
        <p:spPr>
          <a:xfrm rot="5400000" flipH="1" flipV="1">
            <a:off x="731676" y="2998965"/>
            <a:ext cx="400442" cy="53739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982479" y="5967219"/>
            <a:ext cx="2248947" cy="56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125222" y="6080905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5308173" y="6080905"/>
            <a:ext cx="75558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PageMaker</a:t>
            </a:r>
            <a:endParaRPr lang="ko-KR" altLang="en-US" sz="1050" dirty="0"/>
          </a:p>
        </p:txBody>
      </p:sp>
      <p:cxnSp>
        <p:nvCxnSpPr>
          <p:cNvPr id="58" name="직선 화살표 연결선 57"/>
          <p:cNvCxnSpPr>
            <a:stCxn id="55" idx="3"/>
            <a:endCxn id="56" idx="1"/>
          </p:cNvCxnSpPr>
          <p:nvPr/>
        </p:nvCxnSpPr>
        <p:spPr>
          <a:xfrm>
            <a:off x="4936910" y="6207863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05647" y="5703676"/>
            <a:ext cx="12936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Make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11449</TotalTime>
  <Words>486</Words>
  <Application>Microsoft Office PowerPoint</Application>
  <PresentationFormat>화면 슬라이드 쇼(4:3)</PresentationFormat>
  <Paragraphs>213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팀원모집 게시판 아키텍처</vt:lpstr>
      <vt:lpstr>공모전 아키텍처</vt:lpstr>
      <vt:lpstr>대외활동 아키텍처</vt:lpstr>
      <vt:lpstr>자유 게시판 아키텍처 </vt:lpstr>
      <vt:lpstr>관련 기사 게시판 아키텍처</vt:lpstr>
      <vt:lpstr>로그인 / 회원정보 아키텍처</vt:lpstr>
      <vt:lpstr>지원자 아키텍처</vt:lpstr>
      <vt:lpstr> 팀(my page) 아키텍처</vt:lpstr>
      <vt:lpstr> 팀 게시판(my page) 아키텍처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user</cp:lastModifiedBy>
  <cp:revision>1097</cp:revision>
  <dcterms:created xsi:type="dcterms:W3CDTF">2017-12-19T02:35:40Z</dcterms:created>
  <dcterms:modified xsi:type="dcterms:W3CDTF">2020-09-20T12:59:35Z</dcterms:modified>
</cp:coreProperties>
</file>