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6E57F-52DE-49EC-A30F-46198DC91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C3874-712A-4900-BAF5-A1386157B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BA3BC-811D-4F1F-B566-80666EE6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C0E9-3E39-4C2C-90F4-01BB25C07D54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BE5EB-2F02-464E-AF3F-B42AB128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B9457-3298-4B32-8A48-DA4F9D25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037F-C90E-442B-AD54-D1EE8995A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44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980F3-1CF9-4630-A309-E56D546F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5F5CA-35A9-4FEE-92D8-A31584231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BAEA3-9E47-44B6-835D-E9E99CAD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C0E9-3E39-4C2C-90F4-01BB25C07D54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C99B5-9ED3-4139-B5F5-165E0140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ABDE-13EB-4F30-9942-07E9883B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037F-C90E-442B-AD54-D1EE8995A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0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0D4598-2FE8-439E-9692-572F31C8A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37F629-1CCB-4EC1-80ED-1097B0A25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DABB9-FE18-43F9-ACEB-F3662BA2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C0E9-3E39-4C2C-90F4-01BB25C07D54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A55D02-564A-449D-AFCE-0C55464F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DB493-ECAD-4258-88A8-38D57D36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037F-C90E-442B-AD54-D1EE8995A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77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6D2AC-3190-4A7C-B643-FF62FA84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9838AD-57BC-4D31-B611-84E48A458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1C4BDD-FC7F-47EB-A44A-9D1E4C70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C0E9-3E39-4C2C-90F4-01BB25C07D54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34B01-E210-4E01-9217-48D09EAF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A356A9-4F5C-4187-BC15-555BB404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037F-C90E-442B-AD54-D1EE8995A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19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BE26A-FC2A-4E6C-8392-8AAEF4F7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1C1DF8-81EE-4848-9F0E-DB56E37BE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71D71-B3EC-4948-9523-EADE5274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C0E9-3E39-4C2C-90F4-01BB25C07D54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17A2F-770F-4384-81C4-35751262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23100-D811-4659-8917-3430D990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037F-C90E-442B-AD54-D1EE8995A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2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AF03E-2806-481E-8BC0-AEFE3210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D522A-D2F6-4E22-8146-56DED827D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F46C53-8D06-4CC1-AAB7-EB10E0442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01A746-4EA1-4FD4-8C88-6B8E1AE1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C0E9-3E39-4C2C-90F4-01BB25C07D54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6A56C-C420-496B-B00D-11CD091D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793B84-FBDF-4256-9E3C-E11FE3E2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037F-C90E-442B-AD54-D1EE8995A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6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042EF-995E-4850-BF53-66AFA256D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2732C-5BA3-445E-BC04-86177CA8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83EFC0-21E9-4C7A-8BE1-A8E118DA0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BBADFC-CE05-475F-B8F3-D6A97B0ED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3BDC0F-C5CB-4118-90AF-5484BECBF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EB4B0F-BBE9-4002-B4CB-E16A076C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C0E9-3E39-4C2C-90F4-01BB25C07D54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FD095D-9EE1-4DA9-82D9-CE6E9FFD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85A21E-D01D-4E64-BDDF-04C31F96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037F-C90E-442B-AD54-D1EE8995A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2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ADAB9-6786-418C-96D1-48ED1B4C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335AD7-EE1B-49E8-8CF6-5CBEE327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C0E9-3E39-4C2C-90F4-01BB25C07D54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F3AD24-95DD-4E4E-BBD0-A4C26B42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6CAE4A-3028-417D-A6B9-9A7E0DE2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037F-C90E-442B-AD54-D1EE8995A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5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98C392-DDF7-43A7-AC61-20A4C9EB2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C0E9-3E39-4C2C-90F4-01BB25C07D54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21E08E-2B5E-4E97-A031-81848FC6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81A3F2-EAE8-4723-B556-E54E7CC1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037F-C90E-442B-AD54-D1EE8995A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89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1D0C0-27E9-4EC6-A556-E0927B0AC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2CF73-1568-4291-88F9-DF2BDC073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66A411-3D8E-4FAE-AFDC-C178C2F43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EC0171-EAA7-44F4-9B6A-255E09D4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C0E9-3E39-4C2C-90F4-01BB25C07D54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728621-5E69-4D9F-ABC5-4A19B435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123520-2ABD-44DB-945F-BE294B09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037F-C90E-442B-AD54-D1EE8995A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20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1D1B4-7EE2-4E88-AA7E-03FD188C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929124-AA17-40B9-B230-F03C26F46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4962C4-3D54-4E79-B649-2C543B7A5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122DDF-3C91-4981-A990-91B6F274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C0E9-3E39-4C2C-90F4-01BB25C07D54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ECE07-9A3C-492D-83C9-CF53CF44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0A29B9-8333-466C-A220-6BF34293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037F-C90E-442B-AD54-D1EE8995A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5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1CD083-7932-4239-9BBA-928E1414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9B0EF-A892-4ED7-B171-5C3594097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D4D5C-E64D-49D8-BAFE-59EF7FB1B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C0E9-3E39-4C2C-90F4-01BB25C07D54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EF7079-BC16-4166-B576-A4A9AEF4F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6CF18-9F1E-402F-A99F-5CED7EC4A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4037F-C90E-442B-AD54-D1EE8995A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47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895179-611D-486E-8F30-BEE857E41335}"/>
              </a:ext>
            </a:extLst>
          </p:cNvPr>
          <p:cNvSpPr/>
          <p:nvPr/>
        </p:nvSpPr>
        <p:spPr>
          <a:xfrm>
            <a:off x="1093694" y="1676400"/>
            <a:ext cx="1783977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게시판 입장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737BF5-AF4F-4AB8-849A-C07C0931D210}"/>
              </a:ext>
            </a:extLst>
          </p:cNvPr>
          <p:cNvSpPr/>
          <p:nvPr/>
        </p:nvSpPr>
        <p:spPr>
          <a:xfrm>
            <a:off x="1093693" y="2590800"/>
            <a:ext cx="1783977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Title &amp; id </a:t>
            </a:r>
            <a:r>
              <a:rPr lang="ko-KR" altLang="en-US" dirty="0"/>
              <a:t>검사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953C7159-693B-42C1-876C-2A974A6F6C49}"/>
              </a:ext>
            </a:extLst>
          </p:cNvPr>
          <p:cNvSpPr/>
          <p:nvPr/>
        </p:nvSpPr>
        <p:spPr>
          <a:xfrm>
            <a:off x="7180729" y="2528047"/>
            <a:ext cx="1550894" cy="58270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D21645F-83AF-47EE-BC6A-28BFCC0AC8C9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2877670" y="2819400"/>
            <a:ext cx="4303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303C7776-53A3-419E-B9AF-06D6682F5142}"/>
              </a:ext>
            </a:extLst>
          </p:cNvPr>
          <p:cNvSpPr/>
          <p:nvPr/>
        </p:nvSpPr>
        <p:spPr>
          <a:xfrm>
            <a:off x="7261411" y="3774141"/>
            <a:ext cx="1389529" cy="116092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결과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11C5EA8-85E2-4311-A8EF-EFF5AAB0529B}"/>
              </a:ext>
            </a:extLst>
          </p:cNvPr>
          <p:cNvCxnSpPr>
            <a:stCxn id="7" idx="3"/>
            <a:endCxn id="11" idx="0"/>
          </p:cNvCxnSpPr>
          <p:nvPr/>
        </p:nvCxnSpPr>
        <p:spPr>
          <a:xfrm>
            <a:off x="7956176" y="3110753"/>
            <a:ext cx="0" cy="66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0CDDB2F-A5E5-47B6-9FFE-B7F52968EBEB}"/>
              </a:ext>
            </a:extLst>
          </p:cNvPr>
          <p:cNvCxnSpPr>
            <a:stCxn id="11" idx="3"/>
            <a:endCxn id="4" idx="3"/>
          </p:cNvCxnSpPr>
          <p:nvPr/>
        </p:nvCxnSpPr>
        <p:spPr>
          <a:xfrm flipH="1" flipV="1">
            <a:off x="2877671" y="1905000"/>
            <a:ext cx="5773269" cy="2449606"/>
          </a:xfrm>
          <a:prstGeom prst="bentConnector3">
            <a:avLst>
              <a:gd name="adj1" fmla="val -39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29640E0-DD89-4D0A-9026-3D11AD77B65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846294" y="4354605"/>
            <a:ext cx="44151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CDEA23-A1F4-4154-A8D7-F7398E3119DD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1985682" y="2133600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700117-2B5D-4261-9504-457BD6FE1203}"/>
              </a:ext>
            </a:extLst>
          </p:cNvPr>
          <p:cNvSpPr/>
          <p:nvPr/>
        </p:nvSpPr>
        <p:spPr>
          <a:xfrm>
            <a:off x="1062317" y="4126005"/>
            <a:ext cx="1783977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입장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748C85F-53CA-446A-9178-41554E3235DB}"/>
              </a:ext>
            </a:extLst>
          </p:cNvPr>
          <p:cNvSpPr/>
          <p:nvPr/>
        </p:nvSpPr>
        <p:spPr>
          <a:xfrm>
            <a:off x="1049991" y="402292"/>
            <a:ext cx="1896036" cy="7014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조회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B729EA4-42F6-44EB-B6F1-7F1C86E9A882}"/>
              </a:ext>
            </a:extLst>
          </p:cNvPr>
          <p:cNvCxnSpPr>
            <a:stCxn id="24" idx="4"/>
            <a:endCxn id="4" idx="0"/>
          </p:cNvCxnSpPr>
          <p:nvPr/>
        </p:nvCxnSpPr>
        <p:spPr>
          <a:xfrm flipH="1">
            <a:off x="1985683" y="1103781"/>
            <a:ext cx="12326" cy="572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원통형 28">
            <a:extLst>
              <a:ext uri="{FF2B5EF4-FFF2-40B4-BE49-F238E27FC236}">
                <a16:creationId xmlns:a16="http://schemas.microsoft.com/office/drawing/2014/main" id="{FAB26A4C-451E-4226-AE1D-A130B15C6ADC}"/>
              </a:ext>
            </a:extLst>
          </p:cNvPr>
          <p:cNvSpPr/>
          <p:nvPr/>
        </p:nvSpPr>
        <p:spPr>
          <a:xfrm>
            <a:off x="7261411" y="5155825"/>
            <a:ext cx="1411939" cy="74407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OO</a:t>
            </a:r>
            <a:r>
              <a:rPr lang="ko-KR" altLang="en-US" dirty="0"/>
              <a:t>팀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F2B40ACF-2215-4FA8-8EAF-A7396F01F917}"/>
              </a:ext>
            </a:extLst>
          </p:cNvPr>
          <p:cNvCxnSpPr>
            <a:stCxn id="23" idx="2"/>
            <a:endCxn id="29" idx="2"/>
          </p:cNvCxnSpPr>
          <p:nvPr/>
        </p:nvCxnSpPr>
        <p:spPr>
          <a:xfrm rot="16200000" flipH="1">
            <a:off x="4135530" y="2401980"/>
            <a:ext cx="944656" cy="5307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94F7E079-4FAB-4EE3-9833-1474B50A2B2D}"/>
              </a:ext>
            </a:extLst>
          </p:cNvPr>
          <p:cNvSpPr/>
          <p:nvPr/>
        </p:nvSpPr>
        <p:spPr>
          <a:xfrm>
            <a:off x="1093693" y="5855069"/>
            <a:ext cx="1676399" cy="628651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598D0FB8-0556-425B-9281-74165D3F7E5C}"/>
              </a:ext>
            </a:extLst>
          </p:cNvPr>
          <p:cNvCxnSpPr>
            <a:stCxn id="29" idx="3"/>
            <a:endCxn id="32" idx="3"/>
          </p:cNvCxnSpPr>
          <p:nvPr/>
        </p:nvCxnSpPr>
        <p:spPr>
          <a:xfrm rot="5400000">
            <a:off x="5233988" y="3436001"/>
            <a:ext cx="269499" cy="5197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35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순서도: 종속 처리 23">
            <a:extLst>
              <a:ext uri="{FF2B5EF4-FFF2-40B4-BE49-F238E27FC236}">
                <a16:creationId xmlns:a16="http://schemas.microsoft.com/office/drawing/2014/main" id="{26A6139D-C095-4343-8555-5596420905FF}"/>
              </a:ext>
            </a:extLst>
          </p:cNvPr>
          <p:cNvSpPr/>
          <p:nvPr/>
        </p:nvSpPr>
        <p:spPr>
          <a:xfrm>
            <a:off x="878541" y="779928"/>
            <a:ext cx="1604683" cy="744071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F47058-F064-4ECE-B784-E63A78384985}"/>
              </a:ext>
            </a:extLst>
          </p:cNvPr>
          <p:cNvSpPr/>
          <p:nvPr/>
        </p:nvSpPr>
        <p:spPr>
          <a:xfrm>
            <a:off x="878541" y="2079813"/>
            <a:ext cx="1604683" cy="744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글 등록</a:t>
            </a:r>
          </a:p>
        </p:txBody>
      </p:sp>
      <p:sp>
        <p:nvSpPr>
          <p:cNvPr id="26" name="원통형 25">
            <a:extLst>
              <a:ext uri="{FF2B5EF4-FFF2-40B4-BE49-F238E27FC236}">
                <a16:creationId xmlns:a16="http://schemas.microsoft.com/office/drawing/2014/main" id="{1AD6FC56-9D35-4873-A847-528EE6F8C1A3}"/>
              </a:ext>
            </a:extLst>
          </p:cNvPr>
          <p:cNvSpPr/>
          <p:nvPr/>
        </p:nvSpPr>
        <p:spPr>
          <a:xfrm>
            <a:off x="6338047" y="2079813"/>
            <a:ext cx="1201271" cy="74407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OO</a:t>
            </a:r>
            <a:r>
              <a:rPr lang="ko-KR" altLang="en-US" dirty="0"/>
              <a:t>팀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C40A94B-E4BA-4618-81DA-316168B141EC}"/>
              </a:ext>
            </a:extLst>
          </p:cNvPr>
          <p:cNvCxnSpPr>
            <a:stCxn id="25" idx="3"/>
            <a:endCxn id="26" idx="2"/>
          </p:cNvCxnSpPr>
          <p:nvPr/>
        </p:nvCxnSpPr>
        <p:spPr>
          <a:xfrm>
            <a:off x="2483224" y="2451849"/>
            <a:ext cx="3854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8547BA-90B3-4EC1-959D-DF4C6A981C11}"/>
              </a:ext>
            </a:extLst>
          </p:cNvPr>
          <p:cNvSpPr/>
          <p:nvPr/>
        </p:nvSpPr>
        <p:spPr>
          <a:xfrm>
            <a:off x="878541" y="3379698"/>
            <a:ext cx="1604683" cy="744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 완료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AE925A3-D2CC-4413-A4DB-DDB1E859A1E4}"/>
              </a:ext>
            </a:extLst>
          </p:cNvPr>
          <p:cNvCxnSpPr>
            <a:stCxn id="26" idx="3"/>
            <a:endCxn id="30" idx="3"/>
          </p:cNvCxnSpPr>
          <p:nvPr/>
        </p:nvCxnSpPr>
        <p:spPr>
          <a:xfrm rot="5400000">
            <a:off x="4247029" y="1060080"/>
            <a:ext cx="927850" cy="44554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36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명ㅅ</dc:creator>
  <cp:lastModifiedBy>안 명ㅅ</cp:lastModifiedBy>
  <cp:revision>1</cp:revision>
  <dcterms:created xsi:type="dcterms:W3CDTF">2020-07-26T07:16:18Z</dcterms:created>
  <dcterms:modified xsi:type="dcterms:W3CDTF">2020-07-26T07:27:24Z</dcterms:modified>
</cp:coreProperties>
</file>