
<file path=[Content_Types].xml><?xml version="1.0" encoding="utf-8"?>
<Types xmlns="http://schemas.openxmlformats.org/package/2006/content-types"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1484" r:id="rId2"/>
  </p:sldIdLst>
  <p:sldSz cx="9906000" cy="6858000" type="A4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33FF"/>
    <a:srgbClr val="C2D7F0"/>
    <a:srgbClr val="FFFF99"/>
    <a:srgbClr val="CCFF99"/>
    <a:srgbClr val="99CCFF"/>
    <a:srgbClr val="FFFFCC"/>
    <a:srgbClr val="FF0000"/>
    <a:srgbClr val="0000FF"/>
    <a:srgbClr val="000099"/>
    <a:srgbClr val="25406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276" autoAdjust="0"/>
    <p:restoredTop sz="86561" autoAdjust="0"/>
  </p:normalViewPr>
  <p:slideViewPr>
    <p:cSldViewPr>
      <p:cViewPr>
        <p:scale>
          <a:sx n="100" d="100"/>
          <a:sy n="100" d="100"/>
        </p:scale>
        <p:origin x="-1398" y="-54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3006" y="-102"/>
      </p:cViewPr>
      <p:guideLst>
        <p:guide orient="horz" pos="3126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6"/>
            <a:ext cx="2946400" cy="49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96" y="6"/>
            <a:ext cx="2946400" cy="49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0AB2793C-16ED-4993-A16F-AAFA1980A102}" type="datetimeFigureOut">
              <a:rPr lang="ko-KR" altLang="en-US"/>
              <a:pPr>
                <a:defRPr/>
              </a:pPr>
              <a:t>2020-07-26</a:t>
            </a:fld>
            <a:endParaRPr lang="en-US" altLang="ko-KR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8171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96" y="9428171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168885113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6"/>
            <a:ext cx="2946400" cy="49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96" y="6"/>
            <a:ext cx="2946400" cy="49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A21FBA05-51D2-4CA2-B0FD-BCA547E355EF}" type="datetimeFigureOut">
              <a:rPr lang="ko-KR" altLang="en-US"/>
              <a:pPr>
                <a:defRPr/>
              </a:pPr>
              <a:t>2020-07-26</a:t>
            </a:fld>
            <a:endParaRPr lang="en-US" altLang="ko-KR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4538"/>
            <a:ext cx="537845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66" y="4714885"/>
            <a:ext cx="5438775" cy="4467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28171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96" y="9428171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49D98566-A392-4BFB-AF10-358F76F35A1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10199124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016223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 hasCustomPrompt="1"/>
          </p:nvPr>
        </p:nvSpPr>
        <p:spPr>
          <a:xfrm>
            <a:off x="351284" y="1618042"/>
            <a:ext cx="9180000" cy="46192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200" b="1"/>
            </a:lvl1pPr>
            <a:lvl2pPr>
              <a:buFontTx/>
              <a:buNone/>
              <a:defRPr sz="1200" b="1"/>
            </a:lvl2pPr>
            <a:lvl3pPr>
              <a:buFontTx/>
              <a:buNone/>
              <a:defRPr sz="1600"/>
            </a:lvl3pPr>
            <a:lvl4pPr>
              <a:buFontTx/>
              <a:buNone/>
              <a:defRPr sz="1400"/>
            </a:lvl4pPr>
            <a:lvl5pPr>
              <a:buFontTx/>
              <a:buNone/>
              <a:defRPr sz="1400"/>
            </a:lvl5pPr>
          </a:lstStyle>
          <a:p>
            <a:pPr lvl="0"/>
            <a:r>
              <a:rPr lang="ko-KR" altLang="en-US" dirty="0" smtClean="0"/>
              <a:t>세부 내역을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12)</a:t>
            </a:r>
            <a:endParaRPr lang="ko-KR" altLang="en-US" dirty="0"/>
          </a:p>
        </p:txBody>
      </p:sp>
      <p:sp>
        <p:nvSpPr>
          <p:cNvPr id="10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 dirty="0">
              <a:latin typeface="+mn-lt"/>
              <a:ea typeface="맑은 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 hasCustomPrompt="1"/>
          </p:nvPr>
        </p:nvSpPr>
        <p:spPr>
          <a:xfrm>
            <a:off x="351284" y="0"/>
            <a:ext cx="6473924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800" b="1" baseline="0"/>
            </a:lvl1pPr>
          </a:lstStyle>
          <a:p>
            <a:r>
              <a:rPr lang="ko-KR" altLang="en-US" dirty="0" smtClean="0"/>
              <a:t>슬라이드 제목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18)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51284" y="714212"/>
            <a:ext cx="9180000" cy="7207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 marL="355600" indent="-173038">
              <a:buFont typeface="Wingdings" pitchFamily="2" charset="2"/>
              <a:buChar char="§"/>
              <a:defRPr sz="1600" b="1"/>
            </a:lvl2pPr>
            <a:lvl3pPr marL="538163" indent="-182563">
              <a:buFont typeface="Arial" pitchFamily="34" charset="0"/>
              <a:buChar char="•"/>
              <a:defRPr sz="1600" b="1"/>
            </a:lvl3pPr>
            <a:lvl4pPr marL="720725" indent="-182563">
              <a:defRPr sz="1600" b="1"/>
            </a:lvl4pPr>
            <a:lvl5pPr marL="892175" indent="-171450">
              <a:defRPr sz="1600" b="1"/>
            </a:lvl5pPr>
          </a:lstStyle>
          <a:p>
            <a:pPr lvl="0"/>
            <a:r>
              <a:rPr lang="ko-KR" altLang="en-US" dirty="0" smtClean="0"/>
              <a:t>헤드라인 메시지를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16)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 dirty="0">
              <a:latin typeface="+mn-lt"/>
              <a:ea typeface="맑은 고딕" pitchFamily="50" charset="-127"/>
            </a:endParaRPr>
          </a:p>
        </p:txBody>
      </p:sp>
      <p:sp>
        <p:nvSpPr>
          <p:cNvPr id="8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296816" y="1628800"/>
            <a:ext cx="4320480" cy="4104456"/>
          </a:xfrm>
          <a:prstGeom prst="rect">
            <a:avLst/>
          </a:prstGeom>
        </p:spPr>
        <p:txBody>
          <a:bodyPr lIns="0" tIns="0" rIns="0" bIns="0" anchor="t"/>
          <a:lstStyle>
            <a:lvl1pPr marL="355600" indent="-355600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1800" b="1"/>
            </a:lvl1pPr>
            <a:lvl2pPr marL="523875" indent="-255588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arenR"/>
              <a:defRPr sz="1800" b="1"/>
            </a:lvl2pPr>
            <a:lvl3pPr marL="806450" indent="-268288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ea"/>
              <a:buAutoNum type="circleNumDbPlain"/>
              <a:defRPr sz="1800" b="1"/>
            </a:lvl3pPr>
            <a:lvl4pPr marL="989013" indent="-182563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defRPr sz="1800" b="1"/>
            </a:lvl4pPr>
            <a:lvl5pPr marL="1162050" indent="-173038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defRPr sz="1800" b="1"/>
            </a:lvl5pPr>
          </a:lstStyle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목차 </a:t>
            </a:r>
            <a:r>
              <a:rPr lang="en-US" altLang="ko-KR" dirty="0" smtClean="0"/>
              <a:t>2</a:t>
            </a:r>
          </a:p>
          <a:p>
            <a:pPr lvl="2"/>
            <a:r>
              <a:rPr lang="ko-KR" altLang="en-US" dirty="0" smtClean="0"/>
              <a:t>목차</a:t>
            </a:r>
            <a:r>
              <a:rPr lang="en-US" altLang="ko-KR" dirty="0" smtClean="0"/>
              <a:t>3</a:t>
            </a:r>
          </a:p>
          <a:p>
            <a:pPr lvl="3"/>
            <a:r>
              <a:rPr lang="ko-KR" altLang="en-US" dirty="0" smtClean="0"/>
              <a:t>목차</a:t>
            </a:r>
            <a:r>
              <a:rPr lang="en-US" altLang="ko-KR" dirty="0" smtClean="0"/>
              <a:t>4</a:t>
            </a:r>
          </a:p>
          <a:p>
            <a:pPr lvl="4"/>
            <a:r>
              <a:rPr lang="ko-KR" altLang="en-US" dirty="0" smtClean="0"/>
              <a:t>목차</a:t>
            </a:r>
            <a:r>
              <a:rPr lang="en-US" altLang="ko-KR" dirty="0" smtClean="0"/>
              <a:t>5</a:t>
            </a:r>
          </a:p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</a:t>
            </a:r>
          </a:p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51284" y="0"/>
            <a:ext cx="1656184" cy="620688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r>
              <a:rPr lang="ko-KR" altLang="en-US" sz="1800" dirty="0" smtClean="0">
                <a:latin typeface="+mj-ea"/>
                <a:ea typeface="+mj-ea"/>
              </a:rPr>
              <a:t>목차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맑은 고딕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맑은 고딕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맑은 고딕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맑은 고딕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맑은 고딕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맑은 고딕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To-Be Process</a:t>
            </a:r>
            <a:r>
              <a:rPr lang="ko-KR" altLang="en-US" dirty="0" smtClean="0"/>
              <a:t> </a:t>
            </a:r>
            <a:r>
              <a:rPr lang="en-US" altLang="ko-KR" dirty="0" smtClean="0"/>
              <a:t>DCD</a:t>
            </a:r>
            <a:endParaRPr lang="ko-KR" altLang="en-US" dirty="0"/>
          </a:p>
        </p:txBody>
      </p:sp>
      <p:sp>
        <p:nvSpPr>
          <p:cNvPr id="36" name="Rectangle 252"/>
          <p:cNvSpPr>
            <a:spLocks noChangeArrowheads="1"/>
          </p:cNvSpPr>
          <p:nvPr/>
        </p:nvSpPr>
        <p:spPr bwMode="gray">
          <a:xfrm>
            <a:off x="4485903" y="1124744"/>
            <a:ext cx="1184275" cy="36036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27432" anchor="ctr"/>
          <a:lstStyle/>
          <a:p>
            <a:pPr algn="ctr" eaLnBrk="0" latinLnBrk="0" hangingPunct="0">
              <a:defRPr/>
            </a:pPr>
            <a:r>
              <a:rPr lang="ko-KR" altLang="en-US" sz="1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팀 메이커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Rectangle 294"/>
          <p:cNvSpPr>
            <a:spLocks noChangeArrowheads="1"/>
          </p:cNvSpPr>
          <p:nvPr/>
        </p:nvSpPr>
        <p:spPr bwMode="auto">
          <a:xfrm>
            <a:off x="6430119" y="2132856"/>
            <a:ext cx="1441450" cy="2698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ctr" defTabSz="762000">
              <a:defRPr/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b="1" dirty="0" smtClean="0">
                <a:latin typeface="맑은 고딕" pitchFamily="50" charset="-127"/>
                <a:ea typeface="맑은 고딕" pitchFamily="50" charset="-127"/>
              </a:rPr>
              <a:t>.1 </a:t>
            </a:r>
            <a:r>
              <a:rPr lang="ko-KR" altLang="en-US" sz="900" b="1" dirty="0" smtClean="0">
                <a:latin typeface="맑은 고딕" pitchFamily="50" charset="-127"/>
                <a:ea typeface="맑은 고딕" pitchFamily="50" charset="-127"/>
              </a:rPr>
              <a:t>관리자</a:t>
            </a:r>
            <a:r>
              <a:rPr lang="en-US" altLang="ko-KR" sz="9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Rectangle 257"/>
          <p:cNvSpPr>
            <a:spLocks noChangeArrowheads="1"/>
          </p:cNvSpPr>
          <p:nvPr/>
        </p:nvSpPr>
        <p:spPr bwMode="auto">
          <a:xfrm>
            <a:off x="2253655" y="2132856"/>
            <a:ext cx="1399706" cy="2698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ctr" defTabSz="762000">
              <a:defRPr/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900" b="1" dirty="0" smtClean="0">
                <a:latin typeface="맑은 고딕" pitchFamily="50" charset="-127"/>
                <a:ea typeface="맑은 고딕" pitchFamily="50" charset="-127"/>
              </a:rPr>
              <a:t>.1  </a:t>
            </a:r>
            <a:r>
              <a:rPr lang="ko-KR" altLang="en-US" sz="900" b="1" dirty="0" smtClean="0">
                <a:latin typeface="맑은 고딕" pitchFamily="50" charset="-127"/>
                <a:ea typeface="맑은 고딕" pitchFamily="50" charset="-127"/>
              </a:rPr>
              <a:t>등록</a:t>
            </a:r>
            <a:endParaRPr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" name="직선 연결선 6"/>
          <p:cNvCxnSpPr>
            <a:stCxn id="67" idx="2"/>
            <a:endCxn id="67" idx="2"/>
          </p:cNvCxnSpPr>
          <p:nvPr/>
        </p:nvCxnSpPr>
        <p:spPr>
          <a:xfrm>
            <a:off x="2953508" y="2402731"/>
            <a:ext cx="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257"/>
          <p:cNvSpPr>
            <a:spLocks noChangeArrowheads="1"/>
          </p:cNvSpPr>
          <p:nvPr/>
        </p:nvSpPr>
        <p:spPr bwMode="auto">
          <a:xfrm>
            <a:off x="4376936" y="2132856"/>
            <a:ext cx="1399706" cy="2698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ctr" defTabSz="762000">
              <a:defRPr/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b="1" dirty="0" smtClean="0">
                <a:latin typeface="맑은 고딕" pitchFamily="50" charset="-127"/>
                <a:ea typeface="맑은 고딕" pitchFamily="50" charset="-127"/>
              </a:rPr>
              <a:t>.1  </a:t>
            </a:r>
            <a:r>
              <a:rPr lang="ko-KR" altLang="en-US" sz="900" b="1" dirty="0" smtClean="0">
                <a:latin typeface="맑은 고딕" pitchFamily="50" charset="-127"/>
                <a:ea typeface="맑은 고딕" pitchFamily="50" charset="-127"/>
              </a:rPr>
              <a:t>조회 및 수정</a:t>
            </a:r>
            <a:endParaRPr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Rectangle 257"/>
          <p:cNvSpPr>
            <a:spLocks noChangeArrowheads="1"/>
          </p:cNvSpPr>
          <p:nvPr/>
        </p:nvSpPr>
        <p:spPr bwMode="auto">
          <a:xfrm>
            <a:off x="200472" y="2133968"/>
            <a:ext cx="1399706" cy="2698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ctr" defTabSz="762000">
              <a:defRPr/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900" b="1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900" b="1" dirty="0" smtClean="0">
                <a:latin typeface="맑은 고딕" pitchFamily="50" charset="-127"/>
                <a:ea typeface="맑은 고딕" pitchFamily="50" charset="-127"/>
              </a:rPr>
              <a:t>1 </a:t>
            </a:r>
            <a:r>
              <a:rPr lang="ko-KR" altLang="en-US" sz="900" b="1" dirty="0" smtClean="0">
                <a:latin typeface="맑은 고딕" pitchFamily="50" charset="-127"/>
                <a:ea typeface="맑은 고딕" pitchFamily="50" charset="-127"/>
              </a:rPr>
              <a:t>회원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시스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템</a:t>
            </a:r>
            <a:endParaRPr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6" name="꺾인 연결선 15"/>
          <p:cNvCxnSpPr>
            <a:stCxn id="36" idx="2"/>
            <a:endCxn id="69" idx="0"/>
          </p:cNvCxnSpPr>
          <p:nvPr/>
        </p:nvCxnSpPr>
        <p:spPr>
          <a:xfrm rot="16200000" flipH="1">
            <a:off x="5790568" y="772579"/>
            <a:ext cx="647749" cy="2072803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36" idx="2"/>
            <a:endCxn id="67" idx="0"/>
          </p:cNvCxnSpPr>
          <p:nvPr/>
        </p:nvCxnSpPr>
        <p:spPr>
          <a:xfrm rot="5400000">
            <a:off x="3691901" y="746715"/>
            <a:ext cx="647749" cy="2124533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36" idx="2"/>
            <a:endCxn id="13" idx="0"/>
          </p:cNvCxnSpPr>
          <p:nvPr/>
        </p:nvCxnSpPr>
        <p:spPr>
          <a:xfrm rot="5400000">
            <a:off x="2664753" y="-279321"/>
            <a:ext cx="648861" cy="4177716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44488" y="2852936"/>
            <a:ext cx="103105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j-ea"/>
                <a:ea typeface="+mj-ea"/>
              </a:rPr>
              <a:t>1.1.1 </a:t>
            </a:r>
            <a:r>
              <a:rPr lang="ko-KR" altLang="en-US" sz="1000" dirty="0" smtClean="0">
                <a:latin typeface="+mj-ea"/>
                <a:ea typeface="+mj-ea"/>
              </a:rPr>
              <a:t>회원가입</a:t>
            </a:r>
            <a:endParaRPr lang="en-US" altLang="ko-KR" sz="1000" dirty="0" smtClean="0">
              <a:latin typeface="+mj-ea"/>
              <a:ea typeface="+mj-ea"/>
            </a:endParaRPr>
          </a:p>
          <a:p>
            <a:r>
              <a:rPr lang="en-US" altLang="ko-KR" sz="1000" dirty="0" smtClean="0">
                <a:latin typeface="+mj-ea"/>
                <a:ea typeface="+mj-ea"/>
              </a:rPr>
              <a:t>1.1.2 </a:t>
            </a:r>
            <a:r>
              <a:rPr lang="ko-KR" altLang="en-US" sz="1000" dirty="0" smtClean="0">
                <a:latin typeface="+mj-ea"/>
                <a:ea typeface="+mj-ea"/>
              </a:rPr>
              <a:t>로그인</a:t>
            </a:r>
            <a:endParaRPr lang="en-US" altLang="ko-KR" sz="1000" dirty="0" smtClean="0">
              <a:latin typeface="+mj-ea"/>
              <a:ea typeface="+mj-ea"/>
            </a:endParaRPr>
          </a:p>
          <a:p>
            <a:r>
              <a:rPr lang="en-US" altLang="ko-KR" sz="1000" dirty="0" smtClean="0">
                <a:latin typeface="+mj-ea"/>
                <a:ea typeface="+mj-ea"/>
              </a:rPr>
              <a:t>1.1.3 </a:t>
            </a:r>
            <a:r>
              <a:rPr lang="ko-KR" altLang="en-US" sz="1000" dirty="0" smtClean="0">
                <a:latin typeface="+mj-ea"/>
                <a:ea typeface="+mj-ea"/>
              </a:rPr>
              <a:t>시스템</a:t>
            </a:r>
            <a:endParaRPr lang="en-US" altLang="ko-KR" sz="1000" dirty="0" smtClean="0">
              <a:latin typeface="+mj-ea"/>
              <a:ea typeface="+mj-ea"/>
            </a:endParaRPr>
          </a:p>
          <a:p>
            <a:r>
              <a:rPr lang="en-US" altLang="ko-KR" sz="1000" dirty="0" smtClean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(</a:t>
            </a:r>
            <a:r>
              <a:rPr lang="ko-KR" altLang="en-US" sz="1000" dirty="0" smtClean="0">
                <a:latin typeface="+mj-ea"/>
                <a:ea typeface="+mj-ea"/>
              </a:rPr>
              <a:t>수정</a:t>
            </a:r>
            <a:r>
              <a:rPr lang="en-US" altLang="ko-KR" sz="1000" dirty="0" smtClean="0">
                <a:latin typeface="+mj-ea"/>
                <a:ea typeface="+mj-ea"/>
              </a:rPr>
              <a:t>, </a:t>
            </a:r>
            <a:r>
              <a:rPr lang="ko-KR" altLang="en-US" sz="1000" dirty="0" smtClean="0">
                <a:latin typeface="+mj-ea"/>
                <a:ea typeface="+mj-ea"/>
              </a:rPr>
              <a:t>탈퇴</a:t>
            </a:r>
            <a:r>
              <a:rPr lang="en-US" altLang="ko-KR" sz="1000" dirty="0" smtClean="0">
                <a:latin typeface="+mj-ea"/>
                <a:ea typeface="+mj-ea"/>
              </a:rPr>
              <a:t>)</a:t>
            </a:r>
            <a:endParaRPr lang="en-US" altLang="ko-KR" sz="1000" dirty="0" smtClean="0">
              <a:latin typeface="+mj-ea"/>
              <a:ea typeface="+mj-ea"/>
            </a:endParaRPr>
          </a:p>
          <a:p>
            <a:endParaRPr lang="ko-KR" altLang="en-US" sz="1000" dirty="0" smtClean="0">
              <a:latin typeface="+mj-ea"/>
              <a:ea typeface="+mj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88704" y="2780928"/>
            <a:ext cx="13564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j-ea"/>
                <a:ea typeface="+mj-ea"/>
              </a:rPr>
              <a:t>1.2.1 </a:t>
            </a:r>
            <a:r>
              <a:rPr lang="ko-KR" altLang="en-US" sz="1000" dirty="0" smtClean="0">
                <a:latin typeface="+mj-ea"/>
                <a:ea typeface="+mj-ea"/>
              </a:rPr>
              <a:t>팀원 모집</a:t>
            </a:r>
            <a:endParaRPr lang="en-US" altLang="ko-KR" sz="1000" dirty="0" smtClean="0">
              <a:latin typeface="+mj-ea"/>
              <a:ea typeface="+mj-ea"/>
            </a:endParaRPr>
          </a:p>
          <a:p>
            <a:r>
              <a:rPr lang="en-US" altLang="ko-KR" sz="1000" dirty="0" smtClean="0">
                <a:latin typeface="+mj-ea"/>
                <a:ea typeface="+mj-ea"/>
              </a:rPr>
              <a:t>1.2.2 </a:t>
            </a:r>
            <a:r>
              <a:rPr lang="ko-KR" altLang="en-US" sz="1000" dirty="0" smtClean="0">
                <a:latin typeface="+mj-ea"/>
                <a:ea typeface="+mj-ea"/>
              </a:rPr>
              <a:t>공모전</a:t>
            </a:r>
            <a:endParaRPr lang="en-US" altLang="ko-KR" sz="1000" dirty="0" smtClean="0">
              <a:latin typeface="+mj-ea"/>
              <a:ea typeface="+mj-ea"/>
            </a:endParaRPr>
          </a:p>
          <a:p>
            <a:r>
              <a:rPr lang="en-US" altLang="ko-KR" sz="1000" dirty="0" smtClean="0">
                <a:latin typeface="+mj-ea"/>
                <a:ea typeface="+mj-ea"/>
              </a:rPr>
              <a:t>1.2.3 </a:t>
            </a:r>
            <a:r>
              <a:rPr lang="ko-KR" altLang="en-US" sz="1000" dirty="0" smtClean="0">
                <a:latin typeface="+mj-ea"/>
                <a:ea typeface="+mj-ea"/>
              </a:rPr>
              <a:t>대외활동</a:t>
            </a:r>
            <a:endParaRPr lang="en-US" altLang="ko-KR" sz="1000" dirty="0" smtClean="0">
              <a:latin typeface="+mj-ea"/>
              <a:ea typeface="+mj-ea"/>
            </a:endParaRPr>
          </a:p>
          <a:p>
            <a:r>
              <a:rPr lang="en-US" altLang="ko-KR" sz="1000" dirty="0" smtClean="0">
                <a:latin typeface="+mj-ea"/>
                <a:ea typeface="+mj-ea"/>
              </a:rPr>
              <a:t>1.2.4. </a:t>
            </a:r>
            <a:r>
              <a:rPr lang="ko-KR" altLang="en-US" sz="1000" dirty="0" smtClean="0">
                <a:latin typeface="+mj-ea"/>
                <a:ea typeface="+mj-ea"/>
              </a:rPr>
              <a:t>커뮤니티</a:t>
            </a:r>
            <a:endParaRPr lang="en-US" altLang="ko-KR" sz="1000" dirty="0" smtClean="0">
              <a:latin typeface="+mj-ea"/>
              <a:ea typeface="+mj-ea"/>
            </a:endParaRPr>
          </a:p>
          <a:p>
            <a:r>
              <a:rPr lang="en-US" altLang="ko-KR" sz="1000" dirty="0" smtClean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 1.2.4.1 </a:t>
            </a:r>
            <a:r>
              <a:rPr lang="ko-KR" altLang="en-US" sz="1000" dirty="0" smtClean="0">
                <a:latin typeface="+mj-ea"/>
                <a:ea typeface="+mj-ea"/>
              </a:rPr>
              <a:t>자유게시판</a:t>
            </a:r>
            <a:endParaRPr lang="en-US" altLang="ko-KR" sz="1000" dirty="0" smtClean="0">
              <a:latin typeface="+mj-ea"/>
              <a:ea typeface="+mj-ea"/>
            </a:endParaRPr>
          </a:p>
          <a:p>
            <a:r>
              <a:rPr lang="en-US" altLang="ko-KR" sz="1000" dirty="0" smtClean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 1.2.4.2 </a:t>
            </a:r>
            <a:r>
              <a:rPr lang="ko-KR" altLang="en-US" sz="1000" dirty="0" smtClean="0">
                <a:latin typeface="+mj-ea"/>
                <a:ea typeface="+mj-ea"/>
              </a:rPr>
              <a:t>관련기사</a:t>
            </a:r>
            <a:endParaRPr lang="en-US" altLang="ko-KR" sz="1000" dirty="0" smtClean="0"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76936" y="2780928"/>
            <a:ext cx="12939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j-ea"/>
                <a:ea typeface="+mj-ea"/>
              </a:rPr>
              <a:t>1.3.1 </a:t>
            </a:r>
            <a:r>
              <a:rPr lang="ko-KR" altLang="en-US" sz="1000" dirty="0" smtClean="0">
                <a:latin typeface="+mj-ea"/>
                <a:ea typeface="+mj-ea"/>
              </a:rPr>
              <a:t>조회 시스템</a:t>
            </a:r>
            <a:endParaRPr lang="en-US" altLang="ko-KR" sz="1000" dirty="0" smtClean="0">
              <a:latin typeface="+mj-ea"/>
              <a:ea typeface="+mj-ea"/>
            </a:endParaRPr>
          </a:p>
          <a:p>
            <a:r>
              <a:rPr lang="en-US" altLang="ko-KR" sz="1000" dirty="0" smtClean="0">
                <a:latin typeface="+mj-ea"/>
                <a:ea typeface="+mj-ea"/>
              </a:rPr>
              <a:t>1.3.2 </a:t>
            </a:r>
            <a:r>
              <a:rPr lang="ko-KR" altLang="en-US" sz="1000" dirty="0" smtClean="0">
                <a:latin typeface="+mj-ea"/>
                <a:ea typeface="+mj-ea"/>
              </a:rPr>
              <a:t>수정 시스템</a:t>
            </a:r>
            <a:r>
              <a:rPr lang="en-US" altLang="ko-KR" sz="1000" dirty="0" smtClean="0">
                <a:latin typeface="+mj-ea"/>
                <a:ea typeface="+mj-ea"/>
              </a:rPr>
              <a:t>  </a:t>
            </a:r>
          </a:p>
        </p:txBody>
      </p:sp>
      <p:sp>
        <p:nvSpPr>
          <p:cNvPr id="24" name="Rectangle 294"/>
          <p:cNvSpPr>
            <a:spLocks noChangeArrowheads="1"/>
          </p:cNvSpPr>
          <p:nvPr/>
        </p:nvSpPr>
        <p:spPr bwMode="auto">
          <a:xfrm>
            <a:off x="8301037" y="2132856"/>
            <a:ext cx="1441450" cy="2698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ctr" defTabSz="762000">
              <a:defRPr/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5.1</a:t>
            </a:r>
            <a:r>
              <a:rPr lang="en-US" altLang="ko-KR" sz="9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1" dirty="0" smtClean="0">
                <a:latin typeface="맑은 고딕" pitchFamily="50" charset="-127"/>
                <a:ea typeface="맑은 고딕" pitchFamily="50" charset="-127"/>
              </a:rPr>
              <a:t>기타</a:t>
            </a:r>
            <a:endParaRPr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481392" y="2852936"/>
            <a:ext cx="11208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j-ea"/>
                <a:ea typeface="+mj-ea"/>
              </a:rPr>
              <a:t>1.5.1 </a:t>
            </a:r>
            <a:r>
              <a:rPr lang="ko-KR" altLang="en-US" sz="1000" dirty="0" smtClean="0">
                <a:latin typeface="+mj-ea"/>
                <a:ea typeface="+mj-ea"/>
              </a:rPr>
              <a:t>팀 서비스</a:t>
            </a:r>
            <a:r>
              <a:rPr lang="en-US" altLang="ko-KR" sz="1000" dirty="0" smtClean="0">
                <a:latin typeface="+mj-ea"/>
                <a:ea typeface="+mj-ea"/>
              </a:rPr>
              <a:t>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537176" y="2852936"/>
            <a:ext cx="13324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j-ea"/>
                <a:ea typeface="+mj-ea"/>
              </a:rPr>
              <a:t>1.4.1 </a:t>
            </a:r>
            <a:r>
              <a:rPr lang="ko-KR" altLang="en-US" sz="1000" dirty="0" smtClean="0">
                <a:latin typeface="+mj-ea"/>
                <a:ea typeface="+mj-ea"/>
              </a:rPr>
              <a:t>관리자 시스템</a:t>
            </a:r>
            <a:endParaRPr lang="ko-KR" altLang="en-US" sz="1000" dirty="0" smtClean="0">
              <a:latin typeface="+mj-ea"/>
              <a:ea typeface="+mj-ea"/>
            </a:endParaRPr>
          </a:p>
        </p:txBody>
      </p:sp>
      <p:cxnSp>
        <p:nvCxnSpPr>
          <p:cNvPr id="38" name="꺾인 연결선 37"/>
          <p:cNvCxnSpPr>
            <a:stCxn id="36" idx="2"/>
            <a:endCxn id="24" idx="0"/>
          </p:cNvCxnSpPr>
          <p:nvPr/>
        </p:nvCxnSpPr>
        <p:spPr>
          <a:xfrm rot="16200000" flipH="1">
            <a:off x="6726027" y="-162880"/>
            <a:ext cx="647749" cy="394372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36" idx="2"/>
            <a:endCxn id="15" idx="0"/>
          </p:cNvCxnSpPr>
          <p:nvPr/>
        </p:nvCxnSpPr>
        <p:spPr>
          <a:xfrm flipH="1">
            <a:off x="5076789" y="1485107"/>
            <a:ext cx="1252" cy="64774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8597171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맑은 고딕/Arial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wrap="square" anchor="ctr">
        <a:noAutofit/>
      </a:bodyPr>
      <a:lstStyle>
        <a:defPPr marL="177800" indent="-177800">
          <a:lnSpc>
            <a:spcPct val="90000"/>
          </a:lnSpc>
          <a:spcBef>
            <a:spcPct val="50000"/>
          </a:spcBef>
          <a:buFont typeface="+mj-lt"/>
          <a:buAutoNum type="arabicPeriod"/>
          <a:defRPr sz="1200" dirty="0" smtClean="0">
            <a:solidFill>
              <a:srgbClr val="000000"/>
            </a:solidFill>
            <a:latin typeface="+mn-ea"/>
            <a:ea typeface="+mn-ea"/>
          </a:defRPr>
        </a:defPPr>
      </a:lstStyle>
      <a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a:style>
    </a:spDef>
    <a:lnDef>
      <a:spPr>
        <a:ln w="19050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smtClean="0">
            <a:latin typeface="+mj-ea"/>
            <a:ea typeface="+mj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56698</TotalTime>
  <Words>61</Words>
  <Application>Microsoft Office PowerPoint</Application>
  <PresentationFormat>A4 용지(210x297mm)</PresentationFormat>
  <Paragraphs>21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To-Be Process DCD</vt:lpstr>
    </vt:vector>
  </TitlesOfParts>
  <Company>DKS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Yoon Sung Han</dc:creator>
  <cp:lastModifiedBy>user</cp:lastModifiedBy>
  <cp:revision>5356</cp:revision>
  <cp:lastPrinted>2011-11-28T10:50:45Z</cp:lastPrinted>
  <dcterms:created xsi:type="dcterms:W3CDTF">2007-10-15T08:30:37Z</dcterms:created>
  <dcterms:modified xsi:type="dcterms:W3CDTF">2020-07-26T05:51:37Z</dcterms:modified>
</cp:coreProperties>
</file>