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29372-E65B-4EA3-93ED-8E03414B4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8A53E8-2002-4AE2-B0D2-082B01AC2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F5A36-AD29-4FE9-A9F0-8780308F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F50C3-BE7C-480D-871E-16FD2FEA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071C5-2B2A-4113-8141-A8D846D1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6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0A9B7-BE46-40CD-8901-A172723A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BBAD4-DC3C-422B-989D-35DD7581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2690D-3350-4CD7-B929-73C3A69C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E0CEE-C97C-4196-ADDD-045351E1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30BE6-C78B-43AD-BAC9-31B4AB5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6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EA444-36EA-41F0-8A5C-4574E4871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45F1BA-8FE5-4B81-9318-D631094C5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36525-BB93-4DA0-9C3B-870394F1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DEDB9-9947-4110-8AB7-AC07A140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A363F-2D6E-4F16-B475-F8745726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11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A777F-6D72-4840-96DA-264E87A8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456DA-42DA-4247-B189-76656BDB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AF287-4571-4210-AD74-EA190330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76D82-1B32-4342-AA5F-98655902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C7623-B2A5-46B5-A3AA-14C06858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0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FF0B0-C313-41E9-B14D-A22C9AD4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BF1D2-6B92-4A80-A7E1-F4CE50B5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741EF-3FCD-40AB-98F5-7A9510D2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D4748-B713-418D-888C-D339D43C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EFD80-81A9-498F-8345-358A0742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2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13EA7-3EC3-4391-8BBC-9BE253F1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CD234-27BA-48BD-8FB0-FC4F11D7A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7034D-7C93-4442-86EF-DC567713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D46C9-9A89-415B-8A46-E21A42BD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C2210-0E29-45D3-B6A8-EE524FB5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B6134-BAAD-400C-88DD-CF8F5C7D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2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7D28-158D-4AAF-BA26-AAD36C5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CF609-A3AF-4471-AEF2-A560CCA6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16D84-6EC7-4C9A-B496-500C06405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ABA3E9-2B33-454D-A09E-F232B1FB8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2CDF0F-25C0-4725-B3A1-0B6225305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1228CC-89AB-408E-BA72-F50745AB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1ADAF9-310C-461A-978D-54542DCF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0C7CA0-FC1B-4F3F-B247-77C0AEC8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9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6577E-9015-43D1-92BC-D8AA0649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3AB822-8BD3-4754-8830-4BD0D367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9F7DA3-6D50-4A0A-A6B9-FD53E4BA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B6FE58-949A-4A0B-9792-7CC2BC87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1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536043-7295-4F6D-9C4C-3A0C2ABF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DE0E32-C6A2-47B4-B4A7-E1D2FCFC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ED05D-5110-4321-AD65-56A66611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2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CD4EE-0EAE-41F7-826E-91256CDB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9F886-5C9C-4D9B-BEF3-09933E42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34322-9E1E-4C7B-8479-2A34B532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E351E-222B-41FB-9754-D79CF1C5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7F92AA-89C9-4EFF-8DFE-109BD83A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CCCE0-5333-4B75-9CDF-4A593F77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8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94952-5171-4593-AA7B-83A953F9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E14176-91A8-4FBA-B379-91E60EF64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21798-8CC4-4E73-B368-86CCC9DFB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4EC62-14FF-4037-93E9-10839AB3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FB564-C29B-471B-9A2C-E1373763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48ACD-0480-4AAB-961B-E4C1C24A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4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4FFF08-6FFC-4136-A41D-03831443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9B8DAA-BA36-49EE-A85C-CA02D166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5B156-EBF7-4919-BCEB-254445001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2F2E9-D4D8-421C-9DCB-9C74C512CA93}" type="datetimeFigureOut">
              <a:rPr lang="ko-KR" altLang="en-US" smtClean="0"/>
              <a:t>2020-07-26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4CBC6-1539-451C-A7CA-11CB794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35015-3F9E-4FA9-85AD-8B8836AB7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7653-5235-4343-B303-615707F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4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F4462E-7943-4C84-AF63-EAD745A32256}"/>
              </a:ext>
            </a:extLst>
          </p:cNvPr>
          <p:cNvSpPr/>
          <p:nvPr/>
        </p:nvSpPr>
        <p:spPr>
          <a:xfrm>
            <a:off x="2223247" y="555811"/>
            <a:ext cx="1775011" cy="528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게시판 글 등록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B402880B-C57A-4086-A320-8832590570BE}"/>
              </a:ext>
            </a:extLst>
          </p:cNvPr>
          <p:cNvSpPr/>
          <p:nvPr/>
        </p:nvSpPr>
        <p:spPr>
          <a:xfrm>
            <a:off x="2223247" y="1523999"/>
            <a:ext cx="1775011" cy="9861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27ADF7-F631-4029-990D-A8AE8C7638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10753" y="1084728"/>
            <a:ext cx="0" cy="43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형 7">
            <a:extLst>
              <a:ext uri="{FF2B5EF4-FFF2-40B4-BE49-F238E27FC236}">
                <a16:creationId xmlns:a16="http://schemas.microsoft.com/office/drawing/2014/main" id="{5EED8DC8-246E-4841-991B-4FD00B176D6F}"/>
              </a:ext>
            </a:extLst>
          </p:cNvPr>
          <p:cNvSpPr/>
          <p:nvPr/>
        </p:nvSpPr>
        <p:spPr>
          <a:xfrm>
            <a:off x="6364941" y="2671482"/>
            <a:ext cx="1416403" cy="98611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CC5CD6-4E96-4DED-A654-ED86712DDDBD}"/>
              </a:ext>
            </a:extLst>
          </p:cNvPr>
          <p:cNvSpPr/>
          <p:nvPr/>
        </p:nvSpPr>
        <p:spPr>
          <a:xfrm>
            <a:off x="2223247" y="2900083"/>
            <a:ext cx="1775011" cy="528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15711B-7456-44E4-8CB7-B39B826B6449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3110753" y="2510117"/>
            <a:ext cx="0" cy="38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870775-2423-4074-B474-F589A574D0CF}"/>
              </a:ext>
            </a:extLst>
          </p:cNvPr>
          <p:cNvCxnSpPr>
            <a:stCxn id="13" idx="3"/>
            <a:endCxn id="8" idx="2"/>
          </p:cNvCxnSpPr>
          <p:nvPr/>
        </p:nvCxnSpPr>
        <p:spPr>
          <a:xfrm flipV="1">
            <a:off x="3998258" y="3164541"/>
            <a:ext cx="2366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FCFB1D-D9FE-4552-9EAE-4AAA53A75AE2}"/>
              </a:ext>
            </a:extLst>
          </p:cNvPr>
          <p:cNvSpPr/>
          <p:nvPr/>
        </p:nvSpPr>
        <p:spPr>
          <a:xfrm>
            <a:off x="2223247" y="4208930"/>
            <a:ext cx="1775011" cy="528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1722767-EE8E-4896-AEF5-99C6488C1A85}"/>
              </a:ext>
            </a:extLst>
          </p:cNvPr>
          <p:cNvCxnSpPr>
            <a:stCxn id="8" idx="3"/>
            <a:endCxn id="19" idx="3"/>
          </p:cNvCxnSpPr>
          <p:nvPr/>
        </p:nvCxnSpPr>
        <p:spPr>
          <a:xfrm rot="5400000">
            <a:off x="5127807" y="2528052"/>
            <a:ext cx="815789" cy="3074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B4D5AFD-DED3-4581-BF7E-157B159BEAEA}"/>
              </a:ext>
            </a:extLst>
          </p:cNvPr>
          <p:cNvSpPr/>
          <p:nvPr/>
        </p:nvSpPr>
        <p:spPr>
          <a:xfrm>
            <a:off x="179294" y="4175311"/>
            <a:ext cx="1631576" cy="5961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85242EA-4CE7-4AEC-A479-505DBCBB8F08}"/>
              </a:ext>
            </a:extLst>
          </p:cNvPr>
          <p:cNvCxnSpPr>
            <a:stCxn id="5" idx="1"/>
            <a:endCxn id="22" idx="0"/>
          </p:cNvCxnSpPr>
          <p:nvPr/>
        </p:nvCxnSpPr>
        <p:spPr>
          <a:xfrm rot="10800000" flipV="1">
            <a:off x="995083" y="2017057"/>
            <a:ext cx="1228165" cy="2158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53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12C19A-3792-44BC-9CEE-C717E276BE3E}"/>
              </a:ext>
            </a:extLst>
          </p:cNvPr>
          <p:cNvSpPr/>
          <p:nvPr/>
        </p:nvSpPr>
        <p:spPr>
          <a:xfrm>
            <a:off x="2223247" y="555811"/>
            <a:ext cx="1775011" cy="528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글 수정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10008502-79F1-4C39-A51E-79572A33BBB7}"/>
              </a:ext>
            </a:extLst>
          </p:cNvPr>
          <p:cNvSpPr/>
          <p:nvPr/>
        </p:nvSpPr>
        <p:spPr>
          <a:xfrm>
            <a:off x="2223247" y="1523999"/>
            <a:ext cx="1775011" cy="9861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34F70F-FB77-4C97-B731-DFFB8A48989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110753" y="1084728"/>
            <a:ext cx="0" cy="43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원통형 10">
            <a:extLst>
              <a:ext uri="{FF2B5EF4-FFF2-40B4-BE49-F238E27FC236}">
                <a16:creationId xmlns:a16="http://schemas.microsoft.com/office/drawing/2014/main" id="{4963C8E8-A52C-4A10-A542-8E1C3E72B32F}"/>
              </a:ext>
            </a:extLst>
          </p:cNvPr>
          <p:cNvSpPr/>
          <p:nvPr/>
        </p:nvSpPr>
        <p:spPr>
          <a:xfrm>
            <a:off x="6364941" y="2671482"/>
            <a:ext cx="1416403" cy="98611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025F16-206F-40EB-922E-3BEA69C18E60}"/>
              </a:ext>
            </a:extLst>
          </p:cNvPr>
          <p:cNvSpPr/>
          <p:nvPr/>
        </p:nvSpPr>
        <p:spPr>
          <a:xfrm>
            <a:off x="2223247" y="2900083"/>
            <a:ext cx="1775011" cy="528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4EA48F-4095-4F27-AC7B-042A9CCBB52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110753" y="2510117"/>
            <a:ext cx="0" cy="38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8C41BF-C8A1-4088-9471-16A81947A746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3998258" y="3164541"/>
            <a:ext cx="2366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5BF0EC-1FE2-4EAB-A0CF-214E0BA0C3B2}"/>
              </a:ext>
            </a:extLst>
          </p:cNvPr>
          <p:cNvSpPr/>
          <p:nvPr/>
        </p:nvSpPr>
        <p:spPr>
          <a:xfrm>
            <a:off x="2223247" y="4208930"/>
            <a:ext cx="1775011" cy="528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6B76BC9-FE37-4D81-9384-E366670E04B0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rot="5400000">
            <a:off x="5127807" y="2528052"/>
            <a:ext cx="815789" cy="3074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87B6FC1-4E88-4FBE-9446-3C50A919F43C}"/>
              </a:ext>
            </a:extLst>
          </p:cNvPr>
          <p:cNvSpPr/>
          <p:nvPr/>
        </p:nvSpPr>
        <p:spPr>
          <a:xfrm>
            <a:off x="179294" y="4175311"/>
            <a:ext cx="1631576" cy="5961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E36F45A-EC87-4241-A269-75BBE826BFE6}"/>
              </a:ext>
            </a:extLst>
          </p:cNvPr>
          <p:cNvCxnSpPr>
            <a:cxnSpLocks/>
            <a:stCxn id="7" idx="1"/>
            <a:endCxn id="23" idx="0"/>
          </p:cNvCxnSpPr>
          <p:nvPr/>
        </p:nvCxnSpPr>
        <p:spPr>
          <a:xfrm rot="10800000" flipV="1">
            <a:off x="995083" y="2017057"/>
            <a:ext cx="1228165" cy="2158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2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명ㅅ</dc:creator>
  <cp:lastModifiedBy>안 명ㅅ</cp:lastModifiedBy>
  <cp:revision>1</cp:revision>
  <dcterms:created xsi:type="dcterms:W3CDTF">2020-07-26T08:55:29Z</dcterms:created>
  <dcterms:modified xsi:type="dcterms:W3CDTF">2020-07-26T08:59:33Z</dcterms:modified>
</cp:coreProperties>
</file>