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9" r:id="rId3"/>
    <p:sldId id="259" r:id="rId4"/>
    <p:sldId id="286" r:id="rId5"/>
    <p:sldId id="287" r:id="rId6"/>
    <p:sldId id="288" r:id="rId7"/>
    <p:sldId id="283" r:id="rId8"/>
    <p:sldId id="284" r:id="rId9"/>
    <p:sldId id="285" r:id="rId10"/>
    <p:sldId id="260" r:id="rId11"/>
    <p:sldId id="262" r:id="rId12"/>
    <p:sldId id="261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3" r:id="rId26"/>
    <p:sldId id="264" r:id="rId27"/>
    <p:sldId id="265" r:id="rId28"/>
    <p:sldId id="266" r:id="rId29"/>
    <p:sldId id="267" r:id="rId30"/>
    <p:sldId id="268" r:id="rId31"/>
    <p:sldId id="28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C6CD-9A40-47B1-B02C-D1E7A18D3FF1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00BC-E64D-46DD-9D5E-D8E29BE688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1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2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24262" y="1618042"/>
            <a:ext cx="8473846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4262" y="714213"/>
            <a:ext cx="8473846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0402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151900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CD40-597B-403A-9273-8B60D942AFE9}" type="datetimeFigureOut">
              <a:rPr lang="ko-KR" altLang="en-US" smtClean="0"/>
              <a:pPr/>
              <a:t>2020-07-26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AD8F-7C23-4DF0-B545-9BF3F7911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99537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43566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글 등록 및 일부 시스템을 이용하기 위한 회원가입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위해서 사이트에 회원으로 등록해야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입력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연결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입력한 정보를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보호를 위해 최소한의 개인정보를 통한 가입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82580008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77905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31789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모집을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멤버를 모집하기 위해 게시판에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작성할 수 있도록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오프라인 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 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목적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/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분야 등을 선택할 수 있도록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신청 받는 인원들의 개인정보 보장 및 안정성을 위해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 설정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완료 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확인할 수 있도록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가능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작성자가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본인이 희망하는 조건의 인원을 신청 받을 수 있도록 기능 제공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설정을 통해 안전성 보장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86229797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57801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6794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5334000" cy="414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2339752" y="4005064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339752" y="4653136"/>
            <a:ext cx="265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4701592" y="4511408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339752" y="5229200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020272" y="4365104"/>
            <a:ext cx="345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0550177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07296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 모집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A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7039"/>
              </p:ext>
            </p:extLst>
          </p:nvPr>
        </p:nvGraphicFramePr>
        <p:xfrm>
          <a:off x="251520" y="1901232"/>
          <a:ext cx="8640961" cy="4768128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 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 설정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안정성 보장을 위해 비밀번호를 설정하는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입력한 정보를 게시판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게시글의 정보를 게시판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72674051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02103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89193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 관련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관리자가 사용자에게 공모전과 관련된 정보를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공모전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공모전과 관련된 정보를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23486760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29293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2407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2483768" y="24208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413060" y="3212976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로그인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1768" y="411100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6372200" y="4129191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공모전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72368" y="5157192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483768" y="60212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12" idx="2"/>
            <a:endCxn id="13" idx="0"/>
          </p:cNvCxnSpPr>
          <p:nvPr/>
        </p:nvCxnSpPr>
        <p:spPr>
          <a:xfrm>
            <a:off x="3005768" y="278092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3005768" y="3572976"/>
            <a:ext cx="0" cy="53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</p:cNvCxnSpPr>
          <p:nvPr/>
        </p:nvCxnSpPr>
        <p:spPr>
          <a:xfrm flipV="1">
            <a:off x="3509768" y="4293096"/>
            <a:ext cx="2862432" cy="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7" idx="0"/>
          </p:cNvCxnSpPr>
          <p:nvPr/>
        </p:nvCxnSpPr>
        <p:spPr>
          <a:xfrm>
            <a:off x="3005768" y="4490938"/>
            <a:ext cx="0" cy="66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2"/>
            <a:endCxn id="18" idx="0"/>
          </p:cNvCxnSpPr>
          <p:nvPr/>
        </p:nvCxnSpPr>
        <p:spPr>
          <a:xfrm>
            <a:off x="3005768" y="5512003"/>
            <a:ext cx="0" cy="509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2197662" y="522019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6768247" y="385709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4803631" y="403811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2227062" y="416613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4963261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98475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77347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입력한 정보를 공모전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공모전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정보를 공모전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9053313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1573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C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35843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관련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관리자가 사용자에게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대외활동과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관련된 정보를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공모전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대외활동과 관련된 정보를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81143579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29672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C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94666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2483768" y="24208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413060" y="3212976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로그인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1768" y="411100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6372200" y="4129191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대외활동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72368" y="5157192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483768" y="60212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12" idx="2"/>
            <a:endCxn id="13" idx="0"/>
          </p:cNvCxnSpPr>
          <p:nvPr/>
        </p:nvCxnSpPr>
        <p:spPr>
          <a:xfrm>
            <a:off x="3005768" y="278092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4" idx="0"/>
          </p:cNvCxnSpPr>
          <p:nvPr/>
        </p:nvCxnSpPr>
        <p:spPr>
          <a:xfrm>
            <a:off x="3005768" y="3572976"/>
            <a:ext cx="0" cy="53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</p:cNvCxnSpPr>
          <p:nvPr/>
        </p:nvCxnSpPr>
        <p:spPr>
          <a:xfrm flipV="1">
            <a:off x="3509768" y="4293096"/>
            <a:ext cx="2862432" cy="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7" idx="0"/>
          </p:cNvCxnSpPr>
          <p:nvPr/>
        </p:nvCxnSpPr>
        <p:spPr>
          <a:xfrm>
            <a:off x="3005768" y="4490938"/>
            <a:ext cx="0" cy="66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2"/>
            <a:endCxn id="18" idx="0"/>
          </p:cNvCxnSpPr>
          <p:nvPr/>
        </p:nvCxnSpPr>
        <p:spPr>
          <a:xfrm>
            <a:off x="3005768" y="5512003"/>
            <a:ext cx="0" cy="509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2197662" y="522019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6768247" y="385709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4803631" y="403811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2227062" y="416613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368148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89357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C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083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입력한 정보를 대외활동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대외활동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정보를 대외활동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403545654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66614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자유게시판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59812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자유롭게 본인이 원하는 글을 작성하는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게시판에 사용자가 원하는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작성할 수 있도록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보장 및 안정성을 위해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비밀번호 설정 기능을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비밀번호 설정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완료 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저장되고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확인할 수 있도록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가능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대외활동과 관련된 정보를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6731122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83153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1860"/>
              </p:ext>
            </p:extLst>
          </p:nvPr>
        </p:nvGraphicFramePr>
        <p:xfrm>
          <a:off x="251520" y="1772816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순서도: 수행의 시작/종료 18"/>
          <p:cNvSpPr/>
          <p:nvPr/>
        </p:nvSpPr>
        <p:spPr>
          <a:xfrm>
            <a:off x="2477867" y="254136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가입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501415" y="336477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 정보 입력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60881" y="2616437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2260881" y="3427778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6516216" y="4005064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이메일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인증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490978" y="4941168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가입 완료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1" name="AutoShape 51"/>
          <p:cNvSpPr>
            <a:spLocks noChangeArrowheads="1"/>
          </p:cNvSpPr>
          <p:nvPr/>
        </p:nvSpPr>
        <p:spPr bwMode="auto">
          <a:xfrm>
            <a:off x="6516216" y="4941167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 정보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5" name="직선 화살표 연결선 4"/>
          <p:cNvCxnSpPr>
            <a:stCxn id="19" idx="2"/>
            <a:endCxn id="21" idx="0"/>
          </p:cNvCxnSpPr>
          <p:nvPr/>
        </p:nvCxnSpPr>
        <p:spPr>
          <a:xfrm>
            <a:off x="2999867" y="2901402"/>
            <a:ext cx="5548" cy="463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1" idx="2"/>
            <a:endCxn id="27" idx="0"/>
          </p:cNvCxnSpPr>
          <p:nvPr/>
        </p:nvCxnSpPr>
        <p:spPr>
          <a:xfrm rot="16200000" flipH="1">
            <a:off x="4882634" y="1867481"/>
            <a:ext cx="260363" cy="40148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7" idx="2"/>
            <a:endCxn id="37" idx="0"/>
          </p:cNvCxnSpPr>
          <p:nvPr/>
        </p:nvCxnSpPr>
        <p:spPr>
          <a:xfrm rot="5400000">
            <a:off x="4729510" y="2650461"/>
            <a:ext cx="556175" cy="40252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7" idx="3"/>
          </p:cNvCxnSpPr>
          <p:nvPr/>
        </p:nvCxnSpPr>
        <p:spPr>
          <a:xfrm flipV="1">
            <a:off x="3498978" y="5131132"/>
            <a:ext cx="297740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2501415" y="5780500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978018" y="5318403"/>
            <a:ext cx="5548" cy="463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6660232" y="3580178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4891173" y="5131133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69928255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03804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자유게시판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49243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2483768" y="2348880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413568" y="3140968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로그인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501768" y="4710435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게시글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비밀번호 설정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501768" y="3913167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작성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6" name="AutoShape 51"/>
          <p:cNvSpPr>
            <a:spLocks noChangeArrowheads="1"/>
          </p:cNvSpPr>
          <p:nvPr/>
        </p:nvSpPr>
        <p:spPr bwMode="auto">
          <a:xfrm>
            <a:off x="6660232" y="4710435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자유게시판 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83768" y="5497343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447880" y="6165304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</a:p>
        </p:txBody>
      </p: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3005768" y="270892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2"/>
            <a:endCxn id="15" idx="0"/>
          </p:cNvCxnSpPr>
          <p:nvPr/>
        </p:nvCxnSpPr>
        <p:spPr>
          <a:xfrm>
            <a:off x="3005768" y="3520897"/>
            <a:ext cx="0" cy="39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2"/>
            <a:endCxn id="14" idx="0"/>
          </p:cNvCxnSpPr>
          <p:nvPr/>
        </p:nvCxnSpPr>
        <p:spPr>
          <a:xfrm>
            <a:off x="3005768" y="4293096"/>
            <a:ext cx="0" cy="417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005768" y="5090364"/>
            <a:ext cx="0" cy="417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87824" y="5852154"/>
            <a:ext cx="0" cy="313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3"/>
            <a:endCxn id="16" idx="2"/>
          </p:cNvCxnSpPr>
          <p:nvPr/>
        </p:nvCxnSpPr>
        <p:spPr>
          <a:xfrm>
            <a:off x="3509768" y="4900400"/>
            <a:ext cx="3150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2227062" y="397617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2195736" y="5560349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5116095" y="4646484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2227062" y="4773441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98648441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12533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자유게시판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19420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 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비밀번호 설정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안정성 보장을 위해 비밀번호를 설정하는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입력한 정보를 자유게시판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게시글의 정보를 자유게시판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3197233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62531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관련기사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39461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관련기사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관리자가 사용자에게 취업 등과 관련된 기사를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관련기사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사용자에게 취업 등과 관련된 기사를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58025715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25059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관련기사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23949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/>
          <p:cNvSpPr/>
          <p:nvPr/>
        </p:nvSpPr>
        <p:spPr>
          <a:xfrm>
            <a:off x="2483768" y="24208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글 등록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2413060" y="3212976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 로그인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501768" y="411100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작성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7" name="AutoShape 51"/>
          <p:cNvSpPr>
            <a:spLocks noChangeArrowheads="1"/>
          </p:cNvSpPr>
          <p:nvPr/>
        </p:nvSpPr>
        <p:spPr bwMode="auto">
          <a:xfrm>
            <a:off x="6372200" y="4129191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관련기사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2472368" y="5157192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2483768" y="6021288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나가기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23" idx="2"/>
            <a:endCxn id="24" idx="0"/>
          </p:cNvCxnSpPr>
          <p:nvPr/>
        </p:nvCxnSpPr>
        <p:spPr>
          <a:xfrm>
            <a:off x="3005768" y="278092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2"/>
            <a:endCxn id="26" idx="0"/>
          </p:cNvCxnSpPr>
          <p:nvPr/>
        </p:nvCxnSpPr>
        <p:spPr>
          <a:xfrm>
            <a:off x="3005768" y="3572976"/>
            <a:ext cx="0" cy="53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3"/>
          </p:cNvCxnSpPr>
          <p:nvPr/>
        </p:nvCxnSpPr>
        <p:spPr>
          <a:xfrm flipV="1">
            <a:off x="3509768" y="4293096"/>
            <a:ext cx="2862432" cy="7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8" idx="0"/>
          </p:cNvCxnSpPr>
          <p:nvPr/>
        </p:nvCxnSpPr>
        <p:spPr>
          <a:xfrm>
            <a:off x="3005768" y="4490938"/>
            <a:ext cx="0" cy="66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8" idx="2"/>
            <a:endCxn id="29" idx="0"/>
          </p:cNvCxnSpPr>
          <p:nvPr/>
        </p:nvCxnSpPr>
        <p:spPr>
          <a:xfrm>
            <a:off x="3005768" y="5512003"/>
            <a:ext cx="0" cy="509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2197662" y="522019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6768247" y="3857093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4803631" y="403811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2227062" y="4166138"/>
            <a:ext cx="274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36536161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43143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2.4.2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관련기사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D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88534"/>
              </p:ext>
            </p:extLst>
          </p:nvPr>
        </p:nvGraphicFramePr>
        <p:xfrm>
          <a:off x="251520" y="1901232"/>
          <a:ext cx="8640961" cy="476812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작성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등록을 위해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글의 제목과 내용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조건 등을 입력하는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접속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관리자가 입력한 정보를 공모전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저장하기 위해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공모전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게시글의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정보를 공모전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Document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게시글이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제대로 등록 되었는지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062644753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0504"/>
              </p:ext>
            </p:extLst>
          </p:nvPr>
        </p:nvGraphicFramePr>
        <p:xfrm>
          <a:off x="252046" y="764704"/>
          <a:ext cx="8639908" cy="89230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65901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원하는 게시글을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등록게시판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공모전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대외활동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게시글 목록출력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게시글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선택한 게시물 출력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게시글조회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기능 제공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247160220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95532"/>
              </p:ext>
            </p:extLst>
          </p:nvPr>
        </p:nvGraphicFramePr>
        <p:xfrm>
          <a:off x="252046" y="764704"/>
          <a:ext cx="8639908" cy="892302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06425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>
            <a:extLst>
              <a:ext uri="{FF2B5EF4-FFF2-40B4-BE49-F238E27FC236}">
                <a16:creationId xmlns:a16="http://schemas.microsoft.com/office/drawing/2014/main" id="{ED4042D4-717A-4316-976D-C8AF77B75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11" y="5488728"/>
            <a:ext cx="1066800" cy="59790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글내용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E6582E-26EB-49BF-8D05-5CB3D1EE23BE}"/>
              </a:ext>
            </a:extLst>
          </p:cNvPr>
          <p:cNvCxnSpPr>
            <a:cxnSpLocks/>
          </p:cNvCxnSpPr>
          <p:nvPr/>
        </p:nvCxnSpPr>
        <p:spPr>
          <a:xfrm>
            <a:off x="2475640" y="3438657"/>
            <a:ext cx="3948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>
            <a:extLst>
              <a:ext uri="{FF2B5EF4-FFF2-40B4-BE49-F238E27FC236}">
                <a16:creationId xmlns:a16="http://schemas.microsoft.com/office/drawing/2014/main" id="{C6EA23F0-D3D6-4927-AF24-D038EF2C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058560"/>
            <a:ext cx="1066800" cy="59790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글목록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2D5EBA-EE6C-491D-A424-6486970EDBB6}"/>
              </a:ext>
            </a:extLst>
          </p:cNvPr>
          <p:cNvCxnSpPr>
            <a:cxnSpLocks/>
          </p:cNvCxnSpPr>
          <p:nvPr/>
        </p:nvCxnSpPr>
        <p:spPr>
          <a:xfrm flipH="1">
            <a:off x="5334611" y="4345269"/>
            <a:ext cx="1557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4BF231-583E-49A2-B7B2-DD778F36FC6D}"/>
              </a:ext>
            </a:extLst>
          </p:cNvPr>
          <p:cNvCxnSpPr>
            <a:cxnSpLocks/>
          </p:cNvCxnSpPr>
          <p:nvPr/>
        </p:nvCxnSpPr>
        <p:spPr>
          <a:xfrm flipH="1">
            <a:off x="6887360" y="3650877"/>
            <a:ext cx="1" cy="706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A280BDD-E93E-47AE-9B48-606F6EE4BB38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>
            <a:off x="2396653" y="4357514"/>
            <a:ext cx="1887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138C32-321B-40E2-9035-91DE09743A5F}"/>
              </a:ext>
            </a:extLst>
          </p:cNvPr>
          <p:cNvCxnSpPr>
            <a:cxnSpLocks/>
          </p:cNvCxnSpPr>
          <p:nvPr/>
        </p:nvCxnSpPr>
        <p:spPr>
          <a:xfrm>
            <a:off x="2031242" y="4547478"/>
            <a:ext cx="0" cy="757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539FCC-7865-4DBB-9DEC-F479AC7EC21E}"/>
              </a:ext>
            </a:extLst>
          </p:cNvPr>
          <p:cNvCxnSpPr>
            <a:cxnSpLocks/>
          </p:cNvCxnSpPr>
          <p:nvPr/>
        </p:nvCxnSpPr>
        <p:spPr>
          <a:xfrm>
            <a:off x="2031242" y="5304540"/>
            <a:ext cx="5014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0C31F7-523A-4E0D-8F56-133A16739AA1}"/>
              </a:ext>
            </a:extLst>
          </p:cNvPr>
          <p:cNvCxnSpPr>
            <a:cxnSpLocks/>
          </p:cNvCxnSpPr>
          <p:nvPr/>
        </p:nvCxnSpPr>
        <p:spPr>
          <a:xfrm flipV="1">
            <a:off x="7045336" y="3638632"/>
            <a:ext cx="0" cy="166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7D7642-F653-4D7E-808A-0916F4F212DE}"/>
              </a:ext>
            </a:extLst>
          </p:cNvPr>
          <p:cNvCxnSpPr/>
          <p:nvPr/>
        </p:nvCxnSpPr>
        <p:spPr>
          <a:xfrm>
            <a:off x="7287826" y="3638632"/>
            <a:ext cx="0" cy="204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EBFEC4-B382-475B-88AC-D097DED2D0C4}"/>
              </a:ext>
            </a:extLst>
          </p:cNvPr>
          <p:cNvCxnSpPr>
            <a:cxnSpLocks/>
          </p:cNvCxnSpPr>
          <p:nvPr/>
        </p:nvCxnSpPr>
        <p:spPr>
          <a:xfrm flipH="1">
            <a:off x="5350768" y="5680530"/>
            <a:ext cx="1937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51">
            <a:extLst>
              <a:ext uri="{FF2B5EF4-FFF2-40B4-BE49-F238E27FC236}">
                <a16:creationId xmlns:a16="http://schemas.microsoft.com/office/drawing/2014/main" id="{2C2C9BEC-45AB-4303-8C32-E54289FF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730" y="3260673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BCF3A9A5-0410-4B09-80F1-4569D6184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974" y="3218130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목록 선택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7B682A4-D4A6-4D2D-BF1E-4ED87226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53" y="4167549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선택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C0649AAD-FEFD-41C5-B6C4-505066E4F1D3}"/>
              </a:ext>
            </a:extLst>
          </p:cNvPr>
          <p:cNvSpPr/>
          <p:nvPr/>
        </p:nvSpPr>
        <p:spPr>
          <a:xfrm>
            <a:off x="1431640" y="2559137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BEA81-86E9-4992-B045-5D329DF6FD7E}"/>
              </a:ext>
            </a:extLst>
          </p:cNvPr>
          <p:cNvSpPr txBox="1"/>
          <p:nvPr/>
        </p:nvSpPr>
        <p:spPr>
          <a:xfrm>
            <a:off x="1756804" y="36072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BB6A8-5C2B-40D8-B99B-13A9AC852437}"/>
              </a:ext>
            </a:extLst>
          </p:cNvPr>
          <p:cNvSpPr txBox="1"/>
          <p:nvPr/>
        </p:nvSpPr>
        <p:spPr>
          <a:xfrm>
            <a:off x="4267811" y="343142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85BBC8-1217-4E14-854A-DE8BA2C1FA4B}"/>
              </a:ext>
            </a:extLst>
          </p:cNvPr>
          <p:cNvSpPr txBox="1"/>
          <p:nvPr/>
        </p:nvSpPr>
        <p:spPr>
          <a:xfrm>
            <a:off x="4523009" y="465151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431C8C-4910-43F1-B438-FE52029CFFCD}"/>
              </a:ext>
            </a:extLst>
          </p:cNvPr>
          <p:cNvSpPr txBox="1"/>
          <p:nvPr/>
        </p:nvSpPr>
        <p:spPr>
          <a:xfrm>
            <a:off x="1720533" y="454709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546BBC-4B50-4AA8-B4C3-36132708923E}"/>
              </a:ext>
            </a:extLst>
          </p:cNvPr>
          <p:cNvSpPr txBox="1"/>
          <p:nvPr/>
        </p:nvSpPr>
        <p:spPr>
          <a:xfrm>
            <a:off x="3833981" y="53045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4288AC-AF99-4252-9F2A-764A175ED7F7}"/>
              </a:ext>
            </a:extLst>
          </p:cNvPr>
          <p:cNvSpPr txBox="1"/>
          <p:nvPr/>
        </p:nvSpPr>
        <p:spPr>
          <a:xfrm>
            <a:off x="4689769" y="60794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4220046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19445"/>
              </p:ext>
            </p:extLst>
          </p:nvPr>
        </p:nvGraphicFramePr>
        <p:xfrm>
          <a:off x="252046" y="764704"/>
          <a:ext cx="8639908" cy="925830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게시글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61675"/>
              </p:ext>
            </p:extLst>
          </p:nvPr>
        </p:nvGraphicFramePr>
        <p:xfrm>
          <a:off x="251520" y="1901235"/>
          <a:ext cx="8640961" cy="4825895"/>
        </p:xfrm>
        <a:graphic>
          <a:graphicData uri="http://schemas.openxmlformats.org/drawingml/2006/table">
            <a:tbl>
              <a:tblPr/>
              <a:tblGrid>
                <a:gridCol w="59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목록 선택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사용자가 원하는 게시 목록을 선택하는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게시판 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게시판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정보를 가져오는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 목록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가져온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정보를 출력하는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 글 선택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게시글을 선택하는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게시판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에서 선택한 글의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가져오는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글 내용 출력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가져온 글의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255623153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32714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99058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수정을 위한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 수정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게시글을 수정하기 위해 수정할 게시글을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관리자만 수정할 수 있는 것인지 판단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필요한 로그인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게시글 수정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  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 수정 기능 제공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069030407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89672"/>
              </p:ext>
            </p:extLst>
          </p:nvPr>
        </p:nvGraphicFramePr>
        <p:xfrm>
          <a:off x="252046" y="754720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8900"/>
              </p:ext>
            </p:extLst>
          </p:nvPr>
        </p:nvGraphicFramePr>
        <p:xfrm>
          <a:off x="251520" y="1844824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5768441" y="1844824"/>
            <a:ext cx="0" cy="4896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555097F5-B769-4C8A-AEEB-0D73B8034322}"/>
              </a:ext>
            </a:extLst>
          </p:cNvPr>
          <p:cNvSpPr/>
          <p:nvPr/>
        </p:nvSpPr>
        <p:spPr>
          <a:xfrm>
            <a:off x="658392" y="2562526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B2781267-0F7A-4D35-BED0-7F07CE7B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84" y="339181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4328DDB5-E124-4F5B-954C-E40CD1E2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4" y="4330280"/>
            <a:ext cx="1291636" cy="52394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등록게시판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자유게시판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222BCB-2730-4E93-B73C-E6BD2381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046" y="4592252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" name="AutoShape 51">
            <a:extLst>
              <a:ext uri="{FF2B5EF4-FFF2-40B4-BE49-F238E27FC236}">
                <a16:creationId xmlns:a16="http://schemas.microsoft.com/office/drawing/2014/main" id="{D456C1B9-9F1E-44F9-A7C6-4D909795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4592252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1DCC5E0A-D9B8-445C-A366-FED2B181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86104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F202D73F-5491-45CA-85C3-3278EB49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5411641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</a:t>
            </a:r>
            <a:endParaRPr lang="en-US" altLang="ko-KR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2BF5D6-4BAC-462D-8F98-E7DE8221D472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1180392" y="2922566"/>
            <a:ext cx="0" cy="4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97AFB0-254C-4787-9415-114886A0008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180392" y="3751817"/>
            <a:ext cx="0" cy="578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88A7634-AE8B-442B-AA2A-0277C37B704E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1826210" y="4041048"/>
            <a:ext cx="801574" cy="5512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4FC1EDC-75A7-45E6-A389-0621F000A310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1826210" y="4592253"/>
            <a:ext cx="801574" cy="9993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67BAE1-8662-4F56-8AEC-655798054666}"/>
              </a:ext>
            </a:extLst>
          </p:cNvPr>
          <p:cNvSpPr txBox="1"/>
          <p:nvPr/>
        </p:nvSpPr>
        <p:spPr>
          <a:xfrm>
            <a:off x="2211265" y="3814369"/>
            <a:ext cx="14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E45D3-6F59-41ED-BFFD-E41033544EF6}"/>
              </a:ext>
            </a:extLst>
          </p:cNvPr>
          <p:cNvSpPr txBox="1"/>
          <p:nvPr/>
        </p:nvSpPr>
        <p:spPr>
          <a:xfrm>
            <a:off x="2283299" y="5648530"/>
            <a:ext cx="14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</a:t>
            </a:r>
            <a:endParaRPr lang="ko-KR" altLang="en-US" sz="10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F99C68E-ACA8-4E0B-854F-72BB926442CD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3813200" y="4041048"/>
            <a:ext cx="778846" cy="7411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5D3FDC3-5A1D-434A-A84D-6E3DC018D893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 flipV="1">
            <a:off x="3813200" y="4782217"/>
            <a:ext cx="778846" cy="8094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EFE08F9-251B-471E-8808-58C7041F786D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>
            <a:off x="5600046" y="4782217"/>
            <a:ext cx="988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EEAEAF-0E0C-406B-8E67-920C2CFA56A2}"/>
              </a:ext>
            </a:extLst>
          </p:cNvPr>
          <p:cNvSpPr txBox="1"/>
          <p:nvPr/>
        </p:nvSpPr>
        <p:spPr>
          <a:xfrm>
            <a:off x="457767" y="3511248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F58B3-A47D-4ED1-89B4-822D47D01C4E}"/>
              </a:ext>
            </a:extLst>
          </p:cNvPr>
          <p:cNvSpPr txBox="1"/>
          <p:nvPr/>
        </p:nvSpPr>
        <p:spPr>
          <a:xfrm>
            <a:off x="629921" y="472596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8191F-6E8D-441B-ACE8-5D6C7FE645AD}"/>
              </a:ext>
            </a:extLst>
          </p:cNvPr>
          <p:cNvSpPr txBox="1"/>
          <p:nvPr/>
        </p:nvSpPr>
        <p:spPr>
          <a:xfrm>
            <a:off x="2821896" y="36297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6848CD-C609-4D82-A4CF-0BF9DD80C402}"/>
              </a:ext>
            </a:extLst>
          </p:cNvPr>
          <p:cNvSpPr txBox="1"/>
          <p:nvPr/>
        </p:nvSpPr>
        <p:spPr>
          <a:xfrm>
            <a:off x="2694297" y="516542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E66447-E204-4E0E-ADFC-C866B70291D8}"/>
              </a:ext>
            </a:extLst>
          </p:cNvPr>
          <p:cNvSpPr txBox="1"/>
          <p:nvPr/>
        </p:nvSpPr>
        <p:spPr>
          <a:xfrm>
            <a:off x="4617658" y="433284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EFD66D-E398-4AF6-B53F-A1C7D778F6B1}"/>
              </a:ext>
            </a:extLst>
          </p:cNvPr>
          <p:cNvSpPr txBox="1"/>
          <p:nvPr/>
        </p:nvSpPr>
        <p:spPr>
          <a:xfrm>
            <a:off x="6664027" y="43402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192892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91702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57695"/>
              </p:ext>
            </p:extLst>
          </p:nvPr>
        </p:nvGraphicFramePr>
        <p:xfrm>
          <a:off x="251520" y="1901234"/>
          <a:ext cx="8640961" cy="476812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가입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서비스를 이용하기 위해 회원가입을 하는 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사용자의 정보를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USER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인증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 인증을 위해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이메일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인증을 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인증 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정보를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892676058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74149"/>
              </p:ext>
            </p:extLst>
          </p:nvPr>
        </p:nvGraphicFramePr>
        <p:xfrm>
          <a:off x="252046" y="764704"/>
          <a:ext cx="8639908" cy="102948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10448"/>
              </p:ext>
            </p:extLst>
          </p:nvPr>
        </p:nvGraphicFramePr>
        <p:xfrm>
          <a:off x="251520" y="2132856"/>
          <a:ext cx="8640961" cy="3934831"/>
        </p:xfrm>
        <a:graphic>
          <a:graphicData uri="http://schemas.openxmlformats.org/drawingml/2006/table">
            <a:tbl>
              <a:tblPr/>
              <a:tblGrid>
                <a:gridCol w="59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조회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자유 게시판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판별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 수정가능한지 아닌지 판별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aseline="0" dirty="0"/>
                        <a:t> </a:t>
                      </a:r>
                      <a:endParaRPr lang="ko-KR" altLang="en-US" sz="1100" dirty="0"/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134360181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순서도: 수행의 시작/종료 192">
            <a:extLst>
              <a:ext uri="{FF2B5EF4-FFF2-40B4-BE49-F238E27FC236}">
                <a16:creationId xmlns:a16="http://schemas.microsoft.com/office/drawing/2014/main" id="{A712F120-4249-4C32-99C8-D6D8909CFFDC}"/>
              </a:ext>
            </a:extLst>
          </p:cNvPr>
          <p:cNvSpPr/>
          <p:nvPr/>
        </p:nvSpPr>
        <p:spPr>
          <a:xfrm>
            <a:off x="514714" y="108518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</a:p>
        </p:txBody>
      </p:sp>
      <p:sp>
        <p:nvSpPr>
          <p:cNvPr id="195" name="AutoShape 8">
            <a:extLst>
              <a:ext uri="{FF2B5EF4-FFF2-40B4-BE49-F238E27FC236}">
                <a16:creationId xmlns:a16="http://schemas.microsoft.com/office/drawing/2014/main" id="{3CD17C5F-B968-4023-976B-F60BD74F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06" y="1914473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7" name="AutoShape 5">
            <a:extLst>
              <a:ext uri="{FF2B5EF4-FFF2-40B4-BE49-F238E27FC236}">
                <a16:creationId xmlns:a16="http://schemas.microsoft.com/office/drawing/2014/main" id="{8D51ADB3-0D23-4FEA-BABF-C141F5A2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96" y="2852936"/>
            <a:ext cx="1291636" cy="52394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등록게시판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자유게시판</a:t>
            </a:r>
          </a:p>
        </p:txBody>
      </p:sp>
      <p:sp>
        <p:nvSpPr>
          <p:cNvPr id="200" name="Rectangle 6">
            <a:extLst>
              <a:ext uri="{FF2B5EF4-FFF2-40B4-BE49-F238E27FC236}">
                <a16:creationId xmlns:a16="http://schemas.microsoft.com/office/drawing/2014/main" id="{9E99AFAC-7294-4A85-A0A2-6DE5106D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68" y="3114908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게시글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01" name="AutoShape 51">
            <a:extLst>
              <a:ext uri="{FF2B5EF4-FFF2-40B4-BE49-F238E27FC236}">
                <a16:creationId xmlns:a16="http://schemas.microsoft.com/office/drawing/2014/main" id="{940AA49B-627B-42DF-8DF8-44BF0649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668" y="3114908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게시판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202" name="AutoShape 8">
            <a:extLst>
              <a:ext uri="{FF2B5EF4-FFF2-40B4-BE49-F238E27FC236}">
                <a16:creationId xmlns:a16="http://schemas.microsoft.com/office/drawing/2014/main" id="{6DB7B2E1-C01D-4FC2-A2DF-D4DC6029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106" y="2383704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03" name="AutoShape 8">
            <a:extLst>
              <a:ext uri="{FF2B5EF4-FFF2-40B4-BE49-F238E27FC236}">
                <a16:creationId xmlns:a16="http://schemas.microsoft.com/office/drawing/2014/main" id="{7F307B46-54E9-48CC-A4F6-24E9D522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106" y="3934297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관리자</a:t>
            </a:r>
            <a:endParaRPr lang="en-US" altLang="ko-KR" sz="11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442A3E0-2E4A-43B2-A277-D88FB40D76B4}"/>
              </a:ext>
            </a:extLst>
          </p:cNvPr>
          <p:cNvCxnSpPr>
            <a:stCxn id="193" idx="2"/>
            <a:endCxn id="195" idx="0"/>
          </p:cNvCxnSpPr>
          <p:nvPr/>
        </p:nvCxnSpPr>
        <p:spPr>
          <a:xfrm>
            <a:off x="1036714" y="1445222"/>
            <a:ext cx="0" cy="4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E87744C8-E268-476E-8567-0EC183D32444}"/>
              </a:ext>
            </a:extLst>
          </p:cNvPr>
          <p:cNvCxnSpPr>
            <a:stCxn id="195" idx="2"/>
            <a:endCxn id="197" idx="0"/>
          </p:cNvCxnSpPr>
          <p:nvPr/>
        </p:nvCxnSpPr>
        <p:spPr>
          <a:xfrm>
            <a:off x="1036714" y="2274473"/>
            <a:ext cx="0" cy="578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74AE3F0-FDB8-4117-96FA-8BA479F477D3}"/>
              </a:ext>
            </a:extLst>
          </p:cNvPr>
          <p:cNvCxnSpPr>
            <a:stCxn id="197" idx="3"/>
            <a:endCxn id="202" idx="1"/>
          </p:cNvCxnSpPr>
          <p:nvPr/>
        </p:nvCxnSpPr>
        <p:spPr>
          <a:xfrm flipV="1">
            <a:off x="1682532" y="2563704"/>
            <a:ext cx="801574" cy="5512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653407E7-64C1-4D5F-AEC0-3FD0F7DAE51E}"/>
              </a:ext>
            </a:extLst>
          </p:cNvPr>
          <p:cNvCxnSpPr>
            <a:stCxn id="197" idx="3"/>
            <a:endCxn id="203" idx="1"/>
          </p:cNvCxnSpPr>
          <p:nvPr/>
        </p:nvCxnSpPr>
        <p:spPr>
          <a:xfrm>
            <a:off x="1682532" y="3114909"/>
            <a:ext cx="801574" cy="9993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C6FDBF54-E15B-4581-8538-B6DFA3C15522}"/>
              </a:ext>
            </a:extLst>
          </p:cNvPr>
          <p:cNvSpPr txBox="1"/>
          <p:nvPr/>
        </p:nvSpPr>
        <p:spPr>
          <a:xfrm>
            <a:off x="2067587" y="2337025"/>
            <a:ext cx="14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EF9096C-9CD5-482A-BCCF-8F9B3A73C361}"/>
              </a:ext>
            </a:extLst>
          </p:cNvPr>
          <p:cNvSpPr txBox="1"/>
          <p:nvPr/>
        </p:nvSpPr>
        <p:spPr>
          <a:xfrm>
            <a:off x="2139621" y="4171186"/>
            <a:ext cx="14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</a:t>
            </a:r>
            <a:endParaRPr lang="ko-KR" altLang="en-US" sz="1000" dirty="0"/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D795295B-6FE0-4BB6-AB88-014F6EA8D808}"/>
              </a:ext>
            </a:extLst>
          </p:cNvPr>
          <p:cNvCxnSpPr>
            <a:stCxn id="202" idx="3"/>
            <a:endCxn id="200" idx="1"/>
          </p:cNvCxnSpPr>
          <p:nvPr/>
        </p:nvCxnSpPr>
        <p:spPr>
          <a:xfrm>
            <a:off x="3669522" y="2563704"/>
            <a:ext cx="778846" cy="7411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EA0FDC1B-9099-49F1-B986-8F29D03713A5}"/>
              </a:ext>
            </a:extLst>
          </p:cNvPr>
          <p:cNvCxnSpPr>
            <a:stCxn id="203" idx="3"/>
            <a:endCxn id="200" idx="1"/>
          </p:cNvCxnSpPr>
          <p:nvPr/>
        </p:nvCxnSpPr>
        <p:spPr>
          <a:xfrm flipV="1">
            <a:off x="3669522" y="3304873"/>
            <a:ext cx="778846" cy="8094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36DFCBE7-12F2-48BD-BD4E-0546E684301D}"/>
              </a:ext>
            </a:extLst>
          </p:cNvPr>
          <p:cNvCxnSpPr>
            <a:stCxn id="200" idx="3"/>
            <a:endCxn id="201" idx="2"/>
          </p:cNvCxnSpPr>
          <p:nvPr/>
        </p:nvCxnSpPr>
        <p:spPr>
          <a:xfrm>
            <a:off x="5456368" y="3304873"/>
            <a:ext cx="938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909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76779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83677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글 등록 및 일부 시스템을 이용하기 위한 회원가입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위해서 사이트에 회원으로 등록해야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입력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연결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입력한 정보를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 회원가입이 완료된 고객은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입력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내 유효한 값인지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완료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보호를 위해 최소한의 개인정보를 통한 가입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6642460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56954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86870"/>
              </p:ext>
            </p:extLst>
          </p:nvPr>
        </p:nvGraphicFramePr>
        <p:xfrm>
          <a:off x="251520" y="1772816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6491436" y="3810406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순서도: 수행의 시작/종료 31"/>
          <p:cNvSpPr/>
          <p:nvPr/>
        </p:nvSpPr>
        <p:spPr>
          <a:xfrm>
            <a:off x="2481788" y="2966199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517788" y="381040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ID / PW 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입력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6487244" y="4754009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일치</a:t>
            </a:r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2509644" y="4766399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 성공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003788" y="3326239"/>
            <a:ext cx="0" cy="484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stCxn id="33" idx="3"/>
            <a:endCxn id="31" idx="2"/>
          </p:cNvCxnSpPr>
          <p:nvPr/>
        </p:nvCxnSpPr>
        <p:spPr>
          <a:xfrm>
            <a:off x="3525788" y="4000371"/>
            <a:ext cx="29656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4" idx="3"/>
            <a:endCxn id="32" idx="3"/>
          </p:cNvCxnSpPr>
          <p:nvPr/>
        </p:nvCxnSpPr>
        <p:spPr>
          <a:xfrm flipH="1" flipV="1">
            <a:off x="3525788" y="3146219"/>
            <a:ext cx="4104456" cy="1797755"/>
          </a:xfrm>
          <a:prstGeom prst="bentConnector3">
            <a:avLst>
              <a:gd name="adj1" fmla="val -557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4" idx="1"/>
            <a:endCxn id="35" idx="3"/>
          </p:cNvCxnSpPr>
          <p:nvPr/>
        </p:nvCxnSpPr>
        <p:spPr>
          <a:xfrm flipH="1">
            <a:off x="3553644" y="4943974"/>
            <a:ext cx="2933600" cy="2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1864" y="464328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6023" y="465886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3885828" y="4655014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6815460" y="4472172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2760504" y="3441364"/>
            <a:ext cx="243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endCxn id="34" idx="0"/>
          </p:cNvCxnSpPr>
          <p:nvPr/>
        </p:nvCxnSpPr>
        <p:spPr>
          <a:xfrm>
            <a:off x="7046981" y="4190335"/>
            <a:ext cx="11763" cy="563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8277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98853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06756"/>
              </p:ext>
            </p:extLst>
          </p:nvPr>
        </p:nvGraphicFramePr>
        <p:xfrm>
          <a:off x="251520" y="1901234"/>
          <a:ext cx="8640961" cy="476812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가입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서비스를 이용하기 위해 회원가입을 하는 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사용자의 정보를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USER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회원정보를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로그인을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하기 위해 사용자가 등록한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확인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사용자가 입력한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유효한 값인지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여부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결과를 알려주는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43196731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4854"/>
              </p:ext>
            </p:extLst>
          </p:nvPr>
        </p:nvGraphicFramePr>
        <p:xfrm>
          <a:off x="252046" y="764704"/>
          <a:ext cx="8639908" cy="890016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690"/>
              </p:ext>
            </p:extLst>
          </p:nvPr>
        </p:nvGraphicFramePr>
        <p:xfrm>
          <a:off x="251520" y="1844824"/>
          <a:ext cx="8639907" cy="4648944"/>
        </p:xfrm>
        <a:graphic>
          <a:graphicData uri="http://schemas.openxmlformats.org/drawingml/2006/table">
            <a:tbl>
              <a:tblPr/>
              <a:tblGrid>
                <a:gridCol w="92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글 등록 및 일부 시스템을 이용하기 위한 회원가입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1)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위해서 사이트에 회원으로 등록해야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회원가입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개인정보 입력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연결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사용자가 입력한 정보를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에 저장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2)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 서비스를 이용하기 위해 회원가입이 완료된 고객은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절차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입력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ID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PW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를 회원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내 유효한 값인지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 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로그인 완료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5169" marR="35169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개인정보 보호를 위해 최소한의 개인정보를 통한 가입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94031190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39070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정보 수정 및 회원 탈퇴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90435"/>
              </p:ext>
            </p:extLst>
          </p:nvPr>
        </p:nvGraphicFramePr>
        <p:xfrm>
          <a:off x="251520" y="1772816"/>
          <a:ext cx="8640960" cy="4896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1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marL="84406" marR="8440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4406" marR="8440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순서도: 수행의 시작/종료 26"/>
          <p:cNvSpPr/>
          <p:nvPr/>
        </p:nvSpPr>
        <p:spPr>
          <a:xfrm>
            <a:off x="2452962" y="2414406"/>
            <a:ext cx="1110925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수정 및 탈퇴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31640" y="3408694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정보 수정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31640" y="4849271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정보 수정 완료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51920" y="3415026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탈퇴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876256" y="5339682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</a:t>
            </a: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DB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" name="꺾인 연결선 2"/>
          <p:cNvCxnSpPr>
            <a:stCxn id="27" idx="2"/>
            <a:endCxn id="6" idx="0"/>
          </p:cNvCxnSpPr>
          <p:nvPr/>
        </p:nvCxnSpPr>
        <p:spPr>
          <a:xfrm rot="5400000">
            <a:off x="2104909" y="2505178"/>
            <a:ext cx="634248" cy="117278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27" idx="2"/>
            <a:endCxn id="8" idx="0"/>
          </p:cNvCxnSpPr>
          <p:nvPr/>
        </p:nvCxnSpPr>
        <p:spPr>
          <a:xfrm rot="16200000" flipH="1">
            <a:off x="3361882" y="2420988"/>
            <a:ext cx="640580" cy="134749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>
            <a:off x="1835640" y="3788623"/>
            <a:ext cx="0" cy="1060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707904" y="4387550"/>
            <a:ext cx="1291636" cy="52394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 유지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lang="ko-KR" altLang="en-US" sz="110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 탈퇴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852032" y="5353327"/>
            <a:ext cx="1080008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본인 확인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비밀번호 입력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)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8" idx="2"/>
          </p:cNvCxnSpPr>
          <p:nvPr/>
        </p:nvCxnSpPr>
        <p:spPr>
          <a:xfrm>
            <a:off x="4355920" y="3794955"/>
            <a:ext cx="0" cy="59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3" idx="2"/>
          </p:cNvCxnSpPr>
          <p:nvPr/>
        </p:nvCxnSpPr>
        <p:spPr>
          <a:xfrm>
            <a:off x="4353722" y="4911495"/>
            <a:ext cx="0" cy="428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3" idx="3"/>
            <a:endCxn id="27" idx="3"/>
          </p:cNvCxnSpPr>
          <p:nvPr/>
        </p:nvCxnSpPr>
        <p:spPr>
          <a:xfrm flipH="1" flipV="1">
            <a:off x="3563887" y="2594426"/>
            <a:ext cx="1435653" cy="2055097"/>
          </a:xfrm>
          <a:prstGeom prst="bentConnector3">
            <a:avLst>
              <a:gd name="adj1" fmla="val -390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3"/>
            <a:endCxn id="9" idx="2"/>
          </p:cNvCxnSpPr>
          <p:nvPr/>
        </p:nvCxnSpPr>
        <p:spPr>
          <a:xfrm flipV="1">
            <a:off x="4932040" y="5529647"/>
            <a:ext cx="1944216" cy="13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9" idx="1"/>
          </p:cNvCxnSpPr>
          <p:nvPr/>
        </p:nvCxnSpPr>
        <p:spPr>
          <a:xfrm>
            <a:off x="2339640" y="5039235"/>
            <a:ext cx="5070016" cy="3004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7" idx="1"/>
            <a:endCxn id="27" idx="1"/>
          </p:cNvCxnSpPr>
          <p:nvPr/>
        </p:nvCxnSpPr>
        <p:spPr>
          <a:xfrm rot="10800000" flipH="1">
            <a:off x="1331640" y="2594426"/>
            <a:ext cx="1121322" cy="2444810"/>
          </a:xfrm>
          <a:prstGeom prst="bentConnector3">
            <a:avLst>
              <a:gd name="adj1" fmla="val -500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7307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22117"/>
              </p:ext>
            </p:extLst>
          </p:nvPr>
        </p:nvGraphicFramePr>
        <p:xfrm>
          <a:off x="252046" y="764704"/>
          <a:ext cx="8639908" cy="858774"/>
        </p:xfrm>
        <a:graphic>
          <a:graphicData uri="http://schemas.openxmlformats.org/drawingml/2006/table">
            <a:tbl>
              <a:tblPr/>
              <a:tblGrid>
                <a:gridCol w="12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5169" marR="35169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5169" marR="35169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회원수정 및 탈퇴</a:t>
                      </a:r>
                    </a:p>
                  </a:txBody>
                  <a:tcPr marL="35169" marR="35169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169" marR="35169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09709"/>
              </p:ext>
            </p:extLst>
          </p:nvPr>
        </p:nvGraphicFramePr>
        <p:xfrm>
          <a:off x="251520" y="1901234"/>
          <a:ext cx="8640961" cy="476812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가입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서비스를 이용하기 위해 회원가입을 하는 단계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정보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사용자의 정보를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USER IF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저장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회원정보를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저장하는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로그인을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하기 위해 사용자가 등록한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입력하는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ID,PW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 확인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에 접속하여 사용자가 입력한 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PW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가 유효한 값인지 확인하는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여부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로그인 결과를 알려주는 단계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T/F</a:t>
                      </a: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9846" marR="49846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9846" marR="49846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233724" y="260326"/>
            <a:ext cx="279158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94913257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1440988</TotalTime>
  <Words>2779</Words>
  <Application>Microsoft Office PowerPoint</Application>
  <PresentationFormat>화면 슬라이드 쇼(4:3)</PresentationFormat>
  <Paragraphs>955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Optima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lcy</cp:lastModifiedBy>
  <cp:revision>162</cp:revision>
  <dcterms:created xsi:type="dcterms:W3CDTF">2020-06-25T08:08:25Z</dcterms:created>
  <dcterms:modified xsi:type="dcterms:W3CDTF">2020-07-26T07:46:00Z</dcterms:modified>
</cp:coreProperties>
</file>