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9" r:id="rId3"/>
    <p:sldId id="259" r:id="rId4"/>
    <p:sldId id="286" r:id="rId5"/>
    <p:sldId id="287" r:id="rId6"/>
    <p:sldId id="288" r:id="rId7"/>
    <p:sldId id="283" r:id="rId8"/>
    <p:sldId id="284" r:id="rId9"/>
    <p:sldId id="285" r:id="rId10"/>
    <p:sldId id="260" r:id="rId11"/>
    <p:sldId id="262" r:id="rId12"/>
    <p:sldId id="261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3" r:id="rId26"/>
    <p:sldId id="264" r:id="rId27"/>
    <p:sldId id="265" r:id="rId28"/>
    <p:sldId id="266" r:id="rId29"/>
    <p:sldId id="267" r:id="rId30"/>
    <p:sldId id="26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C6CD-9A40-47B1-B02C-D1E7A18D3FF1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00BC-E64D-46DD-9D5E-D8E29BE6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1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2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24262" y="1618042"/>
            <a:ext cx="8473846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4262" y="714213"/>
            <a:ext cx="8473846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0402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151900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7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CD40-597B-403A-9273-8B60D942AFE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99537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43566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글 등록 및 일부 시스템을 이용하기 위한 회원가입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위해서 사이트에 회원으로 등록해야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개인정보 입력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연결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사용자가 입력한 정보를 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보호를 위해 최소한의 개인정보를 통한 가입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8258000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77905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모집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31789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모집을 위한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멤버를 모집하기 위해 게시판에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작성할 수 있도록 기능을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오프라인 여부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 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목적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분야 등을 선택할 수 있도록 기능을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 받는 인원들의 개인정보 보장 및 안정성을 위해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 기능을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 설정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완료 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저장되고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확인할 수 있도록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가능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작성자가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본인이 희망하는 조건의 인원을 신청 받을 수 있도록 기능 제공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설정을 통해 안전성 보장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862297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57801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모집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6794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5334000" cy="414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2339752" y="4005064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339752" y="4653136"/>
            <a:ext cx="265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701592" y="4511408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339752" y="5229200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020272" y="4365104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55017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07296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모집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7039"/>
              </p:ext>
            </p:extLst>
          </p:nvPr>
        </p:nvGraphicFramePr>
        <p:xfrm>
          <a:off x="251520" y="1901232"/>
          <a:ext cx="8640961" cy="4768128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3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 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6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비밀번호 설정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안정성 보장을 위해 비밀번호를 설정하는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입력한 정보를 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7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게시글의 정보를 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7267405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0210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공모전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89193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공모전 관련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관리자가 사용자에게 공모전과 관련된 정보를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공모전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사용자에게 공모전과 관련된 정보를 제공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2348676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2929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공모전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92407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2483768" y="24208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등록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413060" y="3212976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로그인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01768" y="4111009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작성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6372200" y="4129191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공모전 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72368" y="5157192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</a:t>
            </a: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483768" y="60212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나가기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12" idx="2"/>
            <a:endCxn id="13" idx="0"/>
          </p:cNvCxnSpPr>
          <p:nvPr/>
        </p:nvCxnSpPr>
        <p:spPr>
          <a:xfrm>
            <a:off x="3005768" y="278092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4" idx="0"/>
          </p:cNvCxnSpPr>
          <p:nvPr/>
        </p:nvCxnSpPr>
        <p:spPr>
          <a:xfrm>
            <a:off x="3005768" y="3572976"/>
            <a:ext cx="0" cy="53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</p:cNvCxnSpPr>
          <p:nvPr/>
        </p:nvCxnSpPr>
        <p:spPr>
          <a:xfrm flipV="1">
            <a:off x="3509768" y="4293096"/>
            <a:ext cx="2862432" cy="7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7" idx="0"/>
          </p:cNvCxnSpPr>
          <p:nvPr/>
        </p:nvCxnSpPr>
        <p:spPr>
          <a:xfrm>
            <a:off x="3005768" y="4490938"/>
            <a:ext cx="0" cy="66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2"/>
            <a:endCxn id="18" idx="0"/>
          </p:cNvCxnSpPr>
          <p:nvPr/>
        </p:nvCxnSpPr>
        <p:spPr>
          <a:xfrm>
            <a:off x="3005768" y="5512003"/>
            <a:ext cx="0" cy="509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2197662" y="522019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 flipH="1">
            <a:off x="6768247" y="3857093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4803631" y="403811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2227062" y="416613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349632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98475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공모전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77347"/>
              </p:ext>
            </p:extLst>
          </p:nvPr>
        </p:nvGraphicFramePr>
        <p:xfrm>
          <a:off x="251520" y="1901232"/>
          <a:ext cx="8640961" cy="476812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0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입력한 정보를 공모전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2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공모전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정보를 공모전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905331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157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C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35843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 관련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관리자가 사용자에게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관련된 정보를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공모전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사용자에게 대외활동과 관련된 정보를 제공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811435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29672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C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94666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2483768" y="24208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등록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413060" y="3212976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로그인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01768" y="4111009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작성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6372200" y="4129191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대외활동 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72368" y="5157192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</a:t>
            </a: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483768" y="60212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나가기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12" idx="2"/>
            <a:endCxn id="13" idx="0"/>
          </p:cNvCxnSpPr>
          <p:nvPr/>
        </p:nvCxnSpPr>
        <p:spPr>
          <a:xfrm>
            <a:off x="3005768" y="278092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4" idx="0"/>
          </p:cNvCxnSpPr>
          <p:nvPr/>
        </p:nvCxnSpPr>
        <p:spPr>
          <a:xfrm>
            <a:off x="3005768" y="3572976"/>
            <a:ext cx="0" cy="53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</p:cNvCxnSpPr>
          <p:nvPr/>
        </p:nvCxnSpPr>
        <p:spPr>
          <a:xfrm flipV="1">
            <a:off x="3509768" y="4293096"/>
            <a:ext cx="2862432" cy="7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7" idx="0"/>
          </p:cNvCxnSpPr>
          <p:nvPr/>
        </p:nvCxnSpPr>
        <p:spPr>
          <a:xfrm>
            <a:off x="3005768" y="4490938"/>
            <a:ext cx="0" cy="66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2"/>
            <a:endCxn id="18" idx="0"/>
          </p:cNvCxnSpPr>
          <p:nvPr/>
        </p:nvCxnSpPr>
        <p:spPr>
          <a:xfrm>
            <a:off x="3005768" y="5512003"/>
            <a:ext cx="0" cy="509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2197662" y="522019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 flipH="1">
            <a:off x="6768247" y="3857093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4803631" y="403811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2227062" y="416613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36814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89357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C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2083"/>
              </p:ext>
            </p:extLst>
          </p:nvPr>
        </p:nvGraphicFramePr>
        <p:xfrm>
          <a:off x="251520" y="1901232"/>
          <a:ext cx="8640961" cy="476812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0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입력한 정보를 대외활동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2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대외활동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정보를 대외활동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40354565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66614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자유게시판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59812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자유롭게 본인이 원하는 글을 작성하는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게시판에 사용자가 원하는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작성할 수 있도록 기능을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개인정보 보장 및 안정성을 위해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 기능을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 설정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완료 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저장되고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확인할 수 있도록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가능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사용자에게 대외활동과 관련된 정보를 제공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673112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8315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41860"/>
              </p:ext>
            </p:extLst>
          </p:nvPr>
        </p:nvGraphicFramePr>
        <p:xfrm>
          <a:off x="251520" y="1772816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순서도: 수행의 시작/종료 18"/>
          <p:cNvSpPr/>
          <p:nvPr/>
        </p:nvSpPr>
        <p:spPr>
          <a:xfrm>
            <a:off x="2477867" y="254136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가입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501415" y="336477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 정보 입력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60881" y="2616437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2260881" y="3427778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516216" y="4005064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이메일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인증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490978" y="4941168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가입 </a:t>
            </a:r>
            <a:r>
              <a:rPr lang="ko-KR" altLang="en-US" sz="110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1" name="AutoShape 51"/>
          <p:cNvSpPr>
            <a:spLocks noChangeArrowheads="1"/>
          </p:cNvSpPr>
          <p:nvPr/>
        </p:nvSpPr>
        <p:spPr bwMode="auto">
          <a:xfrm>
            <a:off x="6516216" y="4941167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 정보 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cxnSp>
        <p:nvCxnSpPr>
          <p:cNvPr id="5" name="직선 화살표 연결선 4"/>
          <p:cNvCxnSpPr>
            <a:stCxn id="19" idx="2"/>
            <a:endCxn id="21" idx="0"/>
          </p:cNvCxnSpPr>
          <p:nvPr/>
        </p:nvCxnSpPr>
        <p:spPr>
          <a:xfrm>
            <a:off x="2999867" y="2901402"/>
            <a:ext cx="5548" cy="463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1" idx="2"/>
            <a:endCxn id="27" idx="0"/>
          </p:cNvCxnSpPr>
          <p:nvPr/>
        </p:nvCxnSpPr>
        <p:spPr>
          <a:xfrm rot="16200000" flipH="1">
            <a:off x="4882634" y="1867481"/>
            <a:ext cx="260363" cy="40148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7" idx="2"/>
            <a:endCxn id="37" idx="0"/>
          </p:cNvCxnSpPr>
          <p:nvPr/>
        </p:nvCxnSpPr>
        <p:spPr>
          <a:xfrm rot="5400000">
            <a:off x="4729510" y="2650461"/>
            <a:ext cx="556175" cy="402523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7" idx="3"/>
          </p:cNvCxnSpPr>
          <p:nvPr/>
        </p:nvCxnSpPr>
        <p:spPr>
          <a:xfrm flipV="1">
            <a:off x="3498978" y="5131132"/>
            <a:ext cx="297740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2501415" y="5780500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기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978018" y="5318403"/>
            <a:ext cx="5548" cy="463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6660232" y="3580178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4891173" y="5131133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699282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03804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자유게시판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49243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2483768" y="2348880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등록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413568" y="3140968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로그인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01768" y="4710435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비밀번호 설정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501768" y="3913167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작성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6" name="AutoShape 51"/>
          <p:cNvSpPr>
            <a:spLocks noChangeArrowheads="1"/>
          </p:cNvSpPr>
          <p:nvPr/>
        </p:nvSpPr>
        <p:spPr bwMode="auto">
          <a:xfrm>
            <a:off x="6660232" y="4710435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자유게시판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83768" y="5497343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noProof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</a:t>
            </a:r>
            <a:r>
              <a:rPr lang="ko-KR" altLang="en-US" sz="1100" kern="0" noProof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447880" y="6165304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나가기</a:t>
            </a:r>
          </a:p>
        </p:txBody>
      </p:sp>
      <p:cxnSp>
        <p:nvCxnSpPr>
          <p:cNvPr id="19" name="직선 화살표 연결선 18"/>
          <p:cNvCxnSpPr>
            <a:stCxn id="12" idx="2"/>
            <a:endCxn id="13" idx="0"/>
          </p:cNvCxnSpPr>
          <p:nvPr/>
        </p:nvCxnSpPr>
        <p:spPr>
          <a:xfrm>
            <a:off x="3005768" y="270892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2"/>
            <a:endCxn id="15" idx="0"/>
          </p:cNvCxnSpPr>
          <p:nvPr/>
        </p:nvCxnSpPr>
        <p:spPr>
          <a:xfrm>
            <a:off x="3005768" y="3520897"/>
            <a:ext cx="0" cy="392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2"/>
            <a:endCxn id="14" idx="0"/>
          </p:cNvCxnSpPr>
          <p:nvPr/>
        </p:nvCxnSpPr>
        <p:spPr>
          <a:xfrm>
            <a:off x="3005768" y="4293096"/>
            <a:ext cx="0" cy="417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005768" y="5090364"/>
            <a:ext cx="0" cy="417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87824" y="5852154"/>
            <a:ext cx="0" cy="313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3"/>
            <a:endCxn id="16" idx="2"/>
          </p:cNvCxnSpPr>
          <p:nvPr/>
        </p:nvCxnSpPr>
        <p:spPr>
          <a:xfrm>
            <a:off x="3509768" y="4900400"/>
            <a:ext cx="3150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2227062" y="3976173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 flipH="1">
            <a:off x="2195736" y="5560349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5116095" y="4646484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2227062" y="4773441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986484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1253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자유게시판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19420"/>
              </p:ext>
            </p:extLst>
          </p:nvPr>
        </p:nvGraphicFramePr>
        <p:xfrm>
          <a:off x="251520" y="1901232"/>
          <a:ext cx="8640961" cy="476812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0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 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비밀번호 설정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안정성 보장을 위해 비밀번호를 설정하는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2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입력한 정보를 자유게시판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게시글의 정보를 자유게시판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31972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62531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관련기사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39461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관련기사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관리자가 사용자에게 취업 등과 관련된 기사를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관련기사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사용자에게 취업 등과 관련된 기사를 제공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5802571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25059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관련기사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23949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/>
          <p:cNvSpPr/>
          <p:nvPr/>
        </p:nvSpPr>
        <p:spPr>
          <a:xfrm>
            <a:off x="2483768" y="24208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등록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2413060" y="3212976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로그인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501768" y="4111009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작성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7" name="AutoShape 51"/>
          <p:cNvSpPr>
            <a:spLocks noChangeArrowheads="1"/>
          </p:cNvSpPr>
          <p:nvPr/>
        </p:nvSpPr>
        <p:spPr bwMode="auto">
          <a:xfrm>
            <a:off x="6372200" y="4129191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관련기사 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2472368" y="5157192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</a:t>
            </a: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2483768" y="60212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나가기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0" name="직선 화살표 연결선 29"/>
          <p:cNvCxnSpPr>
            <a:stCxn id="23" idx="2"/>
            <a:endCxn id="24" idx="0"/>
          </p:cNvCxnSpPr>
          <p:nvPr/>
        </p:nvCxnSpPr>
        <p:spPr>
          <a:xfrm>
            <a:off x="3005768" y="278092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2"/>
            <a:endCxn id="26" idx="0"/>
          </p:cNvCxnSpPr>
          <p:nvPr/>
        </p:nvCxnSpPr>
        <p:spPr>
          <a:xfrm>
            <a:off x="3005768" y="3572976"/>
            <a:ext cx="0" cy="53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3"/>
          </p:cNvCxnSpPr>
          <p:nvPr/>
        </p:nvCxnSpPr>
        <p:spPr>
          <a:xfrm flipV="1">
            <a:off x="3509768" y="4293096"/>
            <a:ext cx="2862432" cy="7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8" idx="0"/>
          </p:cNvCxnSpPr>
          <p:nvPr/>
        </p:nvCxnSpPr>
        <p:spPr>
          <a:xfrm>
            <a:off x="3005768" y="4490938"/>
            <a:ext cx="0" cy="66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8" idx="2"/>
            <a:endCxn id="29" idx="0"/>
          </p:cNvCxnSpPr>
          <p:nvPr/>
        </p:nvCxnSpPr>
        <p:spPr>
          <a:xfrm>
            <a:off x="3005768" y="5512003"/>
            <a:ext cx="0" cy="509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2197662" y="522019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6768247" y="3857093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4803631" y="403811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2227062" y="416613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36536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4314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관련기사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88534"/>
              </p:ext>
            </p:extLst>
          </p:nvPr>
        </p:nvGraphicFramePr>
        <p:xfrm>
          <a:off x="251520" y="1901232"/>
          <a:ext cx="8640961" cy="476812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0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입력한 정보를 공모전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2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공모전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정보를 공모전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0626447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6018"/>
              </p:ext>
            </p:extLst>
          </p:nvPr>
        </p:nvGraphicFramePr>
        <p:xfrm>
          <a:off x="252046" y="764704"/>
          <a:ext cx="8639908" cy="92354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및 수정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223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원하는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조회하거나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작성한 글을 수정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후 원하는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목록에서 원하는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클릭하여 조회한다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서비스를 선택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가져온다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게시물을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글 수정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사용자가 작성한 글의 내용을 수정한다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위 과정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수정을 클릭해서 글 작성시 설정한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입력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접속하여 해당 게시물의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        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일치 시 글을 수정한다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완료를 클릭하면 수정된 글을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업데이트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등 기능 제공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42471602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92274"/>
              </p:ext>
            </p:extLst>
          </p:nvPr>
        </p:nvGraphicFramePr>
        <p:xfrm>
          <a:off x="252046" y="764704"/>
          <a:ext cx="8639908" cy="92354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및 수정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632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2350519"/>
            <a:ext cx="6584007" cy="410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694904" y="2924944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694904" y="3429000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067944" y="3785778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895098" y="3455469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850084" y="4485966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895098" y="5483116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2783311" y="5229200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</a:t>
            </a:r>
            <a:endParaRPr lang="ko-KR" altLang="en-US" sz="1050" dirty="0"/>
          </a:p>
        </p:txBody>
      </p:sp>
      <p:sp>
        <p:nvSpPr>
          <p:cNvPr id="2" name="원통 1"/>
          <p:cNvSpPr/>
          <p:nvPr/>
        </p:nvSpPr>
        <p:spPr>
          <a:xfrm>
            <a:off x="580280" y="3607646"/>
            <a:ext cx="1296144" cy="305090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 </a:t>
            </a:r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4"/>
          </p:cNvCxnSpPr>
          <p:nvPr/>
        </p:nvCxnSpPr>
        <p:spPr>
          <a:xfrm>
            <a:off x="1876424" y="3760191"/>
            <a:ext cx="19034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200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03450"/>
              </p:ext>
            </p:extLst>
          </p:nvPr>
        </p:nvGraphicFramePr>
        <p:xfrm>
          <a:off x="252046" y="764704"/>
          <a:ext cx="8639908" cy="957072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게시글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및 수정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25462"/>
              </p:ext>
            </p:extLst>
          </p:nvPr>
        </p:nvGraphicFramePr>
        <p:xfrm>
          <a:off x="251520" y="1901235"/>
          <a:ext cx="8640961" cy="4831904"/>
        </p:xfrm>
        <a:graphic>
          <a:graphicData uri="http://schemas.openxmlformats.org/drawingml/2006/table">
            <a:tbl>
              <a:tblPr/>
              <a:tblGrid>
                <a:gridCol w="598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7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01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 목록 출력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조회 서비스를 이용하여 게시 글의 목록을 가져오는 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 선택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원하는 게시 글을 선택하는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 출력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선택한 게시 글의 내용을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가져오는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NUM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COMMENT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 여부 확인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게시 글에 작성자가 글의 수정을 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게시 글의 작성자인지 확인 하기 위해 글 작성시 설정한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후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NUM,PW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COMMENT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 수정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정확하게 입력했다면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 내용을 수정하는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글 업데이트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작성자가 수정한 내용을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업데이트 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COMMENT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NUM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2556231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50379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53086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작성을 위한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신청서 작성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신청서를 작성하기 위해서는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하고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선택한다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절차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선택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신청서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작성된 신청서를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답글에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게시한다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절차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신청서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게시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 양식 제공한다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작성된 신청서를 사용자에게 전달한다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0690304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29801"/>
              </p:ext>
            </p:extLst>
          </p:nvPr>
        </p:nvGraphicFramePr>
        <p:xfrm>
          <a:off x="252046" y="754720"/>
          <a:ext cx="8639908" cy="957072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98900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87178"/>
            <a:ext cx="6328171" cy="434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1549712" y="3689535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547664" y="4293096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572904" y="5301208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275856" y="4653136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19289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91702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57695"/>
              </p:ext>
            </p:extLst>
          </p:nvPr>
        </p:nvGraphicFramePr>
        <p:xfrm>
          <a:off x="251520" y="1901234"/>
          <a:ext cx="8640961" cy="476812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가입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서비스를 이용하기 위해 회원가입을 하는 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사용자의 정보를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USER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이메일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인증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 인증을 위해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이메일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인증을 하는 단계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인증 코드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2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정보를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5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892676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66667"/>
              </p:ext>
            </p:extLst>
          </p:nvPr>
        </p:nvGraphicFramePr>
        <p:xfrm>
          <a:off x="252046" y="764704"/>
          <a:ext cx="8639908" cy="117500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47540"/>
              </p:ext>
            </p:extLst>
          </p:nvPr>
        </p:nvGraphicFramePr>
        <p:xfrm>
          <a:off x="251520" y="2132856"/>
          <a:ext cx="8640961" cy="3986758"/>
        </p:xfrm>
        <a:graphic>
          <a:graphicData uri="http://schemas.openxmlformats.org/drawingml/2006/table">
            <a:tbl>
              <a:tblPr/>
              <a:tblGrid>
                <a:gridCol w="598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7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01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선택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원하는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게시글을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선택하는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신청서 작성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제공된 신청서 양식에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맞춰 신청서를 작성하는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aseline="0" dirty="0" smtClean="0"/>
                        <a:t> </a:t>
                      </a:r>
                      <a:endParaRPr lang="ko-KR" altLang="en-US" sz="1100" dirty="0"/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작성된 신청서를 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작성된 신청서를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답글에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게시하는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1343601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76779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83677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글 등록 및 일부 시스템을 이용하기 위한 회원가입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위해서 사이트에 회원으로 등록해야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개인정보 입력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연결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사용자가 입력한 정보를 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 회원가입이 완료된 고객은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입력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내 유효한 값인지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완료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보호를 위해 최소한의 개인정보를 통한 가입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6642460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56954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86870"/>
              </p:ext>
            </p:extLst>
          </p:nvPr>
        </p:nvGraphicFramePr>
        <p:xfrm>
          <a:off x="251520" y="1772816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6491436" y="3810406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순서도: 수행의 시작/종료 31"/>
          <p:cNvSpPr/>
          <p:nvPr/>
        </p:nvSpPr>
        <p:spPr>
          <a:xfrm>
            <a:off x="2481788" y="2966199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인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517788" y="3810406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ID / PW 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입력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6487244" y="4754009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일치</a:t>
            </a:r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2509644" y="4766399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성공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003788" y="3326239"/>
            <a:ext cx="0" cy="484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33" idx="3"/>
            <a:endCxn id="31" idx="2"/>
          </p:cNvCxnSpPr>
          <p:nvPr/>
        </p:nvCxnSpPr>
        <p:spPr>
          <a:xfrm>
            <a:off x="3525788" y="4000371"/>
            <a:ext cx="29656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4" idx="3"/>
            <a:endCxn id="32" idx="3"/>
          </p:cNvCxnSpPr>
          <p:nvPr/>
        </p:nvCxnSpPr>
        <p:spPr>
          <a:xfrm flipH="1" flipV="1">
            <a:off x="3525788" y="3146219"/>
            <a:ext cx="4104456" cy="1797755"/>
          </a:xfrm>
          <a:prstGeom prst="bentConnector3">
            <a:avLst>
              <a:gd name="adj1" fmla="val -55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4" idx="1"/>
            <a:endCxn id="35" idx="3"/>
          </p:cNvCxnSpPr>
          <p:nvPr/>
        </p:nvCxnSpPr>
        <p:spPr>
          <a:xfrm flipH="1">
            <a:off x="3553644" y="4943974"/>
            <a:ext cx="2933600" cy="2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1864" y="464328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306023" y="465886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3885828" y="4655014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6815460" y="4472172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2760504" y="3441364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endCxn id="34" idx="0"/>
          </p:cNvCxnSpPr>
          <p:nvPr/>
        </p:nvCxnSpPr>
        <p:spPr>
          <a:xfrm>
            <a:off x="7046981" y="4190335"/>
            <a:ext cx="11763" cy="563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1827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9885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06756"/>
              </p:ext>
            </p:extLst>
          </p:nvPr>
        </p:nvGraphicFramePr>
        <p:xfrm>
          <a:off x="251520" y="1901234"/>
          <a:ext cx="8640961" cy="476812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가입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서비스를 이용하기 위해 회원가입을 하는 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 입력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사용자의 정보를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USER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회원정보를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2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로그인을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하기 위해 사용자가 등록한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5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확인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사용자가 입력한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 유효한 값인지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여부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결과를 알려주는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431967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4854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690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글 등록 및 일부 시스템을 이용하기 위한 회원가입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위해서 사이트에 회원으로 등록해야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개인정보 입력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연결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사용자가 입력한 정보를 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 회원가입이 완료된 고객은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입력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내 유효한 값인지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완료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보호를 위해 최소한의 개인정보를 통한 가입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9403119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39070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 및 회원 탈퇴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90435"/>
              </p:ext>
            </p:extLst>
          </p:nvPr>
        </p:nvGraphicFramePr>
        <p:xfrm>
          <a:off x="251520" y="1772816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순서도: 수행의 시작/종료 26"/>
          <p:cNvSpPr/>
          <p:nvPr/>
        </p:nvSpPr>
        <p:spPr>
          <a:xfrm>
            <a:off x="2452962" y="2414406"/>
            <a:ext cx="1110925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수정 및 탈퇴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31640" y="3408694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수정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31640" y="4849271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수정 완료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51920" y="3415026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탈퇴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876256" y="5339682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" name="꺾인 연결선 2"/>
          <p:cNvCxnSpPr>
            <a:stCxn id="27" idx="2"/>
            <a:endCxn id="6" idx="0"/>
          </p:cNvCxnSpPr>
          <p:nvPr/>
        </p:nvCxnSpPr>
        <p:spPr>
          <a:xfrm rot="5400000">
            <a:off x="2104909" y="2505178"/>
            <a:ext cx="634248" cy="117278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27" idx="2"/>
            <a:endCxn id="8" idx="0"/>
          </p:cNvCxnSpPr>
          <p:nvPr/>
        </p:nvCxnSpPr>
        <p:spPr>
          <a:xfrm rot="16200000" flipH="1">
            <a:off x="3361882" y="2420988"/>
            <a:ext cx="640580" cy="134749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7" idx="0"/>
          </p:cNvCxnSpPr>
          <p:nvPr/>
        </p:nvCxnSpPr>
        <p:spPr>
          <a:xfrm>
            <a:off x="1835640" y="3788623"/>
            <a:ext cx="0" cy="1060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707904" y="4387550"/>
            <a:ext cx="1291636" cy="52394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 유지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탈퇴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852032" y="5353327"/>
            <a:ext cx="1080008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본인 확인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(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비밀번호 입력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)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8" idx="2"/>
          </p:cNvCxnSpPr>
          <p:nvPr/>
        </p:nvCxnSpPr>
        <p:spPr>
          <a:xfrm>
            <a:off x="4355920" y="3794955"/>
            <a:ext cx="0" cy="59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3" idx="2"/>
          </p:cNvCxnSpPr>
          <p:nvPr/>
        </p:nvCxnSpPr>
        <p:spPr>
          <a:xfrm>
            <a:off x="4353722" y="4911495"/>
            <a:ext cx="0" cy="428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3" idx="3"/>
            <a:endCxn id="27" idx="3"/>
          </p:cNvCxnSpPr>
          <p:nvPr/>
        </p:nvCxnSpPr>
        <p:spPr>
          <a:xfrm flipH="1" flipV="1">
            <a:off x="3563887" y="2594426"/>
            <a:ext cx="1435653" cy="2055097"/>
          </a:xfrm>
          <a:prstGeom prst="bentConnector3">
            <a:avLst>
              <a:gd name="adj1" fmla="val -390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3"/>
            <a:endCxn id="9" idx="2"/>
          </p:cNvCxnSpPr>
          <p:nvPr/>
        </p:nvCxnSpPr>
        <p:spPr>
          <a:xfrm flipV="1">
            <a:off x="4932040" y="5529647"/>
            <a:ext cx="1944216" cy="13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9" idx="1"/>
          </p:cNvCxnSpPr>
          <p:nvPr/>
        </p:nvCxnSpPr>
        <p:spPr>
          <a:xfrm>
            <a:off x="2339640" y="5039235"/>
            <a:ext cx="5070016" cy="3004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7" idx="1"/>
            <a:endCxn id="27" idx="1"/>
          </p:cNvCxnSpPr>
          <p:nvPr/>
        </p:nvCxnSpPr>
        <p:spPr>
          <a:xfrm rot="10800000" flipH="1">
            <a:off x="1331640" y="2594426"/>
            <a:ext cx="1121322" cy="2444810"/>
          </a:xfrm>
          <a:prstGeom prst="bentConnector3">
            <a:avLst>
              <a:gd name="adj1" fmla="val -500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730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22117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09709"/>
              </p:ext>
            </p:extLst>
          </p:nvPr>
        </p:nvGraphicFramePr>
        <p:xfrm>
          <a:off x="251520" y="1901234"/>
          <a:ext cx="8640961" cy="476812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가입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서비스를 이용하기 위해 회원가입을 하는 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 입력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사용자의 정보를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USER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회원정보를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2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로그인을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하기 위해 사용자가 등록한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5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확인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사용자가 입력한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 유효한 값인지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여부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결과를 알려주는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949132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1440885</TotalTime>
  <Words>2810</Words>
  <Application>Microsoft Office PowerPoint</Application>
  <PresentationFormat>화면 슬라이드 쇼(4:3)</PresentationFormat>
  <Paragraphs>954</Paragraphs>
  <Slides>30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147</cp:revision>
  <dcterms:created xsi:type="dcterms:W3CDTF">2020-06-25T08:08:25Z</dcterms:created>
  <dcterms:modified xsi:type="dcterms:W3CDTF">2020-07-24T07:48:08Z</dcterms:modified>
</cp:coreProperties>
</file>