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6" autoAdjust="0"/>
    <p:restoredTop sz="86561" autoAdjust="0"/>
  </p:normalViewPr>
  <p:slideViewPr>
    <p:cSldViewPr>
      <p:cViewPr>
        <p:scale>
          <a:sx n="100" d="100"/>
          <a:sy n="100" d="100"/>
        </p:scale>
        <p:origin x="-1398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2020-07-26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2020-07-26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1622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To-Be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485903" y="112474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팀 메이커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294"/>
          <p:cNvSpPr>
            <a:spLocks noChangeArrowheads="1"/>
          </p:cNvSpPr>
          <p:nvPr/>
        </p:nvSpPr>
        <p:spPr bwMode="auto">
          <a:xfrm>
            <a:off x="6430119" y="2132856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2253655" y="2132856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>
            <a:stCxn id="67" idx="2"/>
            <a:endCxn id="67" idx="2"/>
          </p:cNvCxnSpPr>
          <p:nvPr/>
        </p:nvCxnSpPr>
        <p:spPr>
          <a:xfrm>
            <a:off x="2953508" y="2402731"/>
            <a:ext cx="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57"/>
          <p:cNvSpPr>
            <a:spLocks noChangeArrowheads="1"/>
          </p:cNvSpPr>
          <p:nvPr/>
        </p:nvSpPr>
        <p:spPr bwMode="auto">
          <a:xfrm>
            <a:off x="4376936" y="2132856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.1 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 및 수정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257"/>
          <p:cNvSpPr>
            <a:spLocks noChangeArrowheads="1"/>
          </p:cNvSpPr>
          <p:nvPr/>
        </p:nvSpPr>
        <p:spPr bwMode="auto">
          <a:xfrm>
            <a:off x="200472" y="2133968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 1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꺾인 연결선 15"/>
          <p:cNvCxnSpPr>
            <a:stCxn id="36" idx="2"/>
            <a:endCxn id="69" idx="0"/>
          </p:cNvCxnSpPr>
          <p:nvPr/>
        </p:nvCxnSpPr>
        <p:spPr>
          <a:xfrm rot="16200000" flipH="1">
            <a:off x="5790568" y="772579"/>
            <a:ext cx="647749" cy="20728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6" idx="2"/>
            <a:endCxn id="67" idx="0"/>
          </p:cNvCxnSpPr>
          <p:nvPr/>
        </p:nvCxnSpPr>
        <p:spPr>
          <a:xfrm rot="5400000">
            <a:off x="3691901" y="746715"/>
            <a:ext cx="647749" cy="212453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6" idx="2"/>
            <a:endCxn id="13" idx="0"/>
          </p:cNvCxnSpPr>
          <p:nvPr/>
        </p:nvCxnSpPr>
        <p:spPr>
          <a:xfrm rot="5400000">
            <a:off x="2664753" y="-279321"/>
            <a:ext cx="648861" cy="41777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94"/>
          <p:cNvSpPr>
            <a:spLocks noChangeArrowheads="1"/>
          </p:cNvSpPr>
          <p:nvPr/>
        </p:nvSpPr>
        <p:spPr bwMode="auto">
          <a:xfrm>
            <a:off x="8301037" y="2132856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37"/>
          <p:cNvCxnSpPr>
            <a:stCxn id="36" idx="2"/>
            <a:endCxn id="24" idx="0"/>
          </p:cNvCxnSpPr>
          <p:nvPr/>
        </p:nvCxnSpPr>
        <p:spPr>
          <a:xfrm rot="16200000" flipH="1">
            <a:off x="6726027" y="-162880"/>
            <a:ext cx="647749" cy="39437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6" idx="2"/>
            <a:endCxn id="15" idx="0"/>
          </p:cNvCxnSpPr>
          <p:nvPr/>
        </p:nvCxnSpPr>
        <p:spPr>
          <a:xfrm flipH="1">
            <a:off x="5076789" y="1485107"/>
            <a:ext cx="1252" cy="6477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5971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56766</TotalTime>
  <Words>21</Words>
  <Application>Microsoft Office PowerPoint</Application>
  <PresentationFormat>A4 용지(210x297mm)</PresentationFormat>
  <Paragraphs>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To-Be Process DCD</vt:lpstr>
    </vt:vector>
  </TitlesOfParts>
  <Company>DKS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user</cp:lastModifiedBy>
  <cp:revision>5358</cp:revision>
  <cp:lastPrinted>2011-11-28T10:50:45Z</cp:lastPrinted>
  <dcterms:created xsi:type="dcterms:W3CDTF">2007-10-15T08:30:37Z</dcterms:created>
  <dcterms:modified xsi:type="dcterms:W3CDTF">2020-07-26T07:46:06Z</dcterms:modified>
</cp:coreProperties>
</file>