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9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6C6CD-9A40-47B1-B02C-D1E7A18D3FF1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600BC-E64D-46DD-9D5E-D8E29BE688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1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4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9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2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24262" y="1618042"/>
            <a:ext cx="8473846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4262" y="714213"/>
            <a:ext cx="8473846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30402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151900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6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67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7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7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7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83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1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7CD40-597B-403A-9273-8B60D942AFE9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42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884219"/>
              </p:ext>
            </p:extLst>
          </p:nvPr>
        </p:nvGraphicFramePr>
        <p:xfrm>
          <a:off x="252046" y="764704"/>
          <a:ext cx="8639908" cy="92354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425115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 등록 및 일부 시스템을 이용하기 위한 회원가입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회원가입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특정 서비스를 이용하기 위해서 사이트에 회원으로 등록해야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회원가입 절차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개인정보 입력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와 연결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 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사용자가 입력한 정보를 회원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 저장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2)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특정 서비스를 이용하기 위해 회원가입이 완료된 고객은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해야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 절차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고객은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ID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PW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를 입력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입력된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ID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PW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를 회원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내 유효한 값인지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 완료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개인정보 보호를 위해 최소한의 개인정보를 통한 가입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smtClean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38258000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803450"/>
              </p:ext>
            </p:extLst>
          </p:nvPr>
        </p:nvGraphicFramePr>
        <p:xfrm>
          <a:off x="252046" y="764704"/>
          <a:ext cx="8639908" cy="957072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게시글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3.1.2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 및 수정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925462"/>
              </p:ext>
            </p:extLst>
          </p:nvPr>
        </p:nvGraphicFramePr>
        <p:xfrm>
          <a:off x="251520" y="1901235"/>
          <a:ext cx="8640961" cy="4831904"/>
        </p:xfrm>
        <a:graphic>
          <a:graphicData uri="http://schemas.openxmlformats.org/drawingml/2006/table">
            <a:tbl>
              <a:tblPr/>
              <a:tblGrid>
                <a:gridCol w="5982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78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01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75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글 목록 출력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조회 서비스를 이용하여 게시 글의 목록을 가져오는 단계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 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 글 선택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사용자가 원하는 게시 글을 선택하는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75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 글 출력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사용자가 선택한 게시 글의 내용을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에서 가져오는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NUM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COMMENT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5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 여부 확인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해당 게시 글에 작성자가 글의 수정을 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 글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PW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입력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해당 게시 글의 작성자인지 확인 하기 위해 글 작성시 설정한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PW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입력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후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에서 확인하는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NUM,PW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COMMENT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9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 글 수정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PW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정확하게 입력했다면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글 내용을 수정하는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9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수정된 글 업데이트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작성자가 수정한 내용을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업데이트 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COMMENT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NUM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Step </a:t>
            </a:r>
            <a:r>
              <a:rPr lang="ko-KR" altLang="en-US" dirty="0" smtClean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2556231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50379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신청서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4.1.1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신청서 작성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653086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신청서 작성을 위한 프로세스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신청서 작성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신청서를 작성하기 위해서는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하고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선택한다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절차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&gt;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선택 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신청서 작성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2)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답글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작성된 신청서를 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답글에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게시한다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절차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신청서 작성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&gt;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답글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게시 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신청서 작성 양식 제공한다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작성된 신청서를 사용자에게 전달한다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smtClean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0690304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29801"/>
              </p:ext>
            </p:extLst>
          </p:nvPr>
        </p:nvGraphicFramePr>
        <p:xfrm>
          <a:off x="252046" y="754720"/>
          <a:ext cx="8639908" cy="957072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4.1.1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신청서 작성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 smtClean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98900"/>
              </p:ext>
            </p:extLst>
          </p:nvPr>
        </p:nvGraphicFramePr>
        <p:xfrm>
          <a:off x="251520" y="1844824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87178"/>
            <a:ext cx="6328171" cy="4343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5768441" y="1844824"/>
            <a:ext cx="0" cy="4896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1549712" y="3689535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1547664" y="4293096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1572904" y="5301208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275856" y="4653136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519289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766667"/>
              </p:ext>
            </p:extLst>
          </p:nvPr>
        </p:nvGraphicFramePr>
        <p:xfrm>
          <a:off x="252046" y="764704"/>
          <a:ext cx="8639908" cy="117500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8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00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4.1.1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신청서 작성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047540"/>
              </p:ext>
            </p:extLst>
          </p:nvPr>
        </p:nvGraphicFramePr>
        <p:xfrm>
          <a:off x="251520" y="2132856"/>
          <a:ext cx="8640961" cy="3986758"/>
        </p:xfrm>
        <a:graphic>
          <a:graphicData uri="http://schemas.openxmlformats.org/drawingml/2006/table">
            <a:tbl>
              <a:tblPr/>
              <a:tblGrid>
                <a:gridCol w="5982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78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01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선택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사용자가 원하는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게시글을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선택하는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7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신청서 작성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제공된 신청서 양식에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맞춰 신청서를 작성하는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aseline="0" dirty="0" smtClean="0"/>
                        <a:t> </a:t>
                      </a:r>
                      <a:endParaRPr lang="ko-KR" altLang="en-US" sz="1100" dirty="0"/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0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접속하여 작성된 신청서를 게시판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저장하는 단계</a:t>
                      </a:r>
                    </a:p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data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9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답글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작성된 신청서를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답글에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게시하는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9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9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Step </a:t>
            </a:r>
            <a:r>
              <a:rPr lang="ko-KR" altLang="en-US" dirty="0" smtClean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1343601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479963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 smtClean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83405"/>
              </p:ext>
            </p:extLst>
          </p:nvPr>
        </p:nvGraphicFramePr>
        <p:xfrm>
          <a:off x="251520" y="1844824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56992"/>
            <a:ext cx="6314548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5796136" y="1844824"/>
            <a:ext cx="0" cy="4896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627784" y="2349106"/>
            <a:ext cx="834405" cy="360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회원가</a:t>
            </a:r>
            <a:r>
              <a:rPr lang="ko-KR" altLang="en-US" sz="1200">
                <a:solidFill>
                  <a:schemeClr val="tx1"/>
                </a:solidFill>
              </a:rPr>
              <a:t>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910881"/>
            <a:ext cx="834405" cy="360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정보입력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</p:cNvCxnSpPr>
          <p:nvPr/>
        </p:nvCxnSpPr>
        <p:spPr>
          <a:xfrm flipH="1">
            <a:off x="3044986" y="2709146"/>
            <a:ext cx="1" cy="201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0" idx="3"/>
          </p:cNvCxnSpPr>
          <p:nvPr/>
        </p:nvCxnSpPr>
        <p:spPr>
          <a:xfrm>
            <a:off x="3462189" y="3090901"/>
            <a:ext cx="2838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300192" y="3090901"/>
            <a:ext cx="0" cy="1418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2339752" y="2420888"/>
            <a:ext cx="243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2339752" y="2924944"/>
            <a:ext cx="243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6300192" y="3861048"/>
            <a:ext cx="288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699792" y="4149080"/>
            <a:ext cx="288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</a:t>
            </a:r>
            <a:endParaRPr lang="ko-KR" altLang="en-US" sz="1050" dirty="0"/>
          </a:p>
        </p:txBody>
      </p:sp>
      <p:sp>
        <p:nvSpPr>
          <p:cNvPr id="29" name="TextBox 28"/>
          <p:cNvSpPr txBox="1"/>
          <p:nvPr/>
        </p:nvSpPr>
        <p:spPr>
          <a:xfrm flipH="1">
            <a:off x="6012160" y="5301208"/>
            <a:ext cx="2013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 flipH="1">
            <a:off x="3707904" y="5445224"/>
            <a:ext cx="288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6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115092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40803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 smtClean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61405"/>
              </p:ext>
            </p:extLst>
          </p:nvPr>
        </p:nvGraphicFramePr>
        <p:xfrm>
          <a:off x="251520" y="1772816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순서도: 수행의 시작/종료 18"/>
          <p:cNvSpPr/>
          <p:nvPr/>
        </p:nvSpPr>
        <p:spPr>
          <a:xfrm>
            <a:off x="2452963" y="2414406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가입</a:t>
            </a: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470963" y="3018136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정보 입력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6300192" y="4777263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</a:t>
            </a:r>
            <a:r>
              <a:rPr lang="en-US" altLang="ko-KR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2" name="순서도: 수행의 시작/종료 31"/>
          <p:cNvSpPr/>
          <p:nvPr/>
        </p:nvSpPr>
        <p:spPr>
          <a:xfrm>
            <a:off x="2452963" y="4094673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</a:t>
            </a: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인</a:t>
            </a: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2483880" y="47772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ID / PW </a:t>
            </a: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입력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6309320" y="5720866"/>
            <a:ext cx="1143000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일치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" name="순서도: 수행의 시작/종료 34"/>
          <p:cNvSpPr/>
          <p:nvPr/>
        </p:nvSpPr>
        <p:spPr>
          <a:xfrm>
            <a:off x="2475736" y="5634151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성공</a:t>
            </a: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>
            <a:stCxn id="19" idx="2"/>
            <a:endCxn id="21" idx="0"/>
          </p:cNvCxnSpPr>
          <p:nvPr/>
        </p:nvCxnSpPr>
        <p:spPr>
          <a:xfrm>
            <a:off x="2974963" y="2774446"/>
            <a:ext cx="0" cy="243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21" idx="3"/>
            <a:endCxn id="31" idx="1"/>
          </p:cNvCxnSpPr>
          <p:nvPr/>
        </p:nvCxnSpPr>
        <p:spPr>
          <a:xfrm>
            <a:off x="3478963" y="3208101"/>
            <a:ext cx="3354629" cy="156916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2" idx="2"/>
            <a:endCxn id="33" idx="0"/>
          </p:cNvCxnSpPr>
          <p:nvPr/>
        </p:nvCxnSpPr>
        <p:spPr>
          <a:xfrm>
            <a:off x="2974963" y="4454713"/>
            <a:ext cx="12917" cy="322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9282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691702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228236"/>
              </p:ext>
            </p:extLst>
          </p:nvPr>
        </p:nvGraphicFramePr>
        <p:xfrm>
          <a:off x="251520" y="1901234"/>
          <a:ext cx="8640961" cy="4768125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0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4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가입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서비스를 이용하기 위해 회원가입을 하는 단계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정보 입력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사용자의 정보를 입력하는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USER IF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저장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회원정보를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T/F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2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로그인을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하기 위해 사용자가 등록한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와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PW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입력하는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ID,PW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5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확인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접속하여 사용자가 입력한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와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PW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가 유효한 값인지 확인하는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 여부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 결과를 알려주는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T/F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Step </a:t>
            </a:r>
            <a:r>
              <a:rPr lang="ko-KR" altLang="en-US" dirty="0" smtClean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8926760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82219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팀원모집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05957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팀원 모집을 위한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 프로세스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멤버를 모집하기 위해 게시판에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작성할 수 있도록 기능을 제공한다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 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온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오프라인 여부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 /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목적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/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분야 등을 선택할 수 있도록 기능을 제공한다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2)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비밀번호 설정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신청 받는 인원들의 개인정보 보장 및 안정성을 위한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비밀번호 설정 기능을 제공한다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비밀번호 설정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게시판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 저장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3)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확인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 완료 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저장되고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확인할 수 있도록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 수정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 가능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작성자가 본인이 희망하는 조건의 인원을 신청 받을 수 있도록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 가능하도록 기능 제공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설정을 통해 안전성 보장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smtClean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8622979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70125"/>
              </p:ext>
            </p:extLst>
          </p:nvPr>
        </p:nvGraphicFramePr>
        <p:xfrm>
          <a:off x="252046" y="764704"/>
          <a:ext cx="8639908" cy="957072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팀원모집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 smtClean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06794"/>
              </p:ext>
            </p:extLst>
          </p:nvPr>
        </p:nvGraphicFramePr>
        <p:xfrm>
          <a:off x="251520" y="1844824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0888"/>
            <a:ext cx="5334000" cy="4141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5768441" y="1844824"/>
            <a:ext cx="0" cy="4896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2339752" y="4005064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2339752" y="4653136"/>
            <a:ext cx="2650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4701592" y="4511408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2339752" y="5229200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7020272" y="4365104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055017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352051"/>
              </p:ext>
            </p:extLst>
          </p:nvPr>
        </p:nvGraphicFramePr>
        <p:xfrm>
          <a:off x="252046" y="764704"/>
          <a:ext cx="8639908" cy="957072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팀원모집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386608"/>
              </p:ext>
            </p:extLst>
          </p:nvPr>
        </p:nvGraphicFramePr>
        <p:xfrm>
          <a:off x="251520" y="1901235"/>
          <a:ext cx="8640961" cy="4674419"/>
        </p:xfrm>
        <a:graphic>
          <a:graphicData uri="http://schemas.openxmlformats.org/drawingml/2006/table">
            <a:tbl>
              <a:tblPr/>
              <a:tblGrid>
                <a:gridCol w="5982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78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01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75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작성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등록을 위해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글의 제목과 내용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조건 등을 입력하는 단계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비밀번호 설정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게시글의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안정성 보장을 위해 비밀번호를 설정하는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75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접속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사용자가 입력한 정보를 게시판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저장하기 위해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0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저장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접속하여 게시글의 정보를 게시판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Document IF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9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확인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게시글이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제대로 등록 되었는지 확인하는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9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9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Step </a:t>
            </a:r>
            <a:r>
              <a:rPr lang="ko-KR" altLang="en-US" dirty="0" smtClean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7267405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435053"/>
              </p:ext>
            </p:extLst>
          </p:nvPr>
        </p:nvGraphicFramePr>
        <p:xfrm>
          <a:off x="252046" y="764704"/>
          <a:ext cx="8639908" cy="92354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3.1.1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 및 수정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4223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원하는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조회하거나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작성한 글을 수정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 조회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후 원하는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목록에서 원하는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클릭하여 조회한다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 절차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 서비스를 선택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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가져온다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게시물을 확인한다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2)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글 수정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사용자가 작성한 글의 내용을 수정한다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수정 절차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위 과정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수정을 클릭해서 글 작성시 설정한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PW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입력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 접속하여 해당 게시물의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PW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          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일치 시 글을 수정한다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완료를 클릭하면 수정된 글을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 업데이트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등 기능 제공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smtClean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42471602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92274"/>
              </p:ext>
            </p:extLst>
          </p:nvPr>
        </p:nvGraphicFramePr>
        <p:xfrm>
          <a:off x="252046" y="764704"/>
          <a:ext cx="8639908" cy="92354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3.1.2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 및 수정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 smtClean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21632"/>
              </p:ext>
            </p:extLst>
          </p:nvPr>
        </p:nvGraphicFramePr>
        <p:xfrm>
          <a:off x="251520" y="1844824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4" y="2350519"/>
            <a:ext cx="6584007" cy="410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5768441" y="1844824"/>
            <a:ext cx="0" cy="4896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694904" y="2924944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2694904" y="3429000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4067944" y="3785778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</a:t>
            </a:r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1895098" y="3455469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2850084" y="4485966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</a:t>
            </a:r>
            <a:endParaRPr lang="ko-KR" altLang="en-US" sz="105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1895098" y="5483116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7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2783311" y="5229200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6</a:t>
            </a:r>
            <a:endParaRPr lang="ko-KR" altLang="en-US" sz="1050" dirty="0"/>
          </a:p>
        </p:txBody>
      </p:sp>
      <p:sp>
        <p:nvSpPr>
          <p:cNvPr id="2" name="원통 1"/>
          <p:cNvSpPr/>
          <p:nvPr/>
        </p:nvSpPr>
        <p:spPr>
          <a:xfrm>
            <a:off x="580280" y="3607646"/>
            <a:ext cx="1296144" cy="305090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게시판 </a:t>
            </a:r>
            <a:r>
              <a:rPr lang="en-US" altLang="ko-KR" sz="1200" dirty="0" smtClean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4"/>
          </p:cNvCxnSpPr>
          <p:nvPr/>
        </p:nvCxnSpPr>
        <p:spPr>
          <a:xfrm>
            <a:off x="1876424" y="3760191"/>
            <a:ext cx="19034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200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1243</Words>
  <Application>Microsoft Office PowerPoint</Application>
  <PresentationFormat>화면 슬라이드 쇼(4:3)</PresentationFormat>
  <Paragraphs>402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56</cp:revision>
  <dcterms:created xsi:type="dcterms:W3CDTF">2020-06-25T08:08:25Z</dcterms:created>
  <dcterms:modified xsi:type="dcterms:W3CDTF">2020-07-22T07:32:08Z</dcterms:modified>
</cp:coreProperties>
</file>