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3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5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3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1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5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4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1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0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7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20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1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2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4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61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4A12FF3-B48F-4CEB-A598-F2FF8F12B519}"/>
              </a:ext>
            </a:extLst>
          </p:cNvPr>
          <p:cNvSpPr/>
          <p:nvPr/>
        </p:nvSpPr>
        <p:spPr>
          <a:xfrm>
            <a:off x="0" y="5261092"/>
            <a:ext cx="12192000" cy="1596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AAD1CA-9854-4AD2-9A09-9128641DB0C3}"/>
              </a:ext>
            </a:extLst>
          </p:cNvPr>
          <p:cNvGrpSpPr/>
          <p:nvPr/>
        </p:nvGrpSpPr>
        <p:grpSpPr>
          <a:xfrm>
            <a:off x="8998187" y="3664186"/>
            <a:ext cx="3193813" cy="3193813"/>
            <a:chOff x="9919316" y="4585315"/>
            <a:chExt cx="2272684" cy="2272684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09E612A-71C7-4167-80E9-977EAF958603}"/>
                </a:ext>
              </a:extLst>
            </p:cNvPr>
            <p:cNvSpPr/>
            <p:nvPr/>
          </p:nvSpPr>
          <p:spPr>
            <a:xfrm rot="5400000">
              <a:off x="11055658" y="4585315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F4A6971-B874-4CDC-9E32-6F72593F0560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A4CB350A-E6D0-4928-9917-C0668D0FD153}"/>
                </a:ext>
              </a:extLst>
            </p:cNvPr>
            <p:cNvSpPr/>
            <p:nvPr/>
          </p:nvSpPr>
          <p:spPr>
            <a:xfrm rot="5400000">
              <a:off x="11055658" y="5721657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D13D45-EA3E-4991-8645-2695CA44D676}"/>
              </a:ext>
            </a:extLst>
          </p:cNvPr>
          <p:cNvSpPr/>
          <p:nvPr/>
        </p:nvSpPr>
        <p:spPr>
          <a:xfrm>
            <a:off x="894235" y="2083051"/>
            <a:ext cx="7564179" cy="1718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prstClr val="white"/>
                </a:solidFill>
              </a:rPr>
              <a:t>Standalone </a:t>
            </a:r>
            <a:r>
              <a:rPr lang="en-US" altLang="ko-KR" sz="4800" b="1" i="1" kern="0" dirty="0" err="1">
                <a:solidFill>
                  <a:prstClr val="white"/>
                </a:solidFill>
              </a:rPr>
              <a:t>Deeplearning</a:t>
            </a:r>
            <a:r>
              <a:rPr lang="en-US" altLang="ko-KR" sz="4800" b="1" i="1" kern="0" dirty="0">
                <a:solidFill>
                  <a:prstClr val="white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white"/>
                </a:solidFill>
              </a:rPr>
              <a:t>                     </a:t>
            </a:r>
            <a:endParaRPr lang="en-US" altLang="ko-KR" sz="12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white"/>
                </a:solidFill>
              </a:rPr>
              <a:t>                                                                                                                    </a:t>
            </a:r>
            <a:r>
              <a:rPr lang="ko-KR" altLang="en-US" sz="1200" kern="0" dirty="0">
                <a:solidFill>
                  <a:prstClr val="white"/>
                </a:solidFill>
              </a:rPr>
              <a:t>박민재</a:t>
            </a:r>
            <a:r>
              <a:rPr lang="en-US" altLang="ko-KR" sz="1200" kern="0" dirty="0">
                <a:solidFill>
                  <a:prstClr val="white"/>
                </a:solidFill>
              </a:rPr>
              <a:t>, </a:t>
            </a:r>
            <a:r>
              <a:rPr lang="ko-KR" altLang="en-US" sz="1200" kern="0" dirty="0">
                <a:solidFill>
                  <a:prstClr val="white"/>
                </a:solidFill>
              </a:rPr>
              <a:t>임주혁</a:t>
            </a:r>
            <a:endParaRPr lang="en-US" altLang="ko-KR" sz="1200" kern="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BE145D-413F-4184-AC81-C778FF80F3BF}"/>
              </a:ext>
            </a:extLst>
          </p:cNvPr>
          <p:cNvCxnSpPr>
            <a:cxnSpLocks/>
          </p:cNvCxnSpPr>
          <p:nvPr/>
        </p:nvCxnSpPr>
        <p:spPr>
          <a:xfrm flipH="1">
            <a:off x="1076325" y="3229847"/>
            <a:ext cx="7200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4D8A67-7978-4F59-95FF-7ACD5ADC71F0}"/>
              </a:ext>
            </a:extLst>
          </p:cNvPr>
          <p:cNvSpPr/>
          <p:nvPr/>
        </p:nvSpPr>
        <p:spPr>
          <a:xfrm>
            <a:off x="1076325" y="5518949"/>
            <a:ext cx="257604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Overfitting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Regularization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Gradient Vanishing 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D7367F-ABBA-4179-93B1-CC291FB95094}"/>
              </a:ext>
            </a:extLst>
          </p:cNvPr>
          <p:cNvSpPr/>
          <p:nvPr/>
        </p:nvSpPr>
        <p:spPr>
          <a:xfrm>
            <a:off x="3857625" y="5518949"/>
            <a:ext cx="257604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현재 진행상황 및 계획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93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prstClr val="white"/>
                </a:solidFill>
              </a:rPr>
              <a:t>현재 진행 상황 및 </a:t>
            </a:r>
            <a:r>
              <a:rPr lang="ko-KR" altLang="en-US" sz="3200" b="1" i="1" kern="0" dirty="0" smtClean="0">
                <a:solidFill>
                  <a:prstClr val="white"/>
                </a:solidFill>
              </a:rPr>
              <a:t>계획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1155249" y="1409371"/>
            <a:ext cx="1015503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chemeClr val="tx1"/>
                </a:solidFill>
              </a:rPr>
              <a:t>현재 진행 상황</a:t>
            </a:r>
            <a:endParaRPr lang="en-US" altLang="ko-KR" sz="2800" b="1" dirty="0" smtClean="0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chemeClr val="tx1"/>
                </a:solidFill>
              </a:rPr>
              <a:t>서버 신청 완료</a:t>
            </a:r>
            <a:r>
              <a:rPr lang="en-US" altLang="ko-KR" b="1" dirty="0" smtClean="0">
                <a:solidFill>
                  <a:schemeClr val="tx1"/>
                </a:solidFill>
              </a:rPr>
              <a:t>(2</a:t>
            </a:r>
            <a:r>
              <a:rPr lang="ko-KR" altLang="en-US" b="1" dirty="0" smtClean="0">
                <a:solidFill>
                  <a:schemeClr val="tx1"/>
                </a:solidFill>
              </a:rPr>
              <a:t>학기 이찬수 교수님 인공지능 수업에도 사용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chemeClr val="tx1"/>
                </a:solidFill>
              </a:rPr>
              <a:t>토익 시험 완료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결과 </a:t>
            </a:r>
            <a:r>
              <a:rPr lang="en-US" altLang="ko-KR" b="1" dirty="0" smtClean="0">
                <a:solidFill>
                  <a:schemeClr val="tx1"/>
                </a:solidFill>
              </a:rPr>
              <a:t>9/10)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chemeClr val="tx1"/>
                </a:solidFill>
              </a:rPr>
              <a:t>계획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endParaRPr lang="en-US" altLang="ko-KR" b="1" dirty="0">
              <a:solidFill>
                <a:srgbClr val="00B0F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err="1" smtClean="0">
                <a:solidFill>
                  <a:schemeClr val="tx1"/>
                </a:solidFill>
              </a:rPr>
              <a:t>드론</a:t>
            </a:r>
            <a:r>
              <a:rPr lang="ko-KR" altLang="en-US" b="1" dirty="0" smtClean="0">
                <a:solidFill>
                  <a:schemeClr val="tx1"/>
                </a:solidFill>
              </a:rPr>
              <a:t> 특강 </a:t>
            </a:r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r>
              <a:rPr lang="ko-KR" altLang="en-US" b="1" dirty="0" smtClean="0">
                <a:solidFill>
                  <a:schemeClr val="tx1"/>
                </a:solidFill>
              </a:rPr>
              <a:t>일 모두 참여하도록 노력할 예정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금요일 인공지능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비대면시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chemeClr val="tx1"/>
                </a:solidFill>
              </a:rPr>
              <a:t>강의 계속 수강 예정</a:t>
            </a: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84906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60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6_Office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IT</cp:lastModifiedBy>
  <cp:revision>13</cp:revision>
  <dcterms:created xsi:type="dcterms:W3CDTF">2020-08-11T03:52:27Z</dcterms:created>
  <dcterms:modified xsi:type="dcterms:W3CDTF">2020-09-03T04:41:33Z</dcterms:modified>
</cp:coreProperties>
</file>