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4" autoAdjust="0"/>
    <p:restoredTop sz="94660"/>
  </p:normalViewPr>
  <p:slideViewPr>
    <p:cSldViewPr snapToGrid="0">
      <p:cViewPr>
        <p:scale>
          <a:sx n="50" d="100"/>
          <a:sy n="50" d="100"/>
        </p:scale>
        <p:origin x="1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minjae-Park-YU/ML-Deeplearning/tree/master/detailed%20co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orch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orch.org/get-started/previous-vers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4800" b="1" i="1" kern="0" dirty="0" err="1">
                <a:solidFill>
                  <a:prstClr val="white"/>
                </a:solidFill>
              </a:rPr>
              <a:t>Deeplearning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r>
              <a:rPr lang="en-US" altLang="ko-KR" sz="1200" kern="0" dirty="0">
                <a:solidFill>
                  <a:prstClr val="white"/>
                </a:solidFill>
              </a:rPr>
              <a:t>, </a:t>
            </a:r>
            <a:r>
              <a:rPr lang="ko-KR" altLang="en-US" sz="1200" kern="0" dirty="0">
                <a:solidFill>
                  <a:prstClr val="white"/>
                </a:solidFill>
              </a:rPr>
              <a:t>임주혁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1076325" y="5518949"/>
            <a:ext cx="2576047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Pytorch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설치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가상환경 구성 및 설치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파이참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환경 구성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3857625" y="5518949"/>
            <a:ext cx="257604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Pytorch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실습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0FC7F-0F7C-4812-B04F-8E5BD3E4FE08}"/>
              </a:ext>
            </a:extLst>
          </p:cNvPr>
          <p:cNvSpPr txBox="1"/>
          <p:nvPr/>
        </p:nvSpPr>
        <p:spPr>
          <a:xfrm>
            <a:off x="1535663" y="1595205"/>
            <a:ext cx="941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https://github.com/minjae-Park-YU/ML-Deeplearning/tree/master/detailed%20code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7C92B0-7203-4E5D-B622-9FE5BBD3F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2150371"/>
            <a:ext cx="114966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32A395-0CE7-48EA-A4C6-D1AA31A8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217"/>
            <a:ext cx="12192000" cy="47647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5683626" y="1274272"/>
            <a:ext cx="109994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기본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4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7C92B0-7203-4E5D-B622-9FE5BBD3F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25" b="65010"/>
          <a:stretch/>
        </p:blipFill>
        <p:spPr>
          <a:xfrm>
            <a:off x="0" y="2118881"/>
            <a:ext cx="6127092" cy="18364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CA1387-EA4B-4FA8-B677-395EB76D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7" y="1967778"/>
            <a:ext cx="5248275" cy="2085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0E1CFB-E22E-4C16-8261-1647156DEDD9}"/>
              </a:ext>
            </a:extLst>
          </p:cNvPr>
          <p:cNvSpPr/>
          <p:nvPr/>
        </p:nvSpPr>
        <p:spPr>
          <a:xfrm>
            <a:off x="2844403" y="1194109"/>
            <a:ext cx="95964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00B0F0"/>
                </a:solidFill>
              </a:rPr>
              <a:t>기본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0967F-59BC-40D1-81FE-8C23EEC7871A}"/>
              </a:ext>
            </a:extLst>
          </p:cNvPr>
          <p:cNvSpPr/>
          <p:nvPr/>
        </p:nvSpPr>
        <p:spPr>
          <a:xfrm>
            <a:off x="7705061" y="1194110"/>
            <a:ext cx="2958567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레이어 </a:t>
            </a:r>
            <a:r>
              <a:rPr lang="en-US" altLang="ko-KR" sz="2800" b="1" dirty="0">
                <a:solidFill>
                  <a:srgbClr val="00B0F0"/>
                </a:solidFill>
              </a:rPr>
              <a:t>1</a:t>
            </a:r>
            <a:r>
              <a:rPr lang="ko-KR" altLang="en-US" sz="2800" b="1" dirty="0">
                <a:solidFill>
                  <a:srgbClr val="00B0F0"/>
                </a:solidFill>
              </a:rPr>
              <a:t>개 추가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868614" y="1218706"/>
            <a:ext cx="8968040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레이어 </a:t>
            </a:r>
            <a:r>
              <a:rPr lang="en-US" altLang="ko-KR" sz="2800" b="1" dirty="0">
                <a:solidFill>
                  <a:srgbClr val="00B0F0"/>
                </a:solidFill>
              </a:rPr>
              <a:t>1</a:t>
            </a:r>
            <a:r>
              <a:rPr lang="ko-KR" altLang="en-US" sz="2800" b="1" dirty="0">
                <a:solidFill>
                  <a:srgbClr val="00B0F0"/>
                </a:solidFill>
              </a:rPr>
              <a:t>개 추가</a:t>
            </a:r>
            <a:r>
              <a:rPr lang="en-US" altLang="ko-KR" sz="2800" b="1" dirty="0">
                <a:solidFill>
                  <a:srgbClr val="00B0F0"/>
                </a:solidFill>
              </a:rPr>
              <a:t> -&gt; loss </a:t>
            </a:r>
            <a:r>
              <a:rPr lang="ko-KR" altLang="en-US" sz="2800" b="1" dirty="0">
                <a:solidFill>
                  <a:srgbClr val="00B0F0"/>
                </a:solidFill>
              </a:rPr>
              <a:t>대폭증가</a:t>
            </a:r>
            <a:r>
              <a:rPr lang="en-US" altLang="ko-KR" sz="2800" b="1" dirty="0">
                <a:solidFill>
                  <a:srgbClr val="00B0F0"/>
                </a:solidFill>
              </a:rPr>
              <a:t>, </a:t>
            </a:r>
            <a:r>
              <a:rPr lang="ko-KR" altLang="en-US" sz="2800" b="1" dirty="0">
                <a:solidFill>
                  <a:srgbClr val="00B0F0"/>
                </a:solidFill>
              </a:rPr>
              <a:t>정확도 약간 떨어짐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0C477D-041C-4199-99C1-B40F8C7B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388"/>
            <a:ext cx="12192000" cy="47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0E1CFB-E22E-4C16-8261-1647156DEDD9}"/>
              </a:ext>
            </a:extLst>
          </p:cNvPr>
          <p:cNvSpPr/>
          <p:nvPr/>
        </p:nvSpPr>
        <p:spPr>
          <a:xfrm>
            <a:off x="5616177" y="1316783"/>
            <a:ext cx="95964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기본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0967F-59BC-40D1-81FE-8C23EEC7871A}"/>
              </a:ext>
            </a:extLst>
          </p:cNvPr>
          <p:cNvSpPr/>
          <p:nvPr/>
        </p:nvSpPr>
        <p:spPr>
          <a:xfrm>
            <a:off x="4037979" y="3995410"/>
            <a:ext cx="411604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Batch size</a:t>
            </a:r>
            <a:r>
              <a:rPr lang="ko-KR" altLang="en-US" sz="2800" b="1" dirty="0">
                <a:solidFill>
                  <a:srgbClr val="00B0F0"/>
                </a:solidFill>
              </a:rPr>
              <a:t> 반으로 줄임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C5F580-E57F-4C39-AE10-E35E1EBF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94" y="2136160"/>
            <a:ext cx="10163214" cy="10811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850D8D-6FB3-4A68-BA23-65322F35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94" y="4620840"/>
            <a:ext cx="10297234" cy="10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495950" y="1230158"/>
            <a:ext cx="1015503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Batch size </a:t>
            </a:r>
            <a:r>
              <a:rPr lang="ko-KR" altLang="en-US" sz="2800" b="1" dirty="0">
                <a:solidFill>
                  <a:srgbClr val="00B0F0"/>
                </a:solidFill>
              </a:rPr>
              <a:t>반으로 줄임 </a:t>
            </a:r>
            <a:r>
              <a:rPr lang="en-US" altLang="ko-KR" sz="2800" b="1" dirty="0">
                <a:solidFill>
                  <a:srgbClr val="00B0F0"/>
                </a:solidFill>
              </a:rPr>
              <a:t>-&gt; loss</a:t>
            </a:r>
            <a:r>
              <a:rPr lang="ko-KR" altLang="en-US" sz="2800" b="1" dirty="0">
                <a:solidFill>
                  <a:srgbClr val="00B0F0"/>
                </a:solidFill>
              </a:rPr>
              <a:t> 약간 증가</a:t>
            </a:r>
            <a:r>
              <a:rPr lang="en-US" altLang="ko-KR" sz="2800" b="1" dirty="0">
                <a:solidFill>
                  <a:srgbClr val="00B0F0"/>
                </a:solidFill>
              </a:rPr>
              <a:t>, </a:t>
            </a:r>
            <a:r>
              <a:rPr lang="ko-KR" altLang="en-US" sz="2800" b="1" dirty="0">
                <a:solidFill>
                  <a:srgbClr val="00B0F0"/>
                </a:solidFill>
              </a:rPr>
              <a:t>정확도 약간 증가</a:t>
            </a:r>
            <a:r>
              <a:rPr lang="en-US" altLang="ko-KR" sz="28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5D8AA2-6927-49A3-94CC-51CAFA48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8917"/>
            <a:ext cx="12192000" cy="47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7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0E1CFB-E22E-4C16-8261-1647156DEDD9}"/>
              </a:ext>
            </a:extLst>
          </p:cNvPr>
          <p:cNvSpPr/>
          <p:nvPr/>
        </p:nvSpPr>
        <p:spPr>
          <a:xfrm>
            <a:off x="5616177" y="1316783"/>
            <a:ext cx="95964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기본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0967F-59BC-40D1-81FE-8C23EEC7871A}"/>
              </a:ext>
            </a:extLst>
          </p:cNvPr>
          <p:cNvSpPr/>
          <p:nvPr/>
        </p:nvSpPr>
        <p:spPr>
          <a:xfrm>
            <a:off x="4380877" y="3803896"/>
            <a:ext cx="411604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Learning Rate 10</a:t>
            </a:r>
            <a:r>
              <a:rPr lang="ko-KR" altLang="en-US" sz="2800" b="1" dirty="0">
                <a:solidFill>
                  <a:srgbClr val="00B0F0"/>
                </a:solidFill>
              </a:rPr>
              <a:t>배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CC31A8-117F-447C-81CE-2549BDF2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08" y="2032697"/>
            <a:ext cx="11604781" cy="10112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D7D21C-4CC8-4A3F-8F1E-3CBA0B46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09" y="4942886"/>
            <a:ext cx="10868577" cy="8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9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879149" y="1218706"/>
            <a:ext cx="1015503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Learning Rate 10</a:t>
            </a:r>
            <a:r>
              <a:rPr lang="ko-KR" altLang="en-US" sz="2800" b="1" dirty="0">
                <a:solidFill>
                  <a:srgbClr val="00B0F0"/>
                </a:solidFill>
              </a:rPr>
              <a:t>배 </a:t>
            </a:r>
            <a:r>
              <a:rPr lang="en-US" altLang="ko-KR" sz="2800" b="1" dirty="0">
                <a:solidFill>
                  <a:srgbClr val="00B0F0"/>
                </a:solidFill>
              </a:rPr>
              <a:t>-&gt; Loss</a:t>
            </a:r>
            <a:r>
              <a:rPr lang="ko-KR" altLang="en-US" sz="2800" b="1" dirty="0">
                <a:solidFill>
                  <a:srgbClr val="00B0F0"/>
                </a:solidFill>
              </a:rPr>
              <a:t>증가</a:t>
            </a:r>
            <a:r>
              <a:rPr lang="en-US" altLang="ko-KR" sz="2800" b="1" dirty="0">
                <a:solidFill>
                  <a:srgbClr val="00B0F0"/>
                </a:solidFill>
              </a:rPr>
              <a:t>, </a:t>
            </a:r>
            <a:r>
              <a:rPr lang="ko-KR" altLang="en-US" sz="2800" b="1" dirty="0">
                <a:solidFill>
                  <a:srgbClr val="00B0F0"/>
                </a:solidFill>
              </a:rPr>
              <a:t>정확도 거의 </a:t>
            </a:r>
            <a:r>
              <a:rPr lang="ko-KR" altLang="en-US" sz="2800" b="1" dirty="0" err="1">
                <a:solidFill>
                  <a:srgbClr val="00B0F0"/>
                </a:solidFill>
              </a:rPr>
              <a:t>비슷</a:t>
            </a:r>
            <a:r>
              <a:rPr lang="en-US" altLang="ko-KR" sz="28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D2081-4AE1-43E9-B555-C3BD8547D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388"/>
            <a:ext cx="12192000" cy="47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0E1CFB-E22E-4C16-8261-1647156DEDD9}"/>
              </a:ext>
            </a:extLst>
          </p:cNvPr>
          <p:cNvSpPr/>
          <p:nvPr/>
        </p:nvSpPr>
        <p:spPr>
          <a:xfrm>
            <a:off x="5616177" y="1316783"/>
            <a:ext cx="95964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00B0F0"/>
                </a:solidFill>
              </a:rPr>
              <a:t>기본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B0967F-59BC-40D1-81FE-8C23EEC7871A}"/>
              </a:ext>
            </a:extLst>
          </p:cNvPr>
          <p:cNvSpPr/>
          <p:nvPr/>
        </p:nvSpPr>
        <p:spPr>
          <a:xfrm>
            <a:off x="4380877" y="3803896"/>
            <a:ext cx="411604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Learning Rate 1/10</a:t>
            </a:r>
            <a:r>
              <a:rPr lang="ko-KR" altLang="en-US" sz="2800" b="1" dirty="0">
                <a:solidFill>
                  <a:srgbClr val="00B0F0"/>
                </a:solidFill>
              </a:rPr>
              <a:t>배</a:t>
            </a:r>
            <a:endParaRPr lang="en-US" altLang="ko-KR" sz="2800" b="1" dirty="0">
              <a:solidFill>
                <a:srgbClr val="00B0F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CC31A8-117F-447C-81CE-2549BDF2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08" y="2032697"/>
            <a:ext cx="11604781" cy="101120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85828BF-56A9-469A-91F4-5BA61A1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08" y="4834870"/>
            <a:ext cx="11819495" cy="10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Pytorch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실습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879149" y="1218706"/>
            <a:ext cx="10155031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00B0F0"/>
                </a:solidFill>
              </a:rPr>
              <a:t>Learning Rate 1/10</a:t>
            </a:r>
            <a:r>
              <a:rPr lang="ko-KR" altLang="en-US" sz="2800" b="1" dirty="0">
                <a:solidFill>
                  <a:srgbClr val="00B0F0"/>
                </a:solidFill>
              </a:rPr>
              <a:t>배 </a:t>
            </a:r>
            <a:r>
              <a:rPr lang="en-US" altLang="ko-KR" sz="2800" b="1" dirty="0">
                <a:solidFill>
                  <a:srgbClr val="00B0F0"/>
                </a:solidFill>
              </a:rPr>
              <a:t>-&gt; Loss</a:t>
            </a:r>
            <a:r>
              <a:rPr lang="ko-KR" altLang="en-US" sz="2800" b="1" dirty="0">
                <a:solidFill>
                  <a:srgbClr val="00B0F0"/>
                </a:solidFill>
              </a:rPr>
              <a:t>감소</a:t>
            </a:r>
            <a:r>
              <a:rPr lang="en-US" altLang="ko-KR" sz="2800" b="1" dirty="0">
                <a:solidFill>
                  <a:srgbClr val="00B0F0"/>
                </a:solidFill>
              </a:rPr>
              <a:t>, </a:t>
            </a:r>
            <a:r>
              <a:rPr lang="ko-KR" altLang="en-US" sz="2800" b="1" dirty="0">
                <a:solidFill>
                  <a:srgbClr val="00B0F0"/>
                </a:solidFill>
              </a:rPr>
              <a:t>정확도 증가</a:t>
            </a:r>
            <a:r>
              <a:rPr lang="en-US" altLang="ko-KR" sz="28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5F2E3-971F-4E5F-9F83-302040AA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8881"/>
            <a:ext cx="12192000" cy="47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1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Pytorch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설치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3D6A731-552F-4132-BE3B-8AAA7A3ECEAC}"/>
              </a:ext>
            </a:extLst>
          </p:cNvPr>
          <p:cNvSpPr/>
          <p:nvPr/>
        </p:nvSpPr>
        <p:spPr>
          <a:xfrm>
            <a:off x="462190" y="1391194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가상환경 구성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EE95C3-4F00-4E3B-AA10-258554BC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60" y="1820048"/>
            <a:ext cx="7101480" cy="11965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ACAFB4A-3A2D-422C-B2A7-BAA8F541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7" y="1820048"/>
            <a:ext cx="1257074" cy="11077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B3B261-DE8C-4A43-8679-B11D54F25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7" y="3980039"/>
            <a:ext cx="7101480" cy="11261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FEC3A84-E167-4E30-ABA7-ABA4815C237F}"/>
              </a:ext>
            </a:extLst>
          </p:cNvPr>
          <p:cNvSpPr/>
          <p:nvPr/>
        </p:nvSpPr>
        <p:spPr>
          <a:xfrm>
            <a:off x="462190" y="3212364"/>
            <a:ext cx="5186135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가상환경 활성화 및 </a:t>
            </a:r>
            <a:r>
              <a:rPr lang="en-US" altLang="ko-KR" sz="1400" b="1" dirty="0" err="1">
                <a:solidFill>
                  <a:srgbClr val="00B0F0"/>
                </a:solidFill>
              </a:rPr>
              <a:t>Pytorch</a:t>
            </a: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</a:rPr>
              <a:t>설치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설치 코드는 다음장에서 컴퓨터 환경에 맞는 코드 찾아서 적용 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24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결론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155249" y="1409371"/>
            <a:ext cx="1015503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</a:rPr>
              <a:t>코드를 분석하는데 크게 어려움은 없었지만 이해되지 않는       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</a:t>
            </a:r>
            <a:r>
              <a:rPr lang="ko-KR" altLang="en-US" sz="2800" b="1" dirty="0">
                <a:solidFill>
                  <a:schemeClr val="tx1"/>
                </a:solidFill>
              </a:rPr>
              <a:t>부분이 있었다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</a:rPr>
              <a:t>파라미터 최적화 과정 중 </a:t>
            </a:r>
            <a:r>
              <a:rPr lang="en-US" altLang="ko-KR" sz="2800" b="1" dirty="0">
                <a:solidFill>
                  <a:schemeClr val="tx1"/>
                </a:solidFill>
              </a:rPr>
              <a:t>MNIST </a:t>
            </a:r>
            <a:r>
              <a:rPr lang="ko-KR" altLang="en-US" sz="2800" b="1" dirty="0">
                <a:solidFill>
                  <a:schemeClr val="tx1"/>
                </a:solidFill>
              </a:rPr>
              <a:t>케이스에서 </a:t>
            </a:r>
            <a:r>
              <a:rPr lang="en-US" altLang="ko-KR" sz="2800" b="1" dirty="0">
                <a:solidFill>
                  <a:schemeClr val="tx1"/>
                </a:solidFill>
              </a:rPr>
              <a:t>Linear    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Regression</a:t>
            </a:r>
            <a:r>
              <a:rPr lang="ko-KR" altLang="en-US" sz="2800" b="1" dirty="0">
                <a:solidFill>
                  <a:schemeClr val="tx1"/>
                </a:solidFill>
              </a:rPr>
              <a:t>을 사용할 때에는 </a:t>
            </a:r>
            <a:r>
              <a:rPr lang="en-US" altLang="ko-KR" sz="2800" b="1" dirty="0">
                <a:solidFill>
                  <a:schemeClr val="tx1"/>
                </a:solidFill>
              </a:rPr>
              <a:t>Learning Rate</a:t>
            </a:r>
            <a:r>
              <a:rPr lang="ko-KR" altLang="en-US" sz="2800" b="1" dirty="0">
                <a:solidFill>
                  <a:schemeClr val="tx1"/>
                </a:solidFill>
              </a:rPr>
              <a:t>를 최적화 하는    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</a:t>
            </a:r>
            <a:r>
              <a:rPr lang="ko-KR" altLang="en-US" sz="2800" b="1" dirty="0">
                <a:solidFill>
                  <a:schemeClr val="tx1"/>
                </a:solidFill>
              </a:rPr>
              <a:t>것이 도움이 된다고 생각했다</a:t>
            </a:r>
            <a:r>
              <a:rPr lang="en-US" altLang="ko-KR" sz="2800" b="1" dirty="0">
                <a:solidFill>
                  <a:schemeClr val="tx1"/>
                </a:solidFill>
              </a:rPr>
              <a:t>. -&gt; </a:t>
            </a:r>
            <a:r>
              <a:rPr lang="ko-KR" altLang="en-US" sz="2800" b="1" dirty="0">
                <a:solidFill>
                  <a:schemeClr val="tx1"/>
                </a:solidFill>
              </a:rPr>
              <a:t>경험을 통해 </a:t>
            </a:r>
            <a:r>
              <a:rPr lang="ko-KR" altLang="en-US" sz="2800" b="1" dirty="0" err="1">
                <a:solidFill>
                  <a:schemeClr val="tx1"/>
                </a:solidFill>
              </a:rPr>
              <a:t>쌓아나갈</a:t>
            </a:r>
            <a:r>
              <a:rPr lang="ko-KR" altLang="en-US" sz="2800" b="1" dirty="0">
                <a:solidFill>
                  <a:schemeClr val="tx1"/>
                </a:solidFill>
              </a:rPr>
              <a:t> 예정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3. Learning Rate</a:t>
            </a:r>
            <a:r>
              <a:rPr lang="ko-KR" altLang="en-US" sz="2800" b="1" dirty="0">
                <a:solidFill>
                  <a:schemeClr val="tx1"/>
                </a:solidFill>
              </a:rPr>
              <a:t>를 줄이는 것 </a:t>
            </a:r>
            <a:r>
              <a:rPr lang="en-US" altLang="ko-KR" sz="2800" b="1" dirty="0">
                <a:solidFill>
                  <a:schemeClr val="tx1"/>
                </a:solidFill>
              </a:rPr>
              <a:t>-&gt; </a:t>
            </a:r>
            <a:r>
              <a:rPr lang="ko-KR" altLang="en-US" sz="2800" b="1" dirty="0">
                <a:solidFill>
                  <a:schemeClr val="tx1"/>
                </a:solidFill>
              </a:rPr>
              <a:t>진행 절차가 늦어지지만 정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</a:t>
            </a:r>
            <a:r>
              <a:rPr lang="ko-KR" altLang="en-US" sz="2800" b="1" dirty="0" err="1">
                <a:solidFill>
                  <a:schemeClr val="tx1"/>
                </a:solidFill>
              </a:rPr>
              <a:t>확도가</a:t>
            </a:r>
            <a:r>
              <a:rPr lang="ko-KR" altLang="en-US" sz="2800" b="1" dirty="0">
                <a:solidFill>
                  <a:schemeClr val="tx1"/>
                </a:solidFill>
              </a:rPr>
              <a:t> 높음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미분이 </a:t>
            </a:r>
            <a:r>
              <a:rPr lang="en-US" altLang="ko-KR" sz="2800" b="1" dirty="0">
                <a:solidFill>
                  <a:schemeClr val="tx1"/>
                </a:solidFill>
              </a:rPr>
              <a:t>0</a:t>
            </a:r>
            <a:r>
              <a:rPr lang="ko-KR" altLang="en-US" sz="2800" b="1" dirty="0">
                <a:solidFill>
                  <a:schemeClr val="tx1"/>
                </a:solidFill>
              </a:rPr>
              <a:t>인 지점을 만날 확률이 높아짐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</a:t>
            </a:r>
            <a:r>
              <a:rPr lang="ko-KR" altLang="en-US" sz="2800" b="1" dirty="0">
                <a:solidFill>
                  <a:schemeClr val="tx1"/>
                </a:solidFill>
              </a:rPr>
              <a:t>그래서 더 좋은 결과가 나온 것인가</a:t>
            </a:r>
            <a:r>
              <a:rPr lang="en-US" altLang="ko-KR" sz="2800" b="1" dirty="0">
                <a:solidFill>
                  <a:schemeClr val="tx1"/>
                </a:solidFill>
              </a:rPr>
              <a:t>?? 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6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계획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155249" y="1409371"/>
            <a:ext cx="1015503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1. </a:t>
            </a:r>
            <a:endParaRPr lang="en-US" altLang="ko-KR" sz="28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8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Pytorch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설치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3D6A731-552F-4132-BE3B-8AAA7A3ECEAC}"/>
              </a:ext>
            </a:extLst>
          </p:cNvPr>
          <p:cNvSpPr/>
          <p:nvPr/>
        </p:nvSpPr>
        <p:spPr>
          <a:xfrm>
            <a:off x="8570309" y="1177867"/>
            <a:ext cx="3545492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00B0F0"/>
                </a:solidFill>
              </a:rPr>
              <a:t>Pytorch</a:t>
            </a:r>
            <a:r>
              <a:rPr lang="ko-KR" altLang="en-US" sz="1400" b="1" dirty="0">
                <a:solidFill>
                  <a:srgbClr val="00B0F0"/>
                </a:solidFill>
              </a:rPr>
              <a:t> 주소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https://pytorch.kr/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0C8E18-5141-4D95-82B7-229159B3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1177867"/>
            <a:ext cx="8277225" cy="49434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C695CC-1FB7-4A60-B7E5-61E4B4A28E75}"/>
              </a:ext>
            </a:extLst>
          </p:cNvPr>
          <p:cNvSpPr/>
          <p:nvPr/>
        </p:nvSpPr>
        <p:spPr>
          <a:xfrm>
            <a:off x="2371725" y="5524500"/>
            <a:ext cx="4305300" cy="155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1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en-US" altLang="ko-KR" sz="2000" b="1" i="1" kern="0" dirty="0" err="1">
                <a:solidFill>
                  <a:prstClr val="white"/>
                </a:solidFill>
              </a:rPr>
              <a:t>Pytorch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설치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AFA4C5-4C8E-41A2-937A-64E51A4C4112}"/>
              </a:ext>
            </a:extLst>
          </p:cNvPr>
          <p:cNvSpPr/>
          <p:nvPr/>
        </p:nvSpPr>
        <p:spPr>
          <a:xfrm>
            <a:off x="7919541" y="1246650"/>
            <a:ext cx="4272459" cy="1081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최신 버전 설치 후 모듈을 </a:t>
            </a:r>
            <a:r>
              <a:rPr lang="ko-KR" altLang="en-US" sz="1400" b="1" dirty="0" err="1">
                <a:solidFill>
                  <a:srgbClr val="00B0F0"/>
                </a:solidFill>
              </a:rPr>
              <a:t>찾을수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>
                <a:solidFill>
                  <a:srgbClr val="00B0F0"/>
                </a:solidFill>
              </a:rPr>
              <a:t>없을때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이전버전 다운로드</a:t>
            </a:r>
            <a:endParaRPr lang="en-US" altLang="ko-KR" sz="14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https://pytorch.org/get-started/previous-versions/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A250BC-4915-4CD3-982E-3AA197756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1246651"/>
            <a:ext cx="7409953" cy="52275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D1C9E4-07B5-475F-9DDE-F0EFE905FE1E}"/>
              </a:ext>
            </a:extLst>
          </p:cNvPr>
          <p:cNvSpPr/>
          <p:nvPr/>
        </p:nvSpPr>
        <p:spPr>
          <a:xfrm>
            <a:off x="738187" y="4543425"/>
            <a:ext cx="5005387" cy="171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7C031D-D7EE-48D2-BA07-66987F20304B}"/>
              </a:ext>
            </a:extLst>
          </p:cNvPr>
          <p:cNvSpPr/>
          <p:nvPr/>
        </p:nvSpPr>
        <p:spPr>
          <a:xfrm>
            <a:off x="623888" y="1695450"/>
            <a:ext cx="471487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4C0D3-448D-48F3-A428-122FE9DF348F}"/>
              </a:ext>
            </a:extLst>
          </p:cNvPr>
          <p:cNvSpPr/>
          <p:nvPr/>
        </p:nvSpPr>
        <p:spPr>
          <a:xfrm>
            <a:off x="623888" y="2219325"/>
            <a:ext cx="395287" cy="201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E043F8-3920-4535-AD46-6C24728328BF}"/>
              </a:ext>
            </a:extLst>
          </p:cNvPr>
          <p:cNvSpPr/>
          <p:nvPr/>
        </p:nvSpPr>
        <p:spPr>
          <a:xfrm>
            <a:off x="7919541" y="2607970"/>
            <a:ext cx="4272459" cy="1081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00B0F0"/>
                </a:solidFill>
              </a:rPr>
              <a:t>Cuda</a:t>
            </a: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</a:rPr>
              <a:t>버전에 맞게 다운로드 </a:t>
            </a:r>
            <a:r>
              <a:rPr lang="en-US" altLang="ko-KR" sz="1400" b="1" dirty="0">
                <a:solidFill>
                  <a:srgbClr val="00B0F0"/>
                </a:solidFill>
              </a:rPr>
              <a:t>or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CPU</a:t>
            </a:r>
            <a:r>
              <a:rPr lang="ko-KR" altLang="en-US" sz="1400" b="1" dirty="0">
                <a:solidFill>
                  <a:srgbClr val="00B0F0"/>
                </a:solidFill>
              </a:rPr>
              <a:t>만 사용시 맨 밑 코드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6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ko-KR" altLang="en-US" sz="2000" b="1" i="1" kern="0" dirty="0" err="1">
                <a:solidFill>
                  <a:prstClr val="white"/>
                </a:solidFill>
              </a:rPr>
              <a:t>파이참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 환경 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49A3BE6-3F52-4E29-B350-7927B4FA4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9" y="2774320"/>
            <a:ext cx="3972479" cy="162900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EBC545-4CBC-4A95-8C58-C1D1FE48C289}"/>
              </a:ext>
            </a:extLst>
          </p:cNvPr>
          <p:cNvSpPr/>
          <p:nvPr/>
        </p:nvSpPr>
        <p:spPr>
          <a:xfrm>
            <a:off x="942975" y="2857500"/>
            <a:ext cx="247649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0C79764-F0CC-4CD3-AB27-92516A14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769" y="2304227"/>
            <a:ext cx="3949648" cy="2569189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DF4B7C-A68F-4B19-8019-4093E598D44F}"/>
              </a:ext>
            </a:extLst>
          </p:cNvPr>
          <p:cNvCxnSpPr>
            <a:cxnSpLocks/>
          </p:cNvCxnSpPr>
          <p:nvPr/>
        </p:nvCxnSpPr>
        <p:spPr>
          <a:xfrm>
            <a:off x="5305425" y="3588821"/>
            <a:ext cx="1276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58196-EBEC-4DC7-B2D5-3255DA5B2325}"/>
              </a:ext>
            </a:extLst>
          </p:cNvPr>
          <p:cNvSpPr/>
          <p:nvPr/>
        </p:nvSpPr>
        <p:spPr>
          <a:xfrm>
            <a:off x="7913383" y="2717824"/>
            <a:ext cx="1068691" cy="206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7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9C9FE0-889A-4EFE-8CB0-4E068AFBA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2257424"/>
            <a:ext cx="5082245" cy="30194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86DD1B-F676-49D6-BB77-A815931B2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8" y="2257424"/>
            <a:ext cx="5093228" cy="301941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ko-KR" altLang="en-US" sz="2000" b="1" i="1" kern="0" dirty="0" err="1">
                <a:solidFill>
                  <a:prstClr val="white"/>
                </a:solidFill>
              </a:rPr>
              <a:t>파이참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 환경 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EBC545-4CBC-4A95-8C58-C1D1FE48C289}"/>
              </a:ext>
            </a:extLst>
          </p:cNvPr>
          <p:cNvSpPr/>
          <p:nvPr/>
        </p:nvSpPr>
        <p:spPr>
          <a:xfrm>
            <a:off x="390525" y="2736875"/>
            <a:ext cx="1238250" cy="139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DF4B7C-A68F-4B19-8019-4093E598D44F}"/>
              </a:ext>
            </a:extLst>
          </p:cNvPr>
          <p:cNvCxnSpPr>
            <a:cxnSpLocks/>
          </p:cNvCxnSpPr>
          <p:nvPr/>
        </p:nvCxnSpPr>
        <p:spPr>
          <a:xfrm>
            <a:off x="5514975" y="3579296"/>
            <a:ext cx="1162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58196-EBEC-4DC7-B2D5-3255DA5B2325}"/>
              </a:ext>
            </a:extLst>
          </p:cNvPr>
          <p:cNvSpPr/>
          <p:nvPr/>
        </p:nvSpPr>
        <p:spPr>
          <a:xfrm>
            <a:off x="6884684" y="3838575"/>
            <a:ext cx="840091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D672E6-850B-4039-8D58-6E613D71B1E6}"/>
              </a:ext>
            </a:extLst>
          </p:cNvPr>
          <p:cNvSpPr/>
          <p:nvPr/>
        </p:nvSpPr>
        <p:spPr>
          <a:xfrm>
            <a:off x="11382375" y="3981450"/>
            <a:ext cx="171450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7AC74B-9925-4B24-92F3-4A0799776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0" y="2029733"/>
            <a:ext cx="4674465" cy="31181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2E07E2-81C4-42AA-A034-94B001D4D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10" y="1514594"/>
            <a:ext cx="3730999" cy="41484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ko-KR" altLang="en-US" sz="2000" b="1" i="1" kern="0" dirty="0" err="1">
                <a:solidFill>
                  <a:prstClr val="white"/>
                </a:solidFill>
              </a:rPr>
              <a:t>파이참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 환경 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EBC545-4CBC-4A95-8C58-C1D1FE48C289}"/>
              </a:ext>
            </a:extLst>
          </p:cNvPr>
          <p:cNvSpPr/>
          <p:nvPr/>
        </p:nvSpPr>
        <p:spPr>
          <a:xfrm>
            <a:off x="5159082" y="2203298"/>
            <a:ext cx="193653" cy="131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DF4B7C-A68F-4B19-8019-4093E598D44F}"/>
              </a:ext>
            </a:extLst>
          </p:cNvPr>
          <p:cNvCxnSpPr>
            <a:cxnSpLocks/>
          </p:cNvCxnSpPr>
          <p:nvPr/>
        </p:nvCxnSpPr>
        <p:spPr>
          <a:xfrm>
            <a:off x="5572125" y="3588821"/>
            <a:ext cx="13506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D672E6-850B-4039-8D58-6E613D71B1E6}"/>
              </a:ext>
            </a:extLst>
          </p:cNvPr>
          <p:cNvSpPr/>
          <p:nvPr/>
        </p:nvSpPr>
        <p:spPr>
          <a:xfrm>
            <a:off x="8601075" y="4914900"/>
            <a:ext cx="666750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7223310" y="5663048"/>
            <a:ext cx="4730565" cy="1081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가상환경 설치했던 폴더의 </a:t>
            </a:r>
            <a:r>
              <a:rPr lang="en-US" altLang="ko-KR" sz="1400" b="1" dirty="0">
                <a:solidFill>
                  <a:srgbClr val="00B0F0"/>
                </a:solidFill>
              </a:rPr>
              <a:t>python.exe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가상환경 설치 경로 </a:t>
            </a:r>
            <a:r>
              <a:rPr lang="en-US" altLang="ko-KR" sz="1400" b="1" dirty="0">
                <a:solidFill>
                  <a:srgbClr val="00B0F0"/>
                </a:solidFill>
              </a:rPr>
              <a:t>: Anaconda3 =&gt; </a:t>
            </a:r>
            <a:r>
              <a:rPr lang="en-US" altLang="ko-KR" sz="1400" b="1" dirty="0" err="1">
                <a:solidFill>
                  <a:srgbClr val="00B0F0"/>
                </a:solidFill>
              </a:rPr>
              <a:t>envs</a:t>
            </a:r>
            <a:r>
              <a:rPr lang="en-US" altLang="ko-KR" sz="1400" b="1" dirty="0">
                <a:solidFill>
                  <a:srgbClr val="00B0F0"/>
                </a:solidFill>
              </a:rPr>
              <a:t> =&gt; </a:t>
            </a:r>
            <a:r>
              <a:rPr lang="en-US" altLang="ko-KR" sz="1400" b="1" dirty="0" err="1">
                <a:solidFill>
                  <a:srgbClr val="00B0F0"/>
                </a:solidFill>
              </a:rPr>
              <a:t>pytorch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C03CBA-8A67-412E-B4ED-9E8128B1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87" y="2137444"/>
            <a:ext cx="5490549" cy="32703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ECB973-16E0-4483-A1F0-E5E811F00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" y="2137444"/>
            <a:ext cx="4890875" cy="327036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ko-KR" altLang="en-US" sz="2000" b="1" i="1" kern="0" dirty="0" err="1">
                <a:solidFill>
                  <a:prstClr val="white"/>
                </a:solidFill>
              </a:rPr>
              <a:t>파이참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 환경 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EBC545-4CBC-4A95-8C58-C1D1FE48C289}"/>
              </a:ext>
            </a:extLst>
          </p:cNvPr>
          <p:cNvSpPr/>
          <p:nvPr/>
        </p:nvSpPr>
        <p:spPr>
          <a:xfrm>
            <a:off x="1765236" y="2345715"/>
            <a:ext cx="2978214" cy="130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DF4B7C-A68F-4B19-8019-4093E598D44F}"/>
              </a:ext>
            </a:extLst>
          </p:cNvPr>
          <p:cNvCxnSpPr>
            <a:cxnSpLocks/>
          </p:cNvCxnSpPr>
          <p:nvPr/>
        </p:nvCxnSpPr>
        <p:spPr>
          <a:xfrm>
            <a:off x="5159082" y="3741947"/>
            <a:ext cx="13506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D672E6-850B-4039-8D58-6E613D71B1E6}"/>
              </a:ext>
            </a:extLst>
          </p:cNvPr>
          <p:cNvSpPr/>
          <p:nvPr/>
        </p:nvSpPr>
        <p:spPr>
          <a:xfrm>
            <a:off x="7419975" y="4029075"/>
            <a:ext cx="3124200" cy="123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4290428" y="5610858"/>
            <a:ext cx="4730565" cy="1081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경로 설정이 잘 되었는지 확인 후 만들기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8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8E4ABB-409A-45D3-B0A2-19F9B970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9" y="4165404"/>
            <a:ext cx="10334921" cy="139661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ts val="35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Standalone </a:t>
            </a:r>
            <a:r>
              <a:rPr lang="en-US" altLang="ko-KR" sz="3200" b="1" i="1" kern="0" dirty="0" err="1">
                <a:solidFill>
                  <a:prstClr val="white"/>
                </a:solidFill>
              </a:rPr>
              <a:t>deeplearning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ts val="3500"/>
              </a:lnSpc>
              <a:defRPr/>
            </a:pPr>
            <a:r>
              <a:rPr lang="ko-KR" altLang="en-US" sz="2000" b="1" i="1" kern="0" dirty="0" err="1">
                <a:solidFill>
                  <a:prstClr val="white"/>
                </a:solidFill>
              </a:rPr>
              <a:t>파이참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 환경 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D672E6-850B-4039-8D58-6E613D71B1E6}"/>
              </a:ext>
            </a:extLst>
          </p:cNvPr>
          <p:cNvSpPr/>
          <p:nvPr/>
        </p:nvSpPr>
        <p:spPr>
          <a:xfrm>
            <a:off x="1085273" y="4774711"/>
            <a:ext cx="537787" cy="177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 </a:t>
            </a:r>
            <a:r>
              <a:rPr lang="ko-KR" altLang="en-US" sz="1400" b="1" dirty="0">
                <a:solidFill>
                  <a:srgbClr val="00B0F0"/>
                </a:solidFill>
              </a:rPr>
              <a:t>환경 구성 후 </a:t>
            </a:r>
            <a:r>
              <a:rPr lang="ko-KR" altLang="en-US" sz="1400" b="1" dirty="0" err="1">
                <a:solidFill>
                  <a:srgbClr val="00B0F0"/>
                </a:solidFill>
              </a:rPr>
              <a:t>정상작동하는지</a:t>
            </a:r>
            <a:r>
              <a:rPr lang="ko-KR" altLang="en-US" sz="1400" b="1" dirty="0">
                <a:solidFill>
                  <a:srgbClr val="00B0F0"/>
                </a:solidFill>
              </a:rPr>
              <a:t> 테스트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204506-FFF1-41EB-8EF9-FAA71C20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19" y="2118881"/>
            <a:ext cx="3690349" cy="14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4760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319</Words>
  <Application>Microsoft Office PowerPoint</Application>
  <PresentationFormat>와이드스크린</PresentationFormat>
  <Paragraphs>72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10</cp:revision>
  <dcterms:created xsi:type="dcterms:W3CDTF">2020-08-11T03:52:27Z</dcterms:created>
  <dcterms:modified xsi:type="dcterms:W3CDTF">2020-08-18T23:56:56Z</dcterms:modified>
</cp:coreProperties>
</file>