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8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5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4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01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0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7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20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4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2021-02-04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48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4A12FF3-B48F-4CEB-A598-F2FF8F12B519}"/>
              </a:ext>
            </a:extLst>
          </p:cNvPr>
          <p:cNvSpPr/>
          <p:nvPr/>
        </p:nvSpPr>
        <p:spPr>
          <a:xfrm>
            <a:off x="0" y="5261093"/>
            <a:ext cx="12192000" cy="1596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AAD1CA-9854-4AD2-9A09-9128641DB0C3}"/>
              </a:ext>
            </a:extLst>
          </p:cNvPr>
          <p:cNvGrpSpPr/>
          <p:nvPr/>
        </p:nvGrpSpPr>
        <p:grpSpPr>
          <a:xfrm>
            <a:off x="8998187" y="3664186"/>
            <a:ext cx="3193813" cy="3193813"/>
            <a:chOff x="9919316" y="4585315"/>
            <a:chExt cx="2272684" cy="2272684"/>
          </a:xfrm>
        </p:grpSpPr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09E612A-71C7-4167-80E9-977EAF958603}"/>
                </a:ext>
              </a:extLst>
            </p:cNvPr>
            <p:cNvSpPr/>
            <p:nvPr/>
          </p:nvSpPr>
          <p:spPr>
            <a:xfrm rot="5400000">
              <a:off x="11055658" y="4585315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F4A6971-B874-4CDC-9E32-6F72593F0560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A4CB350A-E6D0-4928-9917-C0668D0FD153}"/>
                </a:ext>
              </a:extLst>
            </p:cNvPr>
            <p:cNvSpPr/>
            <p:nvPr/>
          </p:nvSpPr>
          <p:spPr>
            <a:xfrm rot="5400000">
              <a:off x="11055658" y="5721657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D13D45-EA3E-4991-8645-2695CA44D676}"/>
              </a:ext>
            </a:extLst>
          </p:cNvPr>
          <p:cNvSpPr/>
          <p:nvPr/>
        </p:nvSpPr>
        <p:spPr>
          <a:xfrm>
            <a:off x="894235" y="2083051"/>
            <a:ext cx="7564179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4800" b="1" i="1" kern="0" dirty="0" err="1">
                <a:solidFill>
                  <a:prstClr val="white"/>
                </a:solidFill>
              </a:rPr>
              <a:t>ResNet</a:t>
            </a:r>
            <a:endParaRPr lang="en-US" altLang="ko-KR" sz="48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>
                <a:solidFill>
                  <a:prstClr val="white"/>
                </a:solidFill>
              </a:rPr>
              <a:t>                     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</a:t>
            </a:r>
            <a:r>
              <a:rPr lang="ko-KR" altLang="en-US" sz="1200" kern="0" dirty="0">
                <a:solidFill>
                  <a:prstClr val="white"/>
                </a:solidFill>
              </a:rPr>
              <a:t>박민재</a:t>
            </a:r>
            <a:endParaRPr lang="en-US" altLang="ko-KR" sz="1200" kern="0" dirty="0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BE145D-413F-4184-AC81-C778FF80F3BF}"/>
              </a:ext>
            </a:extLst>
          </p:cNvPr>
          <p:cNvCxnSpPr>
            <a:cxnSpLocks/>
          </p:cNvCxnSpPr>
          <p:nvPr/>
        </p:nvCxnSpPr>
        <p:spPr>
          <a:xfrm flipH="1">
            <a:off x="1076325" y="3229847"/>
            <a:ext cx="720000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3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8499C8D-6652-4465-8816-1E246D1795BA}"/>
              </a:ext>
            </a:extLst>
          </p:cNvPr>
          <p:cNvSpPr/>
          <p:nvPr/>
        </p:nvSpPr>
        <p:spPr>
          <a:xfrm>
            <a:off x="157820" y="1409371"/>
            <a:ext cx="3166406" cy="381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00B0F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 err="1">
                <a:solidFill>
                  <a:prstClr val="white"/>
                </a:solidFill>
              </a:rPr>
              <a:t>ResNet</a:t>
            </a:r>
            <a:endParaRPr lang="en-US" altLang="ko-KR" sz="3200" b="1" i="1" kern="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 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323E3-61AC-4730-ADEB-0A2093E4F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33" y="2301908"/>
            <a:ext cx="66008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9050E8-34F3-40C5-98C1-83C19BED2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"/>
            <a:ext cx="35777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8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88480-A456-4CDB-9ECA-BAC3ADFE90DA}"/>
              </a:ext>
            </a:extLst>
          </p:cNvPr>
          <p:cNvGrpSpPr/>
          <p:nvPr/>
        </p:nvGrpSpPr>
        <p:grpSpPr>
          <a:xfrm>
            <a:off x="10027920" y="-3"/>
            <a:ext cx="2164081" cy="1082041"/>
            <a:chOff x="9919316" y="4585314"/>
            <a:chExt cx="2272685" cy="1136343"/>
          </a:xfrm>
        </p:grpSpPr>
        <p:sp>
          <p:nvSpPr>
            <p:cNvPr id="16" name="직각 삼각형 15">
              <a:extLst>
                <a:ext uri="{FF2B5EF4-FFF2-40B4-BE49-F238E27FC236}">
                  <a16:creationId xmlns:a16="http://schemas.microsoft.com/office/drawing/2014/main" id="{55D11947-7A5F-49A1-B4CE-9BD12303E946}"/>
                </a:ext>
              </a:extLst>
            </p:cNvPr>
            <p:cNvSpPr/>
            <p:nvPr/>
          </p:nvSpPr>
          <p:spPr>
            <a:xfrm rot="5400000">
              <a:off x="11055659" y="4585314"/>
              <a:ext cx="1136342" cy="113634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각 삼각형 16">
              <a:extLst>
                <a:ext uri="{FF2B5EF4-FFF2-40B4-BE49-F238E27FC236}">
                  <a16:creationId xmlns:a16="http://schemas.microsoft.com/office/drawing/2014/main" id="{7F68E216-A0B8-43CF-8570-8BF98D9FC025}"/>
                </a:ext>
              </a:extLst>
            </p:cNvPr>
            <p:cNvSpPr/>
            <p:nvPr/>
          </p:nvSpPr>
          <p:spPr>
            <a:xfrm rot="16200000">
              <a:off x="9919316" y="4585315"/>
              <a:ext cx="1136342" cy="1136342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25EA43-379B-49EF-B9BB-01FC2E43ED52}"/>
              </a:ext>
            </a:extLst>
          </p:cNvPr>
          <p:cNvSpPr/>
          <p:nvPr/>
        </p:nvSpPr>
        <p:spPr>
          <a:xfrm>
            <a:off x="0" y="-3"/>
            <a:ext cx="12192000" cy="1081193"/>
          </a:xfrm>
          <a:prstGeom prst="rect">
            <a:avLst/>
          </a:prstGeom>
          <a:solidFill>
            <a:srgbClr val="214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</a:rPr>
              <a:t>Json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F5637A-7240-4D02-9184-467BC4E4C331}"/>
              </a:ext>
            </a:extLst>
          </p:cNvPr>
          <p:cNvSpPr/>
          <p:nvPr/>
        </p:nvSpPr>
        <p:spPr>
          <a:xfrm>
            <a:off x="157819" y="1087889"/>
            <a:ext cx="11829691" cy="480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 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39897B-2865-493F-868F-DB03881258A0}"/>
              </a:ext>
            </a:extLst>
          </p:cNvPr>
          <p:cNvSpPr txBox="1"/>
          <p:nvPr/>
        </p:nvSpPr>
        <p:spPr>
          <a:xfrm>
            <a:off x="326191" y="2551837"/>
            <a:ext cx="116613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CIFAR10</a:t>
            </a:r>
            <a:r>
              <a:rPr lang="ko-KR" altLang="en-US" dirty="0"/>
              <a:t> </a:t>
            </a:r>
            <a:r>
              <a:rPr lang="en-US" altLang="ko-KR" dirty="0"/>
              <a:t>Dataset </a:t>
            </a:r>
            <a:r>
              <a:rPr lang="ko-KR" altLang="en-US" dirty="0"/>
              <a:t>관련 실습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부분이 달라서 이전에 배운 </a:t>
            </a:r>
            <a:r>
              <a:rPr lang="en-US" altLang="ko-KR" dirty="0"/>
              <a:t>train, </a:t>
            </a:r>
            <a:r>
              <a:rPr lang="en-US" altLang="ko-KR" dirty="0" err="1"/>
              <a:t>val</a:t>
            </a:r>
            <a:r>
              <a:rPr lang="en-US" altLang="ko-KR" dirty="0"/>
              <a:t>, test, experiment</a:t>
            </a:r>
            <a:r>
              <a:rPr lang="ko-KR" altLang="en-US" dirty="0"/>
              <a:t>로 구분되어 있는 코드로 변환하며 디테일한 코드 부분들 </a:t>
            </a:r>
            <a:r>
              <a:rPr lang="ko-KR" altLang="en-US" dirty="0" err="1"/>
              <a:t>학습중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대회에서 원하는 </a:t>
            </a:r>
            <a:r>
              <a:rPr lang="en-US" altLang="ko-KR" dirty="0"/>
              <a:t>json</a:t>
            </a:r>
            <a:r>
              <a:rPr lang="ko-KR" altLang="en-US" dirty="0"/>
              <a:t>파일은 </a:t>
            </a:r>
            <a:r>
              <a:rPr lang="en-US" altLang="ko-KR" dirty="0"/>
              <a:t>{video : label}</a:t>
            </a:r>
            <a:r>
              <a:rPr lang="ko-KR" altLang="en-US" dirty="0"/>
              <a:t>의 형태로</a:t>
            </a:r>
            <a:r>
              <a:rPr lang="en-US" altLang="ko-KR" dirty="0"/>
              <a:t>, Dataset</a:t>
            </a:r>
            <a:r>
              <a:rPr lang="ko-KR" altLang="en-US" dirty="0"/>
              <a:t>을 </a:t>
            </a:r>
            <a:r>
              <a:rPr lang="en-US" altLang="ko-KR" dirty="0"/>
              <a:t>labeling</a:t>
            </a:r>
            <a:r>
              <a:rPr lang="ko-KR" altLang="en-US" dirty="0"/>
              <a:t>한 결과만 </a:t>
            </a:r>
            <a:r>
              <a:rPr lang="en-US" altLang="ko-KR" dirty="0"/>
              <a:t>json </a:t>
            </a:r>
            <a:r>
              <a:rPr lang="ko-KR" altLang="en-US" dirty="0"/>
              <a:t>파일로 저장하면 되는듯</a:t>
            </a:r>
            <a:r>
              <a:rPr lang="en-US" altLang="ko-KR" dirty="0"/>
              <a:t> 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9876801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57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6_Office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박민재</cp:lastModifiedBy>
  <cp:revision>37</cp:revision>
  <dcterms:created xsi:type="dcterms:W3CDTF">2020-08-11T03:52:27Z</dcterms:created>
  <dcterms:modified xsi:type="dcterms:W3CDTF">2021-02-04T05:42:07Z</dcterms:modified>
</cp:coreProperties>
</file>