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민재" initials="박" lastIdx="1" clrIdx="0">
    <p:extLst>
      <p:ext uri="{19B8F6BF-5375-455C-9EA6-DF929625EA0E}">
        <p15:presenceInfo xmlns:p15="http://schemas.microsoft.com/office/powerpoint/2012/main" userId="S::alswo6700@ynu.ac.kr::248f2f86-efba-46de-861e-198151dfee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4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3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894235" y="2083051"/>
            <a:ext cx="7564179" cy="3934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 err="1">
                <a:solidFill>
                  <a:prstClr val="white"/>
                </a:solidFill>
              </a:rPr>
              <a:t>DenseNet</a:t>
            </a:r>
            <a:r>
              <a:rPr lang="en-US" altLang="ko-KR" sz="48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4800" b="1" i="1" kern="0" dirty="0">
                <a:solidFill>
                  <a:prstClr val="white"/>
                </a:solidFill>
              </a:rPr>
              <a:t>기반</a:t>
            </a:r>
            <a:endParaRPr lang="en-US" altLang="ko-KR" sz="4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prstClr val="white"/>
                </a:solidFill>
              </a:rPr>
              <a:t>공항 </a:t>
            </a:r>
            <a:r>
              <a:rPr lang="en-US" altLang="ko-KR" sz="4800" b="1" i="1" kern="0" dirty="0">
                <a:solidFill>
                  <a:prstClr val="white"/>
                </a:solidFill>
              </a:rPr>
              <a:t>CCTV Data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4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white"/>
                </a:solidFill>
              </a:rPr>
              <a:t>                     </a:t>
            </a:r>
            <a:endParaRPr lang="en-US" altLang="ko-KR" sz="12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</a:t>
            </a:r>
            <a:r>
              <a:rPr lang="ko-KR" altLang="en-US" sz="1200" kern="0" dirty="0">
                <a:solidFill>
                  <a:prstClr val="white"/>
                </a:solidFill>
              </a:rPr>
              <a:t>박민재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Data 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분석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55C106-F76E-4D97-917D-32A155BDBE07}"/>
              </a:ext>
            </a:extLst>
          </p:cNvPr>
          <p:cNvSpPr txBox="1"/>
          <p:nvPr/>
        </p:nvSpPr>
        <p:spPr>
          <a:xfrm>
            <a:off x="2669759" y="1529493"/>
            <a:ext cx="70780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</a:t>
            </a:r>
            <a:r>
              <a:rPr lang="ko-KR" altLang="en-US" dirty="0"/>
              <a:t>다운로드 중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이미지 </a:t>
            </a:r>
            <a:r>
              <a:rPr lang="en-US" altLang="ko-KR" dirty="0"/>
              <a:t>+ json </a:t>
            </a:r>
            <a:r>
              <a:rPr lang="ko-KR" altLang="en-US" dirty="0"/>
              <a:t>파일</a:t>
            </a:r>
            <a:r>
              <a:rPr lang="en-US" altLang="ko-KR" dirty="0"/>
              <a:t>(AI Factory</a:t>
            </a:r>
            <a:r>
              <a:rPr lang="ko-KR" altLang="en-US" dirty="0"/>
              <a:t>와 같은 폴더 형식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MP4 + json </a:t>
            </a:r>
            <a:r>
              <a:rPr lang="ko-KR" altLang="en-US" dirty="0"/>
              <a:t>파일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이미지 파일을 먼저 학습시킬 계획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사용할 프레임 수 </a:t>
            </a:r>
            <a:r>
              <a:rPr lang="en-US" altLang="ko-KR" dirty="0"/>
              <a:t>: </a:t>
            </a:r>
            <a:r>
              <a:rPr lang="ko-KR" altLang="en-US" dirty="0"/>
              <a:t>모든 폴더에 적용 가능한 최소 프레임 선정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위에서 적용한 프레임으로 먼저 학습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모델 업데이트 또는 모델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변화가 큰 프레임 선정 후 일정 프레임 추출 후 학습</a:t>
            </a:r>
            <a:endParaRPr lang="en-US" altLang="ko-KR" dirty="0"/>
          </a:p>
          <a:p>
            <a:r>
              <a:rPr lang="en-US" altLang="ko-KR" dirty="0"/>
              <a:t>2. Detecting </a:t>
            </a:r>
            <a:r>
              <a:rPr lang="ko-KR" altLang="en-US" dirty="0"/>
              <a:t>후 변화가 큰 프레임 선정 후 추출</a:t>
            </a:r>
            <a:endParaRPr lang="en-US" altLang="ko-KR" dirty="0"/>
          </a:p>
          <a:p>
            <a:r>
              <a:rPr lang="en-US" altLang="ko-KR" dirty="0"/>
              <a:t>3. Optical flow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2998698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84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6_Office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박민재</cp:lastModifiedBy>
  <cp:revision>46</cp:revision>
  <dcterms:created xsi:type="dcterms:W3CDTF">2020-08-11T03:52:27Z</dcterms:created>
  <dcterms:modified xsi:type="dcterms:W3CDTF">2021-03-11T01:43:25Z</dcterms:modified>
</cp:coreProperties>
</file>