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8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DenseNet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기반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공항 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CCTV Data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영상 프레임 캡쳐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35CFB-FA6B-4E32-B94F-29815EF765A5}"/>
              </a:ext>
            </a:extLst>
          </p:cNvPr>
          <p:cNvSpPr txBox="1"/>
          <p:nvPr/>
        </p:nvSpPr>
        <p:spPr>
          <a:xfrm>
            <a:off x="286422" y="1397675"/>
            <a:ext cx="7406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카테고리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2500</a:t>
            </a:r>
            <a:r>
              <a:rPr lang="ko-KR" altLang="en-US" dirty="0"/>
              <a:t>개의 영상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순차적으로 </a:t>
            </a:r>
            <a:r>
              <a:rPr lang="en-US" altLang="ko-KR" dirty="0"/>
              <a:t>131</a:t>
            </a:r>
            <a:r>
              <a:rPr lang="ko-KR" altLang="en-US" dirty="0"/>
              <a:t>개의 동영상 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프레임 단위로 영상 캡쳐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영상마다 길이가 다르므로</a:t>
            </a:r>
            <a:r>
              <a:rPr lang="en-US" altLang="ko-KR" dirty="0"/>
              <a:t>, </a:t>
            </a:r>
            <a:r>
              <a:rPr lang="ko-KR" altLang="en-US" dirty="0"/>
              <a:t>프레임의 개수도 다름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D8D32-3A97-413F-B7E2-148FF40F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6" y="1372275"/>
            <a:ext cx="4991100" cy="1419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E6DCE4-1861-4F40-B942-F07074B9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2" y="3556700"/>
            <a:ext cx="6257471" cy="2565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9C30A6-8D4E-43FA-9D14-10458207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342" y="3051443"/>
            <a:ext cx="6272065" cy="2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모델 학습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35CFB-FA6B-4E32-B94F-29815EF765A5}"/>
              </a:ext>
            </a:extLst>
          </p:cNvPr>
          <p:cNvSpPr txBox="1"/>
          <p:nvPr/>
        </p:nvSpPr>
        <p:spPr>
          <a:xfrm>
            <a:off x="286421" y="1397675"/>
            <a:ext cx="117010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Factory</a:t>
            </a:r>
            <a:r>
              <a:rPr lang="ko-KR" altLang="en-US" dirty="0"/>
              <a:t>의 </a:t>
            </a:r>
            <a:r>
              <a:rPr lang="en-US" altLang="ko-KR" dirty="0"/>
              <a:t>baseline </a:t>
            </a:r>
            <a:r>
              <a:rPr lang="ko-KR" altLang="en-US" dirty="0"/>
              <a:t>부터 구동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DenseNet</a:t>
            </a:r>
            <a:r>
              <a:rPr lang="ko-KR" altLang="en-US" dirty="0"/>
              <a:t>으로 모델 교체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무의미한 프레임 존재 </a:t>
            </a:r>
            <a:r>
              <a:rPr lang="en-US" altLang="ko-KR" dirty="0"/>
              <a:t>-&gt; </a:t>
            </a:r>
            <a:r>
              <a:rPr lang="ko-KR" altLang="en-US" dirty="0"/>
              <a:t>프레임간 변화가 큰 픽셀 선정 </a:t>
            </a:r>
            <a:r>
              <a:rPr lang="en-US" altLang="ko-KR" dirty="0"/>
              <a:t>(</a:t>
            </a:r>
            <a:r>
              <a:rPr lang="ko-KR" altLang="en-US" dirty="0"/>
              <a:t>엑셀로 저장해서 관리하는 부분까지 배우기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파라미터 튜닝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to_Tensor</a:t>
            </a:r>
            <a:r>
              <a:rPr lang="en-US" altLang="ko-KR" dirty="0"/>
              <a:t> </a:t>
            </a:r>
            <a:r>
              <a:rPr lang="ko-KR" altLang="en-US" dirty="0"/>
              <a:t>부분은 바로 </a:t>
            </a:r>
            <a:r>
              <a:rPr lang="ko-KR" altLang="en-US" dirty="0" err="1"/>
              <a:t>쓰신것인지</a:t>
            </a:r>
            <a:r>
              <a:rPr lang="en-US" altLang="ko-KR" dirty="0"/>
              <a:t>?? </a:t>
            </a:r>
            <a:r>
              <a:rPr lang="ko-KR" altLang="en-US" dirty="0"/>
              <a:t>커스텀 </a:t>
            </a:r>
            <a:r>
              <a:rPr lang="ko-KR" altLang="en-US" dirty="0" err="1"/>
              <a:t>하신것인지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74195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80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49</cp:revision>
  <dcterms:created xsi:type="dcterms:W3CDTF">2020-08-11T03:52:27Z</dcterms:created>
  <dcterms:modified xsi:type="dcterms:W3CDTF">2021-03-18T06:11:17Z</dcterms:modified>
</cp:coreProperties>
</file>