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8" r:id="rId3"/>
    <p:sldId id="290" r:id="rId4"/>
    <p:sldId id="289" r:id="rId5"/>
    <p:sldId id="291" r:id="rId6"/>
    <p:sldId id="29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재" initials="박" lastIdx="1" clrIdx="0">
    <p:extLst>
      <p:ext uri="{19B8F6BF-5375-455C-9EA6-DF929625EA0E}">
        <p15:presenceInfo xmlns:p15="http://schemas.microsoft.com/office/powerpoint/2012/main" userId="S::alswo6700@ynu.ac.kr::248f2f86-efba-46de-861e-198151dfee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3934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 err="1">
                <a:solidFill>
                  <a:prstClr val="white"/>
                </a:solidFill>
              </a:rPr>
              <a:t>DenseNet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4800" b="1" i="1" kern="0" dirty="0">
                <a:solidFill>
                  <a:prstClr val="white"/>
                </a:solidFill>
              </a:rPr>
              <a:t>기반</a:t>
            </a: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prstClr val="white"/>
                </a:solidFill>
              </a:rPr>
              <a:t>공항 </a:t>
            </a:r>
            <a:r>
              <a:rPr lang="en-US" altLang="ko-KR" sz="4800" b="1" i="1" kern="0" dirty="0">
                <a:solidFill>
                  <a:prstClr val="white"/>
                </a:solidFill>
              </a:rPr>
              <a:t>CCTV Data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오류 및 분석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Sample size = 224</a:t>
            </a:r>
            <a:r>
              <a:rPr lang="ko-KR" altLang="en-US" sz="2000" b="1" dirty="0"/>
              <a:t>로 수정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A232F30-AFC2-43C8-B6D0-69252D705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6" y="1728893"/>
            <a:ext cx="7973321" cy="3203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40F734-4E8A-40F6-B8FA-190E5D0CF4A2}"/>
              </a:ext>
            </a:extLst>
          </p:cNvPr>
          <p:cNvSpPr txBox="1"/>
          <p:nvPr/>
        </p:nvSpPr>
        <p:spPr>
          <a:xfrm>
            <a:off x="345056" y="5082474"/>
            <a:ext cx="108347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같은 오류 발생 및 </a:t>
            </a:r>
            <a:r>
              <a:rPr lang="en-US" altLang="ko-KR" sz="2000" b="1" dirty="0"/>
              <a:t>H, W size</a:t>
            </a:r>
            <a:r>
              <a:rPr lang="ko-KR" altLang="en-US" sz="2000" b="1" dirty="0"/>
              <a:t>의 변화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-&gt;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Sample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size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T</a:t>
            </a:r>
            <a:r>
              <a:rPr lang="ko-KR" altLang="en-US" sz="2000" b="1" dirty="0"/>
              <a:t>와 관련된 변수가 아님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-&gt; Data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Load </a:t>
            </a:r>
            <a:r>
              <a:rPr lang="ko-KR" altLang="en-US" sz="2000" b="1" dirty="0"/>
              <a:t>또는 </a:t>
            </a:r>
            <a:r>
              <a:rPr lang="en-US" altLang="ko-KR" sz="2000" b="1" dirty="0"/>
              <a:t>Data </a:t>
            </a:r>
            <a:r>
              <a:rPr lang="ko-KR" altLang="en-US" sz="2000" b="1" dirty="0"/>
              <a:t>생성시 차원의 문제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29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오류 및 분석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Data </a:t>
            </a:r>
            <a:r>
              <a:rPr lang="ko-KR" altLang="en-US" sz="2000" b="1" dirty="0"/>
              <a:t>생성 관련 함수 중 </a:t>
            </a:r>
            <a:r>
              <a:rPr lang="en-US" altLang="ko-KR" sz="2000" b="1" dirty="0" err="1"/>
              <a:t>unsqueeze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0F734-4E8A-40F6-B8FA-190E5D0CF4A2}"/>
              </a:ext>
            </a:extLst>
          </p:cNvPr>
          <p:cNvSpPr txBox="1"/>
          <p:nvPr/>
        </p:nvSpPr>
        <p:spPr>
          <a:xfrm>
            <a:off x="345056" y="1785669"/>
            <a:ext cx="11757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Unsqueeze</a:t>
            </a:r>
            <a:r>
              <a:rPr lang="ko-KR" altLang="en-US" sz="2000" b="1" dirty="0"/>
              <a:t>의 경우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차원을 추가하게 됨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이때 </a:t>
            </a:r>
            <a:r>
              <a:rPr lang="en-US" altLang="ko-KR" sz="2000" b="1" dirty="0"/>
              <a:t>“1”</a:t>
            </a:r>
            <a:r>
              <a:rPr lang="ko-KR" altLang="en-US" sz="2000" b="1" dirty="0"/>
              <a:t>이라는 차원이 추가되어 문제가 발생한 것인지 의심</a:t>
            </a:r>
            <a:endParaRPr lang="en-US" altLang="ko-KR" sz="2000" b="1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655E362-9B6B-4417-9749-D414EECCB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6" y="2309948"/>
            <a:ext cx="11004761" cy="26475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6CE496-E8DE-4560-A42E-09D511E2EC3E}"/>
              </a:ext>
            </a:extLst>
          </p:cNvPr>
          <p:cNvSpPr txBox="1"/>
          <p:nvPr/>
        </p:nvSpPr>
        <p:spPr>
          <a:xfrm>
            <a:off x="407986" y="5172688"/>
            <a:ext cx="11757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TensorDataset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관련 문제 발생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코드 자체에는 문제가 없다고 판단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-&gt; input data shape </a:t>
            </a:r>
            <a:r>
              <a:rPr lang="ko-KR" altLang="en-US" sz="2000" b="1" dirty="0"/>
              <a:t>확인 필요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70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오류 및 분석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Data </a:t>
            </a:r>
            <a:r>
              <a:rPr lang="ko-KR" altLang="en-US" sz="2000" b="1" dirty="0"/>
              <a:t>생성 후 </a:t>
            </a:r>
            <a:r>
              <a:rPr lang="en-US" altLang="ko-KR" sz="2000" b="1" dirty="0"/>
              <a:t>Training </a:t>
            </a:r>
            <a:r>
              <a:rPr lang="ko-KR" altLang="en-US" sz="2000" b="1" dirty="0"/>
              <a:t>전 </a:t>
            </a:r>
            <a:r>
              <a:rPr lang="en-US" altLang="ko-KR" sz="2000" b="1" dirty="0"/>
              <a:t>Shape </a:t>
            </a:r>
            <a:r>
              <a:rPr lang="ko-KR" altLang="en-US" sz="2000" b="1" dirty="0"/>
              <a:t>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0F734-4E8A-40F6-B8FA-190E5D0CF4A2}"/>
              </a:ext>
            </a:extLst>
          </p:cNvPr>
          <p:cNvSpPr txBox="1"/>
          <p:nvPr/>
        </p:nvSpPr>
        <p:spPr>
          <a:xfrm>
            <a:off x="495950" y="3532117"/>
            <a:ext cx="108347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(Batch Size, channel, Time Duration, Height, Width)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-&gt; </a:t>
            </a:r>
            <a:r>
              <a:rPr lang="ko-KR" altLang="en-US" sz="2000" b="1" dirty="0"/>
              <a:t>입력한 변수대로 나온 것을 확인 할 수 있었음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-&gt; </a:t>
            </a:r>
            <a:r>
              <a:rPr lang="en-US" altLang="ko-KR" sz="2000" b="1" dirty="0" err="1"/>
              <a:t>DenseNet</a:t>
            </a:r>
            <a:r>
              <a:rPr lang="en-US" altLang="ko-KR" sz="2000" b="1" dirty="0"/>
              <a:t> Model </a:t>
            </a:r>
            <a:r>
              <a:rPr lang="ko-KR" altLang="en-US" sz="2000" b="1" dirty="0"/>
              <a:t>내부 파라미터 상의 오류</a:t>
            </a:r>
            <a:r>
              <a:rPr lang="en-US" altLang="ko-KR" sz="2000" b="1" dirty="0"/>
              <a:t>?</a:t>
            </a:r>
          </a:p>
        </p:txBody>
      </p:sp>
      <p:pic>
        <p:nvPicPr>
          <p:cNvPr id="6" name="그림 5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68B797E2-4964-4354-8887-8E8291CE6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57" y="1827920"/>
            <a:ext cx="7384389" cy="14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오류 및 분석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6" y="1253651"/>
            <a:ext cx="10834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4. </a:t>
            </a:r>
            <a:r>
              <a:rPr lang="en-US" altLang="ko-KR" sz="2000" b="1" dirty="0" err="1"/>
              <a:t>DenseNet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내부 </a:t>
            </a:r>
            <a:r>
              <a:rPr lang="en-US" altLang="ko-KR" sz="2000" b="1" dirty="0"/>
              <a:t>shape </a:t>
            </a:r>
            <a:r>
              <a:rPr lang="ko-KR" altLang="en-US" sz="2000" b="1" dirty="0"/>
              <a:t>확인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0F734-4E8A-40F6-B8FA-190E5D0CF4A2}"/>
              </a:ext>
            </a:extLst>
          </p:cNvPr>
          <p:cNvSpPr txBox="1"/>
          <p:nvPr/>
        </p:nvSpPr>
        <p:spPr>
          <a:xfrm>
            <a:off x="561172" y="1778585"/>
            <a:ext cx="108347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DenseLayer</a:t>
            </a:r>
            <a:r>
              <a:rPr lang="en-US" altLang="ko-KR" sz="2000" b="1" dirty="0"/>
              <a:t> -&gt; </a:t>
            </a:r>
            <a:r>
              <a:rPr lang="en-US" altLang="ko-KR" sz="2000" b="1" dirty="0" err="1"/>
              <a:t>DenseBlock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순으로 확인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-&gt; </a:t>
            </a:r>
            <a:r>
              <a:rPr lang="en-US" altLang="ko-KR" sz="2000" b="1" dirty="0" err="1"/>
              <a:t>DenseLayer</a:t>
            </a:r>
            <a:r>
              <a:rPr lang="en-US" altLang="ko-KR" sz="2000" b="1" dirty="0"/>
              <a:t> [6, 12, 24, 16] </a:t>
            </a:r>
            <a:r>
              <a:rPr lang="ko-KR" altLang="en-US" sz="2000" b="1" dirty="0"/>
              <a:t>사용 및 각 </a:t>
            </a:r>
            <a:r>
              <a:rPr lang="en-US" altLang="ko-KR" sz="2000" b="1" dirty="0"/>
              <a:t>layer shape </a:t>
            </a:r>
            <a:r>
              <a:rPr lang="ko-KR" altLang="en-US" sz="2000" b="1" dirty="0"/>
              <a:t>출력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-&gt; 6, 12, 24</a:t>
            </a:r>
            <a:r>
              <a:rPr lang="ko-KR" altLang="en-US" sz="2000" b="1" dirty="0"/>
              <a:t>까지는 진행</a:t>
            </a:r>
            <a:r>
              <a:rPr lang="en-US" altLang="ko-KR" sz="2000" b="1" dirty="0"/>
              <a:t>, 16Block </a:t>
            </a:r>
            <a:r>
              <a:rPr lang="ko-KR" altLang="en-US" sz="2000" b="1" dirty="0"/>
              <a:t>진입 실패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-&gt; 24Block </a:t>
            </a:r>
            <a:r>
              <a:rPr lang="ko-KR" altLang="en-US" sz="2000" b="1" dirty="0"/>
              <a:t>끝난 후 </a:t>
            </a:r>
            <a:r>
              <a:rPr lang="en-US" altLang="ko-KR" sz="2000" b="1" dirty="0"/>
              <a:t>T(Time Duration) </a:t>
            </a:r>
            <a:r>
              <a:rPr lang="ko-KR" altLang="en-US" sz="2000" b="1" dirty="0"/>
              <a:t>부분의 차원이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인 것을 확인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-&gt; </a:t>
            </a:r>
            <a:r>
              <a:rPr lang="ko-KR" altLang="en-US" sz="2000" b="1" dirty="0"/>
              <a:t>문제점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초기 </a:t>
            </a:r>
            <a:r>
              <a:rPr lang="en-US" altLang="ko-KR" sz="2000" b="1" dirty="0"/>
              <a:t>Time Duration = 12</a:t>
            </a:r>
            <a:r>
              <a:rPr lang="ko-KR" altLang="en-US" sz="2000" b="1" dirty="0"/>
              <a:t>로 설정</a:t>
            </a:r>
            <a:r>
              <a:rPr lang="en-US" altLang="ko-KR" sz="2000" b="1" dirty="0"/>
              <a:t>, 2</a:t>
            </a:r>
            <a:r>
              <a:rPr lang="ko-KR" altLang="en-US" sz="2000" b="1" dirty="0"/>
              <a:t>의 제곱수가 아닌 것이 문제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-&gt; </a:t>
            </a:r>
            <a:r>
              <a:rPr lang="ko-KR" altLang="en-US" sz="2000" b="1" dirty="0"/>
              <a:t>해결방안 </a:t>
            </a:r>
            <a:r>
              <a:rPr lang="en-US" altLang="ko-KR" sz="2000" b="1" dirty="0"/>
              <a:t>: Time Duration = 16</a:t>
            </a:r>
            <a:r>
              <a:rPr lang="ko-KR" altLang="en-US" sz="2000" b="1" dirty="0"/>
              <a:t>으로 설정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-&gt; </a:t>
            </a:r>
            <a:r>
              <a:rPr lang="ko-KR" altLang="en-US" sz="2000" b="1" dirty="0"/>
              <a:t>문제점 </a:t>
            </a:r>
            <a:r>
              <a:rPr lang="en-US" altLang="ko-KR" sz="2000" b="1" dirty="0"/>
              <a:t>: Rush Dataset </a:t>
            </a:r>
            <a:r>
              <a:rPr lang="ko-KR" altLang="en-US" sz="2000" b="1" dirty="0"/>
              <a:t>중 </a:t>
            </a:r>
            <a:r>
              <a:rPr lang="en-US" altLang="ko-KR" sz="2000" b="1" dirty="0"/>
              <a:t>image </a:t>
            </a:r>
            <a:r>
              <a:rPr lang="ko-KR" altLang="en-US" sz="2000" b="1" dirty="0"/>
              <a:t>개수가 </a:t>
            </a:r>
            <a:r>
              <a:rPr lang="en-US" altLang="ko-KR" sz="2000" b="1" dirty="0"/>
              <a:t>20</a:t>
            </a:r>
            <a:r>
              <a:rPr lang="ko-KR" altLang="en-US" sz="2000" b="1" dirty="0"/>
              <a:t>개가 안되는 것이 다수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-&gt; </a:t>
            </a:r>
            <a:r>
              <a:rPr lang="ko-KR" altLang="en-US" sz="2000" b="1" dirty="0"/>
              <a:t>해결방안 </a:t>
            </a:r>
            <a:r>
              <a:rPr lang="en-US" altLang="ko-KR" sz="2000" b="1" dirty="0"/>
              <a:t>: Frame </a:t>
            </a:r>
            <a:r>
              <a:rPr lang="ko-KR" altLang="en-US" sz="2000" b="1" dirty="0"/>
              <a:t>추출 시 </a:t>
            </a:r>
            <a:r>
              <a:rPr lang="en-US" altLang="ko-KR" sz="2000" b="1" dirty="0"/>
              <a:t>20</a:t>
            </a:r>
            <a:r>
              <a:rPr lang="ko-KR" altLang="en-US" sz="2000" b="1" dirty="0"/>
              <a:t>개가 안되는 폴더는 삭제 및 </a:t>
            </a:r>
            <a:r>
              <a:rPr lang="en-US" altLang="ko-KR" sz="2000" b="1" dirty="0"/>
              <a:t>20</a:t>
            </a:r>
            <a:r>
              <a:rPr lang="ko-KR" altLang="en-US" sz="2000" b="1" dirty="0"/>
              <a:t>개 이상만 저장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16561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궁금증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-3124316" y="647700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3DD8-F9D1-4DEE-ABAF-31040AFFC864}"/>
              </a:ext>
            </a:extLst>
          </p:cNvPr>
          <p:cNvSpPr txBox="1"/>
          <p:nvPr/>
        </p:nvSpPr>
        <p:spPr>
          <a:xfrm>
            <a:off x="345055" y="1253650"/>
            <a:ext cx="11642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b="1" dirty="0"/>
              <a:t>Input size(Time Duration)</a:t>
            </a:r>
            <a:r>
              <a:rPr lang="ko-KR" altLang="en-US" sz="2000" b="1" dirty="0"/>
              <a:t>을 계산해서 지정해 주어야 하는데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 부분이 문제가 되지 않나요</a:t>
            </a:r>
            <a:r>
              <a:rPr lang="en-US" altLang="ko-KR" sz="2000" b="1" dirty="0"/>
              <a:t>??</a:t>
            </a:r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en-US" altLang="ko-KR" sz="2000" b="1" dirty="0" err="1"/>
              <a:t>DenseNet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오류 난 부분에서</a:t>
            </a:r>
            <a:r>
              <a:rPr lang="en-US" altLang="ko-KR" sz="2000" b="1" dirty="0"/>
              <a:t>, (T, H, W)</a:t>
            </a:r>
            <a:r>
              <a:rPr lang="ko-KR" altLang="en-US" sz="2000" b="1" dirty="0"/>
              <a:t>로 인식을 하는데 </a:t>
            </a:r>
            <a:r>
              <a:rPr lang="en-US" altLang="ko-KR" sz="2000" b="1" dirty="0"/>
              <a:t>Time</a:t>
            </a:r>
            <a:r>
              <a:rPr lang="ko-KR" altLang="en-US" sz="2000" b="1" dirty="0"/>
              <a:t>에 관한 부분을 자동으로 </a:t>
            </a:r>
            <a:r>
              <a:rPr lang="ko-KR" altLang="en-US" sz="2000" b="1" dirty="0" err="1"/>
              <a:t>인식한건가요</a:t>
            </a:r>
            <a:r>
              <a:rPr lang="en-US" altLang="ko-KR" sz="2000" b="1" dirty="0"/>
              <a:t>??</a:t>
            </a:r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en-US" altLang="ko-KR" sz="2000" b="1" dirty="0"/>
              <a:t>Time Duration</a:t>
            </a:r>
            <a:r>
              <a:rPr lang="ko-KR" altLang="en-US" sz="2000" b="1" dirty="0"/>
              <a:t>이 줄어들어서 결국 </a:t>
            </a:r>
            <a:r>
              <a:rPr lang="en-US" altLang="ko-KR" sz="2000" b="1" dirty="0"/>
              <a:t>1</a:t>
            </a:r>
            <a:r>
              <a:rPr lang="ko-KR" altLang="en-US" sz="2000" b="1" dirty="0" err="1"/>
              <a:t>이되는</a:t>
            </a:r>
            <a:r>
              <a:rPr lang="ko-KR" altLang="en-US" sz="2000" b="1" dirty="0"/>
              <a:t> 모습을 보이는데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 부분이 </a:t>
            </a:r>
            <a:r>
              <a:rPr lang="en-US" altLang="ko-KR" sz="2000" b="1" dirty="0"/>
              <a:t>Feature Map</a:t>
            </a:r>
            <a:r>
              <a:rPr lang="ko-KR" altLang="en-US" sz="2000" b="1" dirty="0"/>
              <a:t>과 관련이 있나요</a:t>
            </a:r>
            <a:r>
              <a:rPr lang="en-US" altLang="ko-KR" sz="2000" b="1" dirty="0"/>
              <a:t>??</a:t>
            </a:r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4073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308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53</cp:revision>
  <dcterms:created xsi:type="dcterms:W3CDTF">2020-08-11T03:52:27Z</dcterms:created>
  <dcterms:modified xsi:type="dcterms:W3CDTF">2021-03-31T05:21:13Z</dcterms:modified>
</cp:coreProperties>
</file>