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8" r:id="rId3"/>
    <p:sldId id="293" r:id="rId4"/>
    <p:sldId id="29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민재" initials="박" lastIdx="1" clrIdx="0">
    <p:extLst>
      <p:ext uri="{19B8F6BF-5375-455C-9EA6-DF929625EA0E}">
        <p15:presenceInfo xmlns:p15="http://schemas.microsoft.com/office/powerpoint/2012/main" userId="S::alswo6700@ynu.ac.kr::248f2f86-efba-46de-861e-198151dfee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3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894235" y="2083051"/>
            <a:ext cx="7564179" cy="3934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 err="1">
                <a:solidFill>
                  <a:prstClr val="white"/>
                </a:solidFill>
              </a:rPr>
              <a:t>DenseNet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4800" b="1" i="1" kern="0" dirty="0">
                <a:solidFill>
                  <a:prstClr val="white"/>
                </a:solidFill>
              </a:rPr>
              <a:t>기반</a:t>
            </a:r>
            <a:endParaRPr lang="en-US" altLang="ko-KR" sz="4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prstClr val="white"/>
                </a:solidFill>
              </a:rPr>
              <a:t>공항 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CCTV Data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4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                     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</a:t>
            </a:r>
            <a:r>
              <a:rPr lang="ko-KR" altLang="en-US" sz="1200" kern="0" dirty="0">
                <a:solidFill>
                  <a:prstClr val="white"/>
                </a:solidFill>
              </a:rPr>
              <a:t>박민재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진행상황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/>
              <a:t>Test Set </a:t>
            </a:r>
            <a:r>
              <a:rPr lang="ko-KR" altLang="en-US" sz="2000" b="1" dirty="0"/>
              <a:t>선정</a:t>
            </a:r>
            <a:endParaRPr lang="en-US" altLang="ko-KR" sz="2000" b="1" dirty="0"/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구도가 같은 사진 선정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Train</a:t>
            </a:r>
            <a:r>
              <a:rPr lang="ko-KR" altLang="en-US" sz="2000" b="1" dirty="0"/>
              <a:t>에 영향을 받지 않도록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뒤에서 </a:t>
            </a:r>
            <a:r>
              <a:rPr lang="en-US" altLang="ko-KR" sz="2000" b="1" dirty="0"/>
              <a:t>25</a:t>
            </a:r>
            <a:r>
              <a:rPr lang="ko-KR" altLang="en-US" sz="2000" b="1" dirty="0"/>
              <a:t>개 선정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선정 방식 </a:t>
            </a:r>
            <a:r>
              <a:rPr lang="en-US" altLang="ko-KR" sz="2000" b="1" dirty="0"/>
              <a:t>: Frame </a:t>
            </a:r>
            <a:r>
              <a:rPr lang="ko-KR" altLang="en-US" sz="2000" b="1" dirty="0"/>
              <a:t>수 </a:t>
            </a:r>
            <a:r>
              <a:rPr lang="en-US" altLang="ko-KR" sz="2000" b="1" dirty="0"/>
              <a:t>20 </a:t>
            </a:r>
            <a:r>
              <a:rPr lang="ko-KR" altLang="en-US" sz="2000" b="1" dirty="0"/>
              <a:t>이상</a:t>
            </a:r>
            <a:r>
              <a:rPr lang="en-US" altLang="ko-KR" sz="2000" b="1" dirty="0"/>
              <a:t>, 5</a:t>
            </a:r>
            <a:r>
              <a:rPr lang="ko-KR" altLang="en-US" sz="2000" b="1" dirty="0"/>
              <a:t>개씩 띄엄띄엄 선정</a:t>
            </a:r>
          </a:p>
        </p:txBody>
      </p:sp>
    </p:spTree>
    <p:extLst>
      <p:ext uri="{BB962C8B-B14F-4D97-AF65-F5344CB8AC3E}">
        <p14:creationId xmlns:p14="http://schemas.microsoft.com/office/powerpoint/2010/main" val="380299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진행상황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089811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학습 진행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Train / Validation</a:t>
            </a:r>
            <a:r>
              <a:rPr lang="ko-KR" altLang="en-US" sz="2000" b="1" dirty="0"/>
              <a:t>은 그대로 진행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Test set </a:t>
            </a:r>
            <a:r>
              <a:rPr lang="ko-KR" altLang="en-US" sz="2000" b="1" dirty="0"/>
              <a:t>정확도 출력 및 라벨과 </a:t>
            </a:r>
            <a:r>
              <a:rPr lang="ko-KR" altLang="en-US" sz="2000" b="1" dirty="0" err="1"/>
              <a:t>예측값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csv </a:t>
            </a:r>
            <a:r>
              <a:rPr lang="ko-KR" altLang="en-US" sz="2000" b="1" dirty="0"/>
              <a:t>파일 저장</a:t>
            </a: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B640A1-0FBC-4469-A02F-8D9996C64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6" y="3116420"/>
            <a:ext cx="7508846" cy="8567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A6039B-4145-44B7-A55F-B4D8CF331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6" y="4220787"/>
            <a:ext cx="7508846" cy="12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5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진행상황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089811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3. </a:t>
            </a:r>
            <a:r>
              <a:rPr lang="ko-KR" altLang="en-US" sz="2000" b="1" dirty="0"/>
              <a:t>학습 진행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Train / Validation</a:t>
            </a:r>
            <a:r>
              <a:rPr lang="ko-KR" altLang="en-US" sz="2000" b="1" dirty="0"/>
              <a:t>은 그대로 진행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Test set </a:t>
            </a:r>
            <a:r>
              <a:rPr lang="ko-KR" altLang="en-US" sz="2000" b="1" dirty="0"/>
              <a:t>정확도 출력 및 라벨과 </a:t>
            </a:r>
            <a:r>
              <a:rPr lang="ko-KR" altLang="en-US" sz="2000" b="1" dirty="0" err="1"/>
              <a:t>예측값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csv </a:t>
            </a:r>
            <a:r>
              <a:rPr lang="ko-KR" altLang="en-US" sz="2000" b="1" dirty="0"/>
              <a:t>파일 저장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83948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80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박민재</cp:lastModifiedBy>
  <cp:revision>57</cp:revision>
  <dcterms:created xsi:type="dcterms:W3CDTF">2020-08-11T03:52:27Z</dcterms:created>
  <dcterms:modified xsi:type="dcterms:W3CDTF">2021-04-07T02:41:11Z</dcterms:modified>
</cp:coreProperties>
</file>