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3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Option setting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F3E2D-6318-45EF-9753-5AF2BC4F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9" y="1653761"/>
            <a:ext cx="5191125" cy="5038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4EA506-BDB5-4307-B877-E37FCF70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12" y="1701446"/>
            <a:ext cx="481965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9BC674-C759-47AD-9476-8A2135B0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89" y="5025611"/>
            <a:ext cx="3505200" cy="1666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487537" y="2453981"/>
            <a:ext cx="5509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동일하게 진행하기 위해 </a:t>
            </a:r>
            <a:r>
              <a:rPr lang="en-US" altLang="ko-KR" dirty="0"/>
              <a:t>seed</a:t>
            </a:r>
            <a:r>
              <a:rPr lang="ko-KR" altLang="en-US" dirty="0"/>
              <a:t>를 고정했지만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학습후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를 진행하였을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 Accuracy : 64 %</a:t>
            </a:r>
          </a:p>
          <a:p>
            <a:endParaRPr lang="en-US" altLang="ko-KR" dirty="0"/>
          </a:p>
          <a:p>
            <a:r>
              <a:rPr lang="en-US" altLang="ko-KR" dirty="0"/>
              <a:t>Second Accuracy : 84 % </a:t>
            </a:r>
          </a:p>
          <a:p>
            <a:endParaRPr lang="en-US" altLang="ko-KR" dirty="0"/>
          </a:p>
          <a:p>
            <a:r>
              <a:rPr lang="ko-KR" altLang="en-US" dirty="0"/>
              <a:t>정도로 차이가 나는 모습을 볼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Label </a:t>
            </a:r>
            <a:r>
              <a:rPr lang="ko-KR" altLang="en-US" sz="2000" b="1" dirty="0"/>
              <a:t>분석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410A9F-4794-4561-9C32-3B59D449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12" y="1281722"/>
            <a:ext cx="2552700" cy="54483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3205-A43D-4A4B-A01D-694AC36F71BA}"/>
              </a:ext>
            </a:extLst>
          </p:cNvPr>
          <p:cNvSpPr/>
          <p:nvPr/>
        </p:nvSpPr>
        <p:spPr>
          <a:xfrm>
            <a:off x="2235112" y="5448629"/>
            <a:ext cx="2423152" cy="1281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105903-5214-4A4A-92A7-4857F9F54E2E}"/>
              </a:ext>
            </a:extLst>
          </p:cNvPr>
          <p:cNvSpPr/>
          <p:nvPr/>
        </p:nvSpPr>
        <p:spPr>
          <a:xfrm>
            <a:off x="2235112" y="2724479"/>
            <a:ext cx="2423152" cy="1281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0D759-9E7F-4577-A424-6063F0B6E751}"/>
              </a:ext>
            </a:extLst>
          </p:cNvPr>
          <p:cNvSpPr txBox="1"/>
          <p:nvPr/>
        </p:nvSpPr>
        <p:spPr>
          <a:xfrm>
            <a:off x="5150487" y="2377777"/>
            <a:ext cx="6693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 1 : Inverse</a:t>
            </a:r>
          </a:p>
          <a:p>
            <a:endParaRPr lang="en-US" altLang="ko-KR" dirty="0"/>
          </a:p>
          <a:p>
            <a:r>
              <a:rPr lang="en-US" altLang="ko-KR" dirty="0"/>
              <a:t>Label 3 : </a:t>
            </a:r>
            <a:r>
              <a:rPr lang="en-US" altLang="ko-KR" dirty="0" err="1"/>
              <a:t>Twopeople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번을 </a:t>
            </a:r>
            <a:r>
              <a:rPr lang="en-US" altLang="ko-KR" dirty="0"/>
              <a:t>3</a:t>
            </a:r>
            <a:r>
              <a:rPr lang="ko-KR" altLang="en-US" dirty="0"/>
              <a:t>번으로 착각하는 경우가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Rush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영상의 길이가 짧아서 이 부분에 초점을 맞추고 학습을 진행함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영상의 경우</a:t>
            </a:r>
            <a:r>
              <a:rPr lang="en-US" altLang="ko-KR" dirty="0"/>
              <a:t>, </a:t>
            </a:r>
            <a:r>
              <a:rPr lang="ko-KR" altLang="en-US" dirty="0"/>
              <a:t>초반 </a:t>
            </a:r>
            <a:r>
              <a:rPr lang="en-US" altLang="ko-KR" dirty="0"/>
              <a:t>~ </a:t>
            </a:r>
            <a:r>
              <a:rPr lang="ko-KR" altLang="en-US" dirty="0"/>
              <a:t>중반 부분만 학습되어 이런 문제가 발생했다고 분석 </a:t>
            </a:r>
          </a:p>
        </p:txBody>
      </p:sp>
    </p:spTree>
    <p:extLst>
      <p:ext uri="{BB962C8B-B14F-4D97-AF65-F5344CB8AC3E}">
        <p14:creationId xmlns:p14="http://schemas.microsoft.com/office/powerpoint/2010/main" val="16215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개선 방안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영상의 길이가 다르므로</a:t>
            </a:r>
            <a:r>
              <a:rPr lang="en-US" altLang="ko-KR" dirty="0"/>
              <a:t>, </a:t>
            </a:r>
            <a:r>
              <a:rPr lang="ko-KR" altLang="en-US" dirty="0"/>
              <a:t>영상마다 </a:t>
            </a:r>
            <a:r>
              <a:rPr lang="en-US" altLang="ko-KR" dirty="0"/>
              <a:t>Frame rate</a:t>
            </a:r>
            <a:r>
              <a:rPr lang="ko-KR" altLang="en-US" dirty="0"/>
              <a:t>를 다르게 지정하여 </a:t>
            </a:r>
            <a:r>
              <a:rPr lang="en-US" altLang="ko-KR" dirty="0"/>
              <a:t>sampling </a:t>
            </a:r>
            <a:r>
              <a:rPr lang="ko-KR" altLang="en-US" dirty="0"/>
              <a:t>후 </a:t>
            </a:r>
            <a:r>
              <a:rPr lang="en-US" altLang="ko-KR" dirty="0"/>
              <a:t>Time duration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으로 </a:t>
            </a:r>
            <a:r>
              <a:rPr lang="ko-KR" altLang="en-US" dirty="0" err="1"/>
              <a:t>맞춰주기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</a:t>
            </a:r>
            <a:r>
              <a:rPr lang="ko-KR" altLang="en-US" dirty="0" err="1"/>
              <a:t>학습시</a:t>
            </a:r>
            <a:r>
              <a:rPr lang="ko-KR" altLang="en-US" dirty="0"/>
              <a:t> </a:t>
            </a:r>
            <a:r>
              <a:rPr lang="ko-KR" altLang="en-US" dirty="0" err="1"/>
              <a:t>영상별</a:t>
            </a:r>
            <a:r>
              <a:rPr lang="ko-KR" altLang="en-US" dirty="0"/>
              <a:t> </a:t>
            </a:r>
            <a:r>
              <a:rPr lang="en-US" altLang="ko-KR" dirty="0"/>
              <a:t>Time duration</a:t>
            </a:r>
            <a:r>
              <a:rPr lang="ko-KR" altLang="en-US" dirty="0"/>
              <a:t>를 변동시키며 학습하기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Image size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parameter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128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62</cp:revision>
  <dcterms:created xsi:type="dcterms:W3CDTF">2020-08-11T03:52:27Z</dcterms:created>
  <dcterms:modified xsi:type="dcterms:W3CDTF">2021-04-14T02:04:05Z</dcterms:modified>
</cp:coreProperties>
</file>