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8" r:id="rId3"/>
    <p:sldId id="293" r:id="rId4"/>
    <p:sldId id="294" r:id="rId5"/>
    <p:sldId id="295" r:id="rId6"/>
    <p:sldId id="29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민재" initials="박" lastIdx="1" clrIdx="0">
    <p:extLst>
      <p:ext uri="{19B8F6BF-5375-455C-9EA6-DF929625EA0E}">
        <p15:presenceInfo xmlns:p15="http://schemas.microsoft.com/office/powerpoint/2012/main" userId="S::alswo6700@ynu.ac.kr::248f2f86-efba-46de-861e-198151dfee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3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894235" y="2083051"/>
            <a:ext cx="7564179" cy="3934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 err="1">
                <a:solidFill>
                  <a:prstClr val="white"/>
                </a:solidFill>
              </a:rPr>
              <a:t>DenseNet</a:t>
            </a:r>
            <a:r>
              <a:rPr lang="en-US" altLang="ko-KR" sz="48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4800" b="1" i="1" kern="0" dirty="0">
                <a:solidFill>
                  <a:prstClr val="white"/>
                </a:solidFill>
              </a:rPr>
              <a:t>기반</a:t>
            </a:r>
            <a:endParaRPr lang="en-US" altLang="ko-KR" sz="4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prstClr val="white"/>
                </a:solidFill>
              </a:rPr>
              <a:t>공항 </a:t>
            </a:r>
            <a:r>
              <a:rPr lang="en-US" altLang="ko-KR" sz="4800" b="1" i="1" kern="0" dirty="0">
                <a:solidFill>
                  <a:prstClr val="white"/>
                </a:solidFill>
              </a:rPr>
              <a:t>CCTV Data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4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white"/>
                </a:solidFill>
              </a:rPr>
              <a:t>                     </a:t>
            </a:r>
            <a:endParaRPr lang="en-US" altLang="ko-KR" sz="12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</a:t>
            </a:r>
            <a:r>
              <a:rPr lang="ko-KR" altLang="en-US" sz="1200" kern="0" dirty="0">
                <a:solidFill>
                  <a:prstClr val="white"/>
                </a:solidFill>
              </a:rPr>
              <a:t>박민재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진행상황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/>
              <a:t>잔여 </a:t>
            </a:r>
            <a:r>
              <a:rPr lang="en-US" altLang="ko-KR" sz="2000" b="1" dirty="0"/>
              <a:t>Test Data </a:t>
            </a:r>
            <a:r>
              <a:rPr lang="ko-KR" altLang="en-US" sz="2000" b="1" dirty="0"/>
              <a:t>검증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050A6-C962-4110-9186-CD248E3684A0}"/>
              </a:ext>
            </a:extLst>
          </p:cNvPr>
          <p:cNvSpPr txBox="1"/>
          <p:nvPr/>
        </p:nvSpPr>
        <p:spPr>
          <a:xfrm>
            <a:off x="569344" y="1921140"/>
            <a:ext cx="110517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 후 </a:t>
            </a:r>
            <a:r>
              <a:rPr lang="en-US" altLang="ko-KR" dirty="0"/>
              <a:t>100</a:t>
            </a:r>
            <a:r>
              <a:rPr lang="ko-KR" altLang="en-US" dirty="0"/>
              <a:t>개의 데이터에 대한 </a:t>
            </a:r>
            <a:r>
              <a:rPr lang="en-US" altLang="ko-KR" dirty="0"/>
              <a:t>Test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잔여</a:t>
            </a:r>
            <a:r>
              <a:rPr lang="en-US" altLang="ko-KR" dirty="0"/>
              <a:t> Data</a:t>
            </a:r>
            <a:r>
              <a:rPr lang="ko-KR" altLang="en-US" dirty="0"/>
              <a:t>에 대한 </a:t>
            </a:r>
            <a:r>
              <a:rPr lang="en-US" altLang="ko-KR" dirty="0"/>
              <a:t>Test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489F1522-6CB8-4974-807A-3E01193CE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91" y="2301464"/>
            <a:ext cx="4439270" cy="666843"/>
          </a:xfrm>
          <a:prstGeom prst="rect">
            <a:avLst/>
          </a:prstGeom>
        </p:spPr>
      </p:pic>
      <p:pic>
        <p:nvPicPr>
          <p:cNvPr id="11" name="그림 10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F1044E9B-4897-43D5-B04F-55596F3FE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4" y="4058623"/>
            <a:ext cx="4572638" cy="704948"/>
          </a:xfrm>
          <a:prstGeom prst="rect">
            <a:avLst/>
          </a:prstGeom>
        </p:spPr>
      </p:pic>
      <p:pic>
        <p:nvPicPr>
          <p:cNvPr id="18" name="그림 17" descr="텍스트, 전자기기, 회로, 여러개이(가) 표시된 사진&#10;&#10;자동 생성된 설명">
            <a:extLst>
              <a:ext uri="{FF2B5EF4-FFF2-40B4-BE49-F238E27FC236}">
                <a16:creationId xmlns:a16="http://schemas.microsoft.com/office/drawing/2014/main" id="{FD865D11-DCA6-494D-BD90-29FC9C0FD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411" y="4058623"/>
            <a:ext cx="5158928" cy="704947"/>
          </a:xfrm>
          <a:prstGeom prst="rect">
            <a:avLst/>
          </a:prstGeom>
        </p:spPr>
      </p:pic>
      <p:pic>
        <p:nvPicPr>
          <p:cNvPr id="20" name="그림 19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A60E9F73-D61C-4655-BC98-DB0E02F8DC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4" y="5134291"/>
            <a:ext cx="4629796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9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진행상황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089811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실험자료 정리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실험목적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공항 </a:t>
            </a:r>
            <a:r>
              <a:rPr lang="en-US" altLang="ko-KR" sz="2000" b="1" dirty="0"/>
              <a:t>CCTV </a:t>
            </a:r>
            <a:r>
              <a:rPr lang="ko-KR" altLang="en-US" sz="2000" b="1" dirty="0"/>
              <a:t>영상 분석 및 학습을 통해 특정 상황을 인지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대처하기 위함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r>
              <a:rPr lang="ko-KR" altLang="en-US" sz="2000" b="1" dirty="0"/>
              <a:t>실험과정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  1) Dataset </a:t>
            </a:r>
            <a:r>
              <a:rPr lang="ko-KR" altLang="en-US" sz="2000" b="1" dirty="0"/>
              <a:t>분석</a:t>
            </a:r>
            <a:endParaRPr lang="en-US" altLang="ko-KR" sz="2000" b="1" dirty="0"/>
          </a:p>
          <a:p>
            <a:r>
              <a:rPr lang="en-US" altLang="ko-KR" sz="2000" b="1" dirty="0"/>
              <a:t>    </a:t>
            </a:r>
            <a:r>
              <a:rPr lang="en-US" altLang="ko-KR" sz="2000" dirty="0"/>
              <a:t>- Drop / Inverse / Rush / </a:t>
            </a:r>
            <a:r>
              <a:rPr lang="en-US" altLang="ko-KR" sz="2000" dirty="0" err="1"/>
              <a:t>Twoperson</a:t>
            </a:r>
            <a:r>
              <a:rPr lang="ko-KR" altLang="en-US" sz="2000" dirty="0"/>
              <a:t>의 </a:t>
            </a:r>
            <a:r>
              <a:rPr lang="en-US" altLang="ko-KR" sz="2000" dirty="0"/>
              <a:t>4</a:t>
            </a:r>
            <a:r>
              <a:rPr lang="ko-KR" altLang="en-US" sz="2000" dirty="0"/>
              <a:t>개의 카테고리</a:t>
            </a:r>
            <a:endParaRPr lang="en-US" altLang="ko-KR" sz="2000" dirty="0"/>
          </a:p>
          <a:p>
            <a:r>
              <a:rPr lang="en-US" altLang="ko-KR" sz="2000" dirty="0"/>
              <a:t>    - </a:t>
            </a:r>
            <a:r>
              <a:rPr lang="ko-KR" altLang="en-US" sz="2000" dirty="0"/>
              <a:t>카테고리별 </a:t>
            </a:r>
            <a:r>
              <a:rPr lang="en-US" altLang="ko-KR" sz="2000" dirty="0"/>
              <a:t>2500</a:t>
            </a:r>
            <a:r>
              <a:rPr lang="ko-KR" altLang="en-US" sz="2000" dirty="0"/>
              <a:t>개의 영상</a:t>
            </a:r>
            <a:endParaRPr lang="en-US" altLang="ko-KR" sz="2000" dirty="0"/>
          </a:p>
          <a:p>
            <a:r>
              <a:rPr lang="en-US" altLang="ko-KR" sz="2000" dirty="0"/>
              <a:t>    - 8 ~ 16</a:t>
            </a:r>
            <a:r>
              <a:rPr lang="ko-KR" altLang="en-US" sz="2000" dirty="0"/>
              <a:t>초 분량의 영상으로 구성</a:t>
            </a:r>
            <a:endParaRPr lang="en-US" altLang="ko-KR" sz="2000" dirty="0"/>
          </a:p>
          <a:p>
            <a:r>
              <a:rPr lang="en-US" altLang="ko-KR" sz="2000" dirty="0"/>
              <a:t>    - camera</a:t>
            </a:r>
            <a:r>
              <a:rPr lang="ko-KR" altLang="en-US" sz="2000" dirty="0"/>
              <a:t>의 번호에 따라 다른 각도에서 촬영된 영상</a:t>
            </a:r>
            <a:endParaRPr lang="en-US" altLang="ko-KR" sz="2000" dirty="0"/>
          </a:p>
          <a:p>
            <a:r>
              <a:rPr lang="en-US" altLang="ko-KR" sz="2000" dirty="0"/>
              <a:t>    - 1</a:t>
            </a:r>
            <a:r>
              <a:rPr lang="ko-KR" altLang="en-US" sz="2000" dirty="0"/>
              <a:t>개의 </a:t>
            </a:r>
            <a:r>
              <a:rPr lang="en-US" altLang="ko-KR" sz="2000" dirty="0"/>
              <a:t>theme</a:t>
            </a:r>
            <a:r>
              <a:rPr lang="ko-KR" altLang="en-US" sz="2000" dirty="0"/>
              <a:t>당 </a:t>
            </a:r>
            <a:r>
              <a:rPr lang="en-US" altLang="ko-KR" sz="2000" dirty="0"/>
              <a:t>4</a:t>
            </a:r>
            <a:r>
              <a:rPr lang="ko-KR" altLang="en-US" sz="2000" dirty="0"/>
              <a:t>번 촬영</a:t>
            </a:r>
            <a:r>
              <a:rPr lang="en-US" altLang="ko-KR" sz="2000" dirty="0"/>
              <a:t>(</a:t>
            </a:r>
            <a:r>
              <a:rPr lang="ko-KR" altLang="en-US" sz="2000" dirty="0"/>
              <a:t>같은 </a:t>
            </a:r>
            <a:r>
              <a:rPr lang="en-US" altLang="ko-KR" sz="2000" dirty="0" err="1"/>
              <a:t>camer</a:t>
            </a:r>
            <a:r>
              <a:rPr lang="ko-KR" altLang="en-US" sz="2000" dirty="0"/>
              <a:t>각도</a:t>
            </a:r>
            <a:r>
              <a:rPr lang="en-US" altLang="ko-KR" sz="2000" dirty="0"/>
              <a:t>, </a:t>
            </a:r>
            <a:r>
              <a:rPr lang="ko-KR" altLang="en-US" sz="2000" dirty="0"/>
              <a:t>다른 위치에서 행동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    - video =&gt; 3</a:t>
            </a:r>
            <a:r>
              <a:rPr lang="ko-KR" altLang="en-US" sz="2000" dirty="0"/>
              <a:t>차원 </a:t>
            </a:r>
            <a:r>
              <a:rPr lang="en-US" altLang="ko-KR" sz="2000" dirty="0"/>
              <a:t>image</a:t>
            </a:r>
            <a:r>
              <a:rPr lang="ko-KR" altLang="en-US" sz="2000" dirty="0"/>
              <a:t>로 변환 필요</a:t>
            </a:r>
            <a:endParaRPr lang="en-US" altLang="ko-KR" sz="2000" dirty="0"/>
          </a:p>
          <a:p>
            <a:r>
              <a:rPr lang="en-US" altLang="ko-KR" sz="2000" dirty="0"/>
              <a:t>    - sampling rate</a:t>
            </a:r>
            <a:r>
              <a:rPr lang="ko-KR" altLang="en-US" sz="2000" dirty="0"/>
              <a:t> 결정 필요</a:t>
            </a:r>
            <a:endParaRPr lang="en-US" altLang="ko-KR" sz="2000" dirty="0"/>
          </a:p>
          <a:p>
            <a:r>
              <a:rPr lang="en-US" altLang="ko-KR" sz="2000" dirty="0"/>
              <a:t>   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2155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진행상황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089811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2) Model </a:t>
            </a:r>
            <a:r>
              <a:rPr lang="ko-KR" altLang="en-US" sz="2000" b="1" dirty="0"/>
              <a:t>선정</a:t>
            </a:r>
            <a:endParaRPr lang="en-US" altLang="ko-KR" sz="2000" b="1" dirty="0"/>
          </a:p>
          <a:p>
            <a:r>
              <a:rPr lang="en-US" altLang="ko-KR" sz="2000" dirty="0"/>
              <a:t>    - 3D CNN </a:t>
            </a:r>
            <a:r>
              <a:rPr lang="ko-KR" altLang="en-US" sz="2000" dirty="0"/>
              <a:t>중 </a:t>
            </a:r>
            <a:r>
              <a:rPr lang="en-US" altLang="ko-KR" sz="2000" dirty="0" err="1"/>
              <a:t>DenseNet</a:t>
            </a:r>
            <a:r>
              <a:rPr lang="en-US" altLang="ko-KR" sz="2000" dirty="0"/>
              <a:t>    </a:t>
            </a:r>
          </a:p>
          <a:p>
            <a:r>
              <a:rPr lang="en-US" altLang="ko-KR" sz="2000" b="1" dirty="0"/>
              <a:t>    </a:t>
            </a:r>
            <a:r>
              <a:rPr lang="en-US" altLang="ko-KR" sz="2000" dirty="0"/>
              <a:t>-</a:t>
            </a:r>
            <a:r>
              <a:rPr lang="ko-KR" altLang="en-US" sz="2000" dirty="0"/>
              <a:t> 선정 이유</a:t>
            </a:r>
            <a:r>
              <a:rPr lang="en-US" altLang="ko-KR" sz="2000" dirty="0"/>
              <a:t>..?</a:t>
            </a:r>
          </a:p>
          <a:p>
            <a:endParaRPr lang="en-US" altLang="ko-KR" sz="2000" dirty="0"/>
          </a:p>
          <a:p>
            <a:r>
              <a:rPr lang="en-US" altLang="ko-KR" sz="2000" b="1" dirty="0"/>
              <a:t>  3) </a:t>
            </a:r>
            <a:r>
              <a:rPr lang="ko-KR" altLang="en-US" sz="2000" b="1" dirty="0"/>
              <a:t>실험 진행</a:t>
            </a:r>
            <a:endParaRPr lang="en-US" altLang="ko-KR" sz="2000" b="1" dirty="0"/>
          </a:p>
          <a:p>
            <a:r>
              <a:rPr lang="en-US" altLang="ko-KR" sz="2000" b="1" dirty="0"/>
              <a:t>    - default </a:t>
            </a:r>
          </a:p>
          <a:p>
            <a:r>
              <a:rPr lang="en-US" altLang="ko-KR" sz="2000" dirty="0"/>
              <a:t>    - </a:t>
            </a:r>
            <a:r>
              <a:rPr lang="ko-KR" altLang="en-US" sz="2000" dirty="0"/>
              <a:t>최소 </a:t>
            </a:r>
            <a:r>
              <a:rPr lang="en-US" altLang="ko-KR" sz="2000" dirty="0"/>
              <a:t>20</a:t>
            </a:r>
            <a:r>
              <a:rPr lang="ko-KR" altLang="en-US" sz="2000" dirty="0"/>
              <a:t>개의 </a:t>
            </a:r>
            <a:r>
              <a:rPr lang="en-US" altLang="ko-KR" sz="2000" dirty="0"/>
              <a:t>image sampling</a:t>
            </a:r>
            <a:r>
              <a:rPr lang="ko-KR" altLang="en-US" sz="2000" dirty="0"/>
              <a:t>이 되도록</a:t>
            </a:r>
            <a:r>
              <a:rPr lang="en-US" altLang="ko-KR" sz="2000" dirty="0"/>
              <a:t>.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      </a:t>
            </a:r>
            <a:endParaRPr lang="en-US" altLang="ko-KR" sz="20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D984268-212B-40EB-A3D4-A4A6B299F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062" y="2228204"/>
            <a:ext cx="5792008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진행상황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089811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21061"/>
            <a:ext cx="108347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3) </a:t>
            </a:r>
            <a:r>
              <a:rPr lang="ko-KR" altLang="en-US" sz="2000" b="1" dirty="0"/>
              <a:t>실험 진행</a:t>
            </a:r>
            <a:endParaRPr lang="en-US" altLang="ko-KR" sz="2000" b="1" dirty="0"/>
          </a:p>
          <a:p>
            <a:r>
              <a:rPr lang="en-US" altLang="ko-KR" sz="2000" b="1" dirty="0"/>
              <a:t>    </a:t>
            </a:r>
          </a:p>
          <a:p>
            <a:r>
              <a:rPr lang="en-US" altLang="ko-KR" sz="2000" b="1" dirty="0"/>
              <a:t>   1</a:t>
            </a:r>
            <a:r>
              <a:rPr lang="ko-KR" altLang="en-US" sz="2000" b="1" dirty="0"/>
              <a:t>번째 실험</a:t>
            </a:r>
            <a:endParaRPr lang="en-US" altLang="ko-KR" sz="2000" b="1" dirty="0"/>
          </a:p>
          <a:p>
            <a:r>
              <a:rPr lang="en-US" altLang="ko-KR" sz="2000" dirty="0"/>
              <a:t>    - sampling rate : </a:t>
            </a:r>
            <a:r>
              <a:rPr lang="ko-KR" altLang="en-US" sz="2000" dirty="0"/>
              <a:t>약 </a:t>
            </a:r>
            <a:r>
              <a:rPr lang="en-US" altLang="ko-KR" sz="2000" dirty="0"/>
              <a:t>0.5s (frame / </a:t>
            </a:r>
            <a:r>
              <a:rPr lang="ko-KR" altLang="en-US" sz="2000" dirty="0"/>
              <a:t>영상길이</a:t>
            </a:r>
            <a:r>
              <a:rPr lang="en-US" altLang="ko-KR" sz="2000" dirty="0"/>
              <a:t> = </a:t>
            </a:r>
            <a:r>
              <a:rPr lang="ko-KR" altLang="en-US" sz="2000" dirty="0"/>
              <a:t>초당 </a:t>
            </a:r>
            <a:r>
              <a:rPr lang="en-US" altLang="ko-KR" sz="2000" dirty="0"/>
              <a:t>frame)</a:t>
            </a:r>
          </a:p>
          <a:p>
            <a:r>
              <a:rPr lang="en-US" altLang="ko-KR" sz="2000" dirty="0"/>
              <a:t>    - </a:t>
            </a:r>
            <a:r>
              <a:rPr lang="ko-KR" altLang="en-US" sz="2000" dirty="0"/>
              <a:t>각 카테고리별 첫 영상부터 </a:t>
            </a:r>
            <a:r>
              <a:rPr lang="en-US" altLang="ko-KR" sz="2000" dirty="0"/>
              <a:t>150</a:t>
            </a:r>
            <a:r>
              <a:rPr lang="ko-KR" altLang="en-US" sz="2000" dirty="0"/>
              <a:t>개의 영상에 대해 </a:t>
            </a:r>
            <a:r>
              <a:rPr lang="en-US" altLang="ko-KR" sz="2000" dirty="0"/>
              <a:t>sampling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=&gt; </a:t>
            </a:r>
            <a:r>
              <a:rPr lang="en-US" altLang="ko-KR" sz="2000" u="sng" dirty="0"/>
              <a:t>rush </a:t>
            </a:r>
            <a:r>
              <a:rPr lang="ko-KR" altLang="en-US" sz="2000" u="sng" dirty="0"/>
              <a:t>영상이 대부분 짧아서</a:t>
            </a:r>
            <a:r>
              <a:rPr lang="en-US" altLang="ko-KR" sz="2000" u="sng" dirty="0"/>
              <a:t>, training data</a:t>
            </a:r>
            <a:r>
              <a:rPr lang="ko-KR" altLang="en-US" sz="2000" u="sng" dirty="0"/>
              <a:t>가 매우 적음</a:t>
            </a:r>
            <a:endParaRPr lang="en-US" altLang="ko-KR" sz="2000" u="sng" dirty="0"/>
          </a:p>
          <a:p>
            <a:endParaRPr lang="en-US" altLang="ko-KR" sz="2000" dirty="0"/>
          </a:p>
          <a:p>
            <a:r>
              <a:rPr lang="en-US" altLang="ko-KR" sz="2000" b="1" dirty="0"/>
              <a:t>   2</a:t>
            </a:r>
            <a:r>
              <a:rPr lang="ko-KR" altLang="en-US" sz="2000" b="1" dirty="0"/>
              <a:t>번째 실험</a:t>
            </a:r>
            <a:endParaRPr lang="en-US" altLang="ko-KR" sz="2000" b="1" dirty="0"/>
          </a:p>
          <a:p>
            <a:r>
              <a:rPr lang="en-US" altLang="ko-KR" sz="2000" dirty="0"/>
              <a:t>    - sampling rate : </a:t>
            </a:r>
            <a:r>
              <a:rPr lang="ko-KR" altLang="en-US" sz="2000" dirty="0"/>
              <a:t>약 </a:t>
            </a:r>
            <a:r>
              <a:rPr lang="en-US" altLang="ko-KR" sz="2000" dirty="0"/>
              <a:t>0.3s</a:t>
            </a:r>
          </a:p>
          <a:p>
            <a:r>
              <a:rPr lang="en-US" altLang="ko-KR" sz="2000" dirty="0"/>
              <a:t>    - 0~3</a:t>
            </a:r>
            <a:r>
              <a:rPr lang="ko-KR" altLang="en-US" sz="2000" dirty="0"/>
              <a:t>번째 </a:t>
            </a:r>
            <a:r>
              <a:rPr lang="en-US" altLang="ko-KR" sz="2000" dirty="0"/>
              <a:t>frame </a:t>
            </a:r>
            <a:r>
              <a:rPr lang="ko-KR" altLang="en-US" sz="2000" dirty="0"/>
              <a:t>이후부터 학습</a:t>
            </a:r>
            <a:endParaRPr lang="en-US" altLang="ko-KR" sz="2000" dirty="0"/>
          </a:p>
          <a:p>
            <a:r>
              <a:rPr lang="en-US" altLang="ko-KR" sz="2000" dirty="0"/>
              <a:t>    - </a:t>
            </a:r>
            <a:r>
              <a:rPr lang="ko-KR" altLang="en-US" sz="2000" dirty="0"/>
              <a:t>각 카테고리별 첫 영상부터 </a:t>
            </a:r>
            <a:r>
              <a:rPr lang="en-US" altLang="ko-KR" sz="2000" dirty="0"/>
              <a:t>150</a:t>
            </a:r>
            <a:r>
              <a:rPr lang="ko-KR" altLang="en-US" sz="2000" dirty="0"/>
              <a:t>개의 영상에 대해 </a:t>
            </a:r>
            <a:r>
              <a:rPr lang="en-US" altLang="ko-KR" sz="2000" dirty="0"/>
              <a:t>sampling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=&gt; </a:t>
            </a:r>
            <a:r>
              <a:rPr lang="en-US" altLang="ko-KR" sz="2000" u="sng" dirty="0"/>
              <a:t>rush </a:t>
            </a:r>
            <a:r>
              <a:rPr lang="ko-KR" altLang="en-US" sz="2000" u="sng" dirty="0"/>
              <a:t>영상을 제외한 다른 영상의 경우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앞부분만 학습에 반영되는 경우 발생</a:t>
            </a:r>
            <a:endParaRPr lang="en-US" altLang="ko-KR" sz="2000" u="sng" dirty="0"/>
          </a:p>
          <a:p>
            <a:r>
              <a:rPr lang="en-US" altLang="ko-KR" sz="2000" b="1" dirty="0"/>
              <a:t>     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4291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진행상황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089811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21061"/>
            <a:ext cx="1083477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3) </a:t>
            </a:r>
            <a:r>
              <a:rPr lang="ko-KR" altLang="en-US" sz="2000" b="1" dirty="0"/>
              <a:t>실험 진행</a:t>
            </a:r>
            <a:endParaRPr lang="en-US" altLang="ko-KR" sz="2000" b="1" dirty="0"/>
          </a:p>
          <a:p>
            <a:r>
              <a:rPr lang="en-US" altLang="ko-KR" sz="2000" b="1" dirty="0"/>
              <a:t>   </a:t>
            </a:r>
          </a:p>
          <a:p>
            <a:r>
              <a:rPr lang="en-US" altLang="ko-KR" sz="2000" b="1" dirty="0"/>
              <a:t>   3</a:t>
            </a:r>
            <a:r>
              <a:rPr lang="ko-KR" altLang="en-US" sz="2000" b="1" dirty="0"/>
              <a:t>번째 실험</a:t>
            </a:r>
            <a:endParaRPr lang="en-US" altLang="ko-KR" sz="2000" b="1" dirty="0"/>
          </a:p>
          <a:p>
            <a:r>
              <a:rPr lang="en-US" altLang="ko-KR" sz="2000" dirty="0"/>
              <a:t>    - sampling rate : </a:t>
            </a:r>
            <a:r>
              <a:rPr lang="ko-KR" altLang="en-US" sz="2000" dirty="0"/>
              <a:t>약 </a:t>
            </a:r>
            <a:r>
              <a:rPr lang="en-US" altLang="ko-KR" sz="2000" dirty="0"/>
              <a:t>0.3s</a:t>
            </a:r>
          </a:p>
          <a:p>
            <a:r>
              <a:rPr lang="en-US" altLang="ko-KR" sz="2000" dirty="0"/>
              <a:t>    - 0~3</a:t>
            </a:r>
            <a:r>
              <a:rPr lang="ko-KR" altLang="en-US" sz="2000" dirty="0"/>
              <a:t>번째 </a:t>
            </a:r>
            <a:r>
              <a:rPr lang="en-US" altLang="ko-KR" sz="2000" dirty="0"/>
              <a:t>frame(2</a:t>
            </a:r>
            <a:r>
              <a:rPr lang="ko-KR" altLang="en-US" sz="2000" dirty="0"/>
              <a:t>초</a:t>
            </a:r>
            <a:r>
              <a:rPr lang="en-US" altLang="ko-KR" sz="2000" dirty="0"/>
              <a:t>) </a:t>
            </a:r>
            <a:r>
              <a:rPr lang="ko-KR" altLang="en-US" sz="2000" dirty="0"/>
              <a:t>이후부터 학습</a:t>
            </a:r>
            <a:endParaRPr lang="en-US" altLang="ko-KR" sz="2000" dirty="0"/>
          </a:p>
          <a:p>
            <a:r>
              <a:rPr lang="en-US" altLang="ko-KR" sz="2000" dirty="0"/>
              <a:t>    - </a:t>
            </a:r>
            <a:r>
              <a:rPr lang="ko-KR" altLang="en-US" sz="2000" dirty="0"/>
              <a:t>각 </a:t>
            </a:r>
            <a:r>
              <a:rPr lang="en-US" altLang="ko-KR" sz="2000" dirty="0"/>
              <a:t>theme</a:t>
            </a:r>
            <a:r>
              <a:rPr lang="ko-KR" altLang="en-US" sz="2000" dirty="0"/>
              <a:t>별 학습 </a:t>
            </a:r>
            <a:r>
              <a:rPr lang="en-US" altLang="ko-KR" sz="2000" dirty="0"/>
              <a:t>=&gt; </a:t>
            </a:r>
            <a:r>
              <a:rPr lang="ko-KR" altLang="en-US" sz="2000" dirty="0"/>
              <a:t>총 </a:t>
            </a:r>
            <a:r>
              <a:rPr lang="en-US" altLang="ko-KR" sz="2000" dirty="0"/>
              <a:t>625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  =&gt; </a:t>
            </a:r>
            <a:r>
              <a:rPr lang="ko-KR" altLang="en-US" sz="2000" u="sng" dirty="0"/>
              <a:t>마찬가지로 뒷부분이 학습되지 않아 </a:t>
            </a:r>
            <a:r>
              <a:rPr lang="en-US" altLang="ko-KR" sz="2000" u="sng" dirty="0"/>
              <a:t>1, 3label</a:t>
            </a:r>
            <a:r>
              <a:rPr lang="ko-KR" altLang="en-US" sz="2000" u="sng" dirty="0"/>
              <a:t>을 </a:t>
            </a:r>
            <a:r>
              <a:rPr lang="ko-KR" altLang="en-US" sz="2000" u="sng" dirty="0" err="1"/>
              <a:t>구분못함</a:t>
            </a:r>
            <a:endParaRPr lang="en-US" altLang="ko-KR" sz="2000" u="sng" dirty="0"/>
          </a:p>
          <a:p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   4</a:t>
            </a:r>
            <a:r>
              <a:rPr lang="ko-KR" altLang="en-US" sz="2000" b="1" dirty="0"/>
              <a:t>번째 실험</a:t>
            </a:r>
            <a:endParaRPr lang="en-US" altLang="ko-KR" sz="2000" b="1" dirty="0"/>
          </a:p>
          <a:p>
            <a:r>
              <a:rPr lang="en-US" altLang="ko-KR" sz="2000" dirty="0"/>
              <a:t>    - sampling rate : rush = </a:t>
            </a:r>
            <a:r>
              <a:rPr lang="ko-KR" altLang="en-US" sz="2000" dirty="0"/>
              <a:t>약 </a:t>
            </a:r>
            <a:r>
              <a:rPr lang="en-US" altLang="ko-KR" sz="2000" dirty="0"/>
              <a:t>0.3s, </a:t>
            </a:r>
            <a:r>
              <a:rPr lang="ko-KR" altLang="en-US" sz="2000" dirty="0"/>
              <a:t>나머지 </a:t>
            </a:r>
            <a:r>
              <a:rPr lang="en-US" altLang="ko-KR" sz="2000" dirty="0"/>
              <a:t>= 0.8~1s </a:t>
            </a:r>
          </a:p>
          <a:p>
            <a:r>
              <a:rPr lang="en-US" altLang="ko-KR" sz="2000" dirty="0"/>
              <a:t>    - 0~3</a:t>
            </a:r>
            <a:r>
              <a:rPr lang="ko-KR" altLang="en-US" sz="2000" dirty="0"/>
              <a:t>번째 </a:t>
            </a:r>
            <a:r>
              <a:rPr lang="en-US" altLang="ko-KR" sz="2000" dirty="0"/>
              <a:t>frame(2</a:t>
            </a:r>
            <a:r>
              <a:rPr lang="ko-KR" altLang="en-US" sz="2000" dirty="0"/>
              <a:t>초</a:t>
            </a:r>
            <a:r>
              <a:rPr lang="en-US" altLang="ko-KR" sz="2000" dirty="0"/>
              <a:t>) </a:t>
            </a:r>
            <a:r>
              <a:rPr lang="ko-KR" altLang="en-US" sz="2000" dirty="0"/>
              <a:t>이후부터 학습</a:t>
            </a:r>
            <a:endParaRPr lang="en-US" altLang="ko-KR" sz="2000" dirty="0"/>
          </a:p>
          <a:p>
            <a:r>
              <a:rPr lang="en-US" altLang="ko-KR" sz="2000" dirty="0"/>
              <a:t>    - </a:t>
            </a:r>
            <a:r>
              <a:rPr lang="ko-KR" altLang="en-US" sz="2000" dirty="0"/>
              <a:t>각 </a:t>
            </a:r>
            <a:r>
              <a:rPr lang="en-US" altLang="ko-KR" sz="2000" dirty="0"/>
              <a:t>theme</a:t>
            </a:r>
            <a:r>
              <a:rPr lang="ko-KR" altLang="en-US" sz="2000" dirty="0"/>
              <a:t>별 학습 </a:t>
            </a:r>
            <a:r>
              <a:rPr lang="en-US" altLang="ko-KR" sz="2000" dirty="0"/>
              <a:t>=&gt; </a:t>
            </a:r>
            <a:r>
              <a:rPr lang="ko-KR" altLang="en-US" sz="2000" dirty="0"/>
              <a:t>총 </a:t>
            </a:r>
            <a:r>
              <a:rPr lang="en-US" altLang="ko-KR" sz="2000" dirty="0"/>
              <a:t>625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  =&gt; </a:t>
            </a:r>
            <a:r>
              <a:rPr lang="en-US" altLang="ko-KR" sz="2000" u="sng" dirty="0"/>
              <a:t>90% </a:t>
            </a:r>
            <a:r>
              <a:rPr lang="ko-KR" altLang="en-US" sz="2000" u="sng" dirty="0"/>
              <a:t>이상의 정확도를 나타냄</a:t>
            </a:r>
            <a:endParaRPr lang="en-US" altLang="ko-KR" sz="2000" u="sng" dirty="0"/>
          </a:p>
          <a:p>
            <a:endParaRPr lang="en-US" altLang="ko-KR" sz="2000" dirty="0"/>
          </a:p>
          <a:p>
            <a:r>
              <a:rPr lang="en-US" altLang="ko-KR" sz="2000" b="1" dirty="0"/>
              <a:t>     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7120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350</Words>
  <Application>Microsoft Office PowerPoint</Application>
  <PresentationFormat>와이드스크린</PresentationFormat>
  <Paragraphs>75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박민재</cp:lastModifiedBy>
  <cp:revision>67</cp:revision>
  <dcterms:created xsi:type="dcterms:W3CDTF">2020-08-11T03:52:27Z</dcterms:created>
  <dcterms:modified xsi:type="dcterms:W3CDTF">2021-04-28T06:54:33Z</dcterms:modified>
</cp:coreProperties>
</file>