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2" r:id="rId4"/>
    <p:sldId id="293" r:id="rId5"/>
    <p:sldId id="294" r:id="rId6"/>
    <p:sldId id="2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Q Network - Cartpole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Cartpole </a:t>
            </a:r>
            <a:r>
              <a:rPr lang="ko-KR" altLang="en-US" sz="2000" b="1" dirty="0"/>
              <a:t>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70119" y="1728893"/>
            <a:ext cx="11051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상태</a:t>
            </a:r>
            <a:r>
              <a:rPr lang="en-US" altLang="ko-KR" dirty="0"/>
              <a:t>(state)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실수로 반환됨</a:t>
            </a:r>
            <a:r>
              <a:rPr lang="en-US" altLang="ko-KR" dirty="0"/>
              <a:t>.</a:t>
            </a:r>
            <a:r>
              <a:rPr lang="ko-KR" altLang="en-US" dirty="0"/>
              <a:t>이것이 </a:t>
            </a:r>
            <a:r>
              <a:rPr lang="en-US" altLang="ko-KR" dirty="0"/>
              <a:t>input</a:t>
            </a:r>
            <a:r>
              <a:rPr lang="ko-KR" altLang="en-US" dirty="0"/>
              <a:t>이 됨</a:t>
            </a:r>
            <a:r>
              <a:rPr lang="en-US" altLang="ko-KR" dirty="0"/>
              <a:t>(4</a:t>
            </a:r>
            <a:r>
              <a:rPr lang="ko-KR" altLang="en-US" dirty="0"/>
              <a:t>개의 실수 </a:t>
            </a:r>
            <a:r>
              <a:rPr lang="en-US" altLang="ko-KR" dirty="0"/>
              <a:t>=&gt; one-hot encoding X)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행동</a:t>
            </a:r>
            <a:r>
              <a:rPr lang="en-US" altLang="ko-KR" dirty="0"/>
              <a:t>(action)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 : 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이동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input : state(4), output : action(2)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보상</a:t>
            </a:r>
            <a:r>
              <a:rPr lang="en-US" altLang="ko-KR" dirty="0"/>
              <a:t>(reward)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가지로 구분</a:t>
            </a:r>
            <a:endParaRPr lang="en-US" altLang="ko-KR" dirty="0"/>
          </a:p>
          <a:p>
            <a:r>
              <a:rPr lang="en-US" altLang="ko-KR" dirty="0"/>
              <a:t>   - done(</a:t>
            </a:r>
            <a:r>
              <a:rPr lang="ko-KR" altLang="en-US" dirty="0"/>
              <a:t>실패</a:t>
            </a:r>
            <a:r>
              <a:rPr lang="en-US" altLang="ko-KR" dirty="0"/>
              <a:t>) : -100</a:t>
            </a:r>
          </a:p>
          <a:p>
            <a:r>
              <a:rPr lang="en-US" altLang="ko-KR" dirty="0"/>
              <a:t>   - not done(</a:t>
            </a:r>
            <a:r>
              <a:rPr lang="ko-KR" altLang="en-US" dirty="0"/>
              <a:t>진행 과정</a:t>
            </a:r>
            <a:r>
              <a:rPr lang="en-US" altLang="ko-KR" dirty="0"/>
              <a:t>) : reward + dis * </a:t>
            </a:r>
            <a:r>
              <a:rPr lang="en-US" altLang="ko-KR" dirty="0" err="1"/>
              <a:t>np.max</a:t>
            </a:r>
            <a:r>
              <a:rPr lang="en-US" altLang="ko-KR" dirty="0"/>
              <a:t>(Qs1)</a:t>
            </a:r>
          </a:p>
          <a:p>
            <a:r>
              <a:rPr lang="en-US" altLang="ko-KR" dirty="0"/>
              <a:t>   =&gt; done : </a:t>
            </a:r>
            <a:r>
              <a:rPr lang="ko-KR" altLang="en-US" dirty="0"/>
              <a:t>실패임</a:t>
            </a:r>
            <a:r>
              <a:rPr lang="en-US" altLang="ko-KR" dirty="0"/>
              <a:t>. </a:t>
            </a:r>
            <a:r>
              <a:rPr lang="ko-KR" altLang="en-US" dirty="0" err="1"/>
              <a:t>안넘어지기</a:t>
            </a:r>
            <a:r>
              <a:rPr lang="ko-KR" altLang="en-US" dirty="0"/>
              <a:t> 위해선 계속 </a:t>
            </a:r>
            <a:r>
              <a:rPr lang="ko-KR" altLang="en-US" dirty="0" err="1"/>
              <a:t>움직여야하기</a:t>
            </a:r>
            <a:r>
              <a:rPr lang="ko-KR" altLang="en-US" dirty="0"/>
              <a:t> 때문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코드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241487" y="1728893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9B9FB-7039-4A9D-B03E-F65B2CC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" y="1865832"/>
            <a:ext cx="5555383" cy="3754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113B60-C079-46B0-B14A-203240AF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87" y="1514336"/>
            <a:ext cx="5725924" cy="24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코드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241487" y="1728893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99C22-CCB9-4FF3-8754-46F9D9B0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0" y="1728893"/>
            <a:ext cx="2953471" cy="1700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95489E-CA4A-4958-BF4E-6992B2AE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01" y="1728893"/>
            <a:ext cx="4500870" cy="48009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7038AA-3554-4189-80C7-D02B0BBE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29" y="1728893"/>
            <a:ext cx="4160258" cy="8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코드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241487" y="1728893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F5946-1521-4424-976D-F26437B3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5" y="1713881"/>
            <a:ext cx="4698247" cy="37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252547" y="1825374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77714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E713E-C57A-40EC-B268-4C048D3D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873500"/>
            <a:ext cx="2392454" cy="20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124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83</cp:revision>
  <dcterms:created xsi:type="dcterms:W3CDTF">2020-08-11T03:52:27Z</dcterms:created>
  <dcterms:modified xsi:type="dcterms:W3CDTF">2021-05-26T00:49:25Z</dcterms:modified>
</cp:coreProperties>
</file>