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8" r:id="rId3"/>
    <p:sldId id="291" r:id="rId4"/>
    <p:sldId id="289" r:id="rId5"/>
    <p:sldId id="290" r:id="rId6"/>
    <p:sldId id="292" r:id="rId7"/>
    <p:sldId id="293" r:id="rId8"/>
    <p:sldId id="29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재" initials="박" lastIdx="1" clrIdx="0">
    <p:extLst>
      <p:ext uri="{19B8F6BF-5375-455C-9EA6-DF929625EA0E}">
        <p15:presenceInfo xmlns:p15="http://schemas.microsoft.com/office/powerpoint/2012/main" userId="S::alswo6700@ynu.ac.kr::248f2f86-efba-46de-861e-198151dfee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Q14EjnOJZ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3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282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Reinforcement Learning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Reinforcement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Learning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err="1"/>
              <a:t>강화학습이란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050A6-C962-4110-9186-CD248E3684A0}"/>
              </a:ext>
            </a:extLst>
          </p:cNvPr>
          <p:cNvSpPr txBox="1"/>
          <p:nvPr/>
        </p:nvSpPr>
        <p:spPr>
          <a:xfrm>
            <a:off x="570119" y="1728893"/>
            <a:ext cx="110517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기계학습의 한 종류이며 경험을 통해 학습을 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핵심은</a:t>
            </a:r>
            <a:r>
              <a:rPr lang="en-US" altLang="ko-KR" dirty="0"/>
              <a:t> </a:t>
            </a:r>
            <a:r>
              <a:rPr lang="en-US" altLang="ko-KR" sz="2400" dirty="0"/>
              <a:t>“</a:t>
            </a:r>
            <a:r>
              <a:rPr lang="ko-KR" altLang="en-US" sz="2400" dirty="0"/>
              <a:t>일단 시도해 보는 것</a:t>
            </a:r>
            <a:r>
              <a:rPr lang="en-US" altLang="ko-KR" sz="2400" dirty="0"/>
              <a:t>”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행동의 결과에 따라 정책</a:t>
            </a:r>
            <a:r>
              <a:rPr lang="en-US" altLang="ko-KR" dirty="0"/>
              <a:t>(policy)</a:t>
            </a:r>
            <a:r>
              <a:rPr lang="ko-KR" altLang="en-US" dirty="0"/>
              <a:t>가 결정된다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행동의 결과가 자신에게 유리한 것 </a:t>
            </a:r>
            <a:r>
              <a:rPr lang="en-US" altLang="ko-KR" dirty="0"/>
              <a:t>: </a:t>
            </a:r>
            <a:r>
              <a:rPr lang="ko-KR" altLang="en-US" dirty="0"/>
              <a:t>상을 받음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행동의 결과가 자신에게 불리한 것 </a:t>
            </a:r>
            <a:r>
              <a:rPr lang="en-US" altLang="ko-KR" dirty="0"/>
              <a:t>: </a:t>
            </a:r>
            <a:r>
              <a:rPr lang="ko-KR" altLang="en-US" dirty="0"/>
              <a:t>벌을 받음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행동을 무수히 반복하면 더 많은 상을 받는 쪽으로 성장을 한다는 것이 기본 아이디어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299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Reinforcement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Learning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252547" y="1825374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err="1"/>
              <a:t>강화학습이란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050A6-C962-4110-9186-CD248E3684A0}"/>
              </a:ext>
            </a:extLst>
          </p:cNvPr>
          <p:cNvSpPr txBox="1"/>
          <p:nvPr/>
        </p:nvSpPr>
        <p:spPr>
          <a:xfrm>
            <a:off x="157820" y="6071937"/>
            <a:ext cx="10061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그림 출처 </a:t>
            </a:r>
            <a:r>
              <a:rPr lang="en-US" altLang="ko-KR" dirty="0"/>
              <a:t>: http://solarisailab.com/archives/57</a:t>
            </a:r>
          </a:p>
          <a:p>
            <a:endParaRPr lang="en-US" altLang="ko-KR" dirty="0"/>
          </a:p>
        </p:txBody>
      </p:sp>
      <p:pic>
        <p:nvPicPr>
          <p:cNvPr id="2050" name="Picture 2" descr="강화학습">
            <a:extLst>
              <a:ext uri="{FF2B5EF4-FFF2-40B4-BE49-F238E27FC236}">
                <a16:creationId xmlns:a16="http://schemas.microsoft.com/office/drawing/2014/main" id="{E8BC64F7-A476-4ACD-AFF9-E48604124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2437556"/>
            <a:ext cx="80295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51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Reinforcement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Learning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6902B7-84C9-4C80-97F8-6F235D6A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06" y="1850592"/>
            <a:ext cx="7210926" cy="405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09BDF6-3E02-4F8F-8662-AC9EAB7332DD}"/>
              </a:ext>
            </a:extLst>
          </p:cNvPr>
          <p:cNvSpPr txBox="1"/>
          <p:nvPr/>
        </p:nvSpPr>
        <p:spPr>
          <a:xfrm>
            <a:off x="344188" y="1281649"/>
            <a:ext cx="110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사람의 경우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7F6F7-D868-4F51-9C01-247F97E04259}"/>
              </a:ext>
            </a:extLst>
          </p:cNvPr>
          <p:cNvSpPr txBox="1"/>
          <p:nvPr/>
        </p:nvSpPr>
        <p:spPr>
          <a:xfrm>
            <a:off x="111794" y="6400800"/>
            <a:ext cx="64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출처 </a:t>
            </a:r>
            <a:r>
              <a:rPr lang="en-US" altLang="ko-KR" dirty="0"/>
              <a:t>: https://opentutorials.org/course/4548/28949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90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Reinforcement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Learning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764E18-A783-4F8B-B49B-5EFDE8FAB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978" y="1979162"/>
            <a:ext cx="7348181" cy="413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723EF9-E9BB-4DE8-92A8-39D810E72827}"/>
              </a:ext>
            </a:extLst>
          </p:cNvPr>
          <p:cNvSpPr txBox="1"/>
          <p:nvPr/>
        </p:nvSpPr>
        <p:spPr>
          <a:xfrm>
            <a:off x="344188" y="1281649"/>
            <a:ext cx="110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강화학습 알고리즘의 경우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836C4-06B8-459B-B6C6-3B5EB5B61373}"/>
              </a:ext>
            </a:extLst>
          </p:cNvPr>
          <p:cNvSpPr txBox="1"/>
          <p:nvPr/>
        </p:nvSpPr>
        <p:spPr>
          <a:xfrm>
            <a:off x="111794" y="6400800"/>
            <a:ext cx="64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출처 </a:t>
            </a:r>
            <a:r>
              <a:rPr lang="en-US" altLang="ko-KR" dirty="0"/>
              <a:t>: https://opentutorials.org/course/4548/28949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83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Reinforcement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Learning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강화학습이 적용된 사례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633E6E-1CB7-408A-A007-C098D326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6" y="1728893"/>
            <a:ext cx="5766887" cy="288638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09A5AA8-DF8F-4B2C-8D09-AD607B01E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764" y="3570201"/>
            <a:ext cx="5275217" cy="297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644EB8B-12C1-4082-81EE-22FCE071C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16" y="1728893"/>
            <a:ext cx="8315817" cy="502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45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Reinforcement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Learning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강화학습이 적용된 사례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693811B-896F-4D0E-B8FF-A716A03B6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118881"/>
            <a:ext cx="66675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12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Reinforcement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Learning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강화학습이 적용된 사례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59E49-0C82-4B0A-83E7-FEB6469DC9C0}"/>
              </a:ext>
            </a:extLst>
          </p:cNvPr>
          <p:cNvSpPr txBox="1"/>
          <p:nvPr/>
        </p:nvSpPr>
        <p:spPr>
          <a:xfrm>
            <a:off x="731404" y="1705572"/>
            <a:ext cx="7660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https://www.youtube.com/watch?v=5Q14EjnOJZc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70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152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76</cp:revision>
  <dcterms:created xsi:type="dcterms:W3CDTF">2020-08-11T03:52:27Z</dcterms:created>
  <dcterms:modified xsi:type="dcterms:W3CDTF">2021-05-25T04:46:03Z</dcterms:modified>
</cp:coreProperties>
</file>