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7" r:id="rId4"/>
    <p:sldId id="298" r:id="rId5"/>
    <p:sldId id="300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S-GIT/turtlebot3_msgs.git" TargetMode="External"/><Relationship Id="rId2" Type="http://schemas.openxmlformats.org/officeDocument/2006/relationships/hyperlink" Target="https://github.com/ROBOTIS-GIT/hls_lfcd_lds_driver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OTIS-GIT/turtlebot3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mware.com/kr/products/workstation-play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irror.kakao.com/ubuntu-releases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software/operating-systems/#raspberry-pi-os-32-bit" TargetMode="External"/><Relationship Id="rId2" Type="http://schemas.openxmlformats.org/officeDocument/2006/relationships/hyperlink" Target="https://www.sdcard.org/downloads/formatter/sd-memory-card-formatter-for-windows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alena.io/etch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ngjinj.tistory.com/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Turtlebot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&amp; VMware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97774"/>
            <a:ext cx="1130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~</a:t>
            </a:r>
          </a:p>
          <a:p>
            <a:endParaRPr lang="en-US" altLang="ko-KR" dirty="0"/>
          </a:p>
          <a:p>
            <a:r>
              <a:rPr lang="en-US" altLang="ko-KR" dirty="0"/>
              <a:t>source /opt/</a:t>
            </a:r>
            <a:r>
              <a:rPr lang="en-US" altLang="ko-KR" dirty="0" err="1"/>
              <a:t>ros</a:t>
            </a:r>
            <a:r>
              <a:rPr lang="en-US" altLang="ko-KR" dirty="0"/>
              <a:t>/melodic/</a:t>
            </a:r>
            <a:r>
              <a:rPr lang="en-US" altLang="ko-KR" dirty="0" err="1"/>
              <a:t>setup.bash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echo “source /opt/</a:t>
            </a:r>
            <a:r>
              <a:rPr lang="en-US" altLang="ko-KR" dirty="0" err="1"/>
              <a:t>ros</a:t>
            </a:r>
            <a:r>
              <a:rPr lang="en-US" altLang="ko-KR" dirty="0"/>
              <a:t>/melodic/</a:t>
            </a:r>
            <a:r>
              <a:rPr lang="en-US" altLang="ko-KR" dirty="0" err="1"/>
              <a:t>setup.bash</a:t>
            </a:r>
            <a:r>
              <a:rPr lang="en-US" altLang="ko-KR" dirty="0"/>
              <a:t>” &gt;&gt;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source /opt/</a:t>
            </a:r>
            <a:r>
              <a:rPr lang="en-US" altLang="ko-KR" dirty="0" err="1"/>
              <a:t>ros</a:t>
            </a:r>
            <a:r>
              <a:rPr lang="en-US" altLang="ko-KR" dirty="0"/>
              <a:t>/melodic/</a:t>
            </a:r>
            <a:r>
              <a:rPr lang="en-US" altLang="ko-KR" dirty="0" err="1"/>
              <a:t>setup.bash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catkin_ws</a:t>
            </a:r>
            <a:r>
              <a:rPr lang="en-US" altLang="ko-KR" dirty="0"/>
              <a:t> </a:t>
            </a:r>
            <a:r>
              <a:rPr lang="ko-KR" altLang="en-US" dirty="0"/>
              <a:t>환경 만들기</a:t>
            </a:r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–p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~/</a:t>
            </a:r>
            <a:r>
              <a:rPr lang="en-US" altLang="ko-KR" dirty="0" err="1"/>
              <a:t>catkin_ws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catkin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catkin build</a:t>
            </a:r>
          </a:p>
          <a:p>
            <a:endParaRPr lang="en-US" altLang="ko-KR" dirty="0"/>
          </a:p>
          <a:p>
            <a:r>
              <a:rPr lang="en-US" altLang="ko-KR" dirty="0"/>
              <a:t>ls -I</a:t>
            </a:r>
          </a:p>
        </p:txBody>
      </p:sp>
    </p:spTree>
    <p:extLst>
      <p:ext uri="{BB962C8B-B14F-4D97-AF65-F5344CB8AC3E}">
        <p14:creationId xmlns:p14="http://schemas.microsoft.com/office/powerpoint/2010/main" val="390984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97774"/>
            <a:ext cx="1130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cd ~</a:t>
            </a:r>
          </a:p>
          <a:p>
            <a:endParaRPr lang="en-US" altLang="ko-KR" dirty="0"/>
          </a:p>
          <a:p>
            <a:r>
              <a:rPr lang="en-US" altLang="ko-KR" dirty="0" err="1"/>
              <a:t>gedit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bash </a:t>
            </a:r>
            <a:r>
              <a:rPr lang="ko-KR" altLang="en-US" dirty="0"/>
              <a:t>창 열리면</a:t>
            </a:r>
            <a:r>
              <a:rPr lang="en-US" altLang="ko-KR" dirty="0"/>
              <a:t>, </a:t>
            </a:r>
            <a:r>
              <a:rPr lang="ko-KR" altLang="en-US" dirty="0"/>
              <a:t>맨 밑의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(source /opt/</a:t>
            </a:r>
            <a:r>
              <a:rPr lang="en-US" altLang="ko-KR" dirty="0" err="1"/>
              <a:t>ros</a:t>
            </a:r>
            <a:r>
              <a:rPr lang="en-US" altLang="ko-KR" dirty="0"/>
              <a:t>/melodic/</a:t>
            </a:r>
            <a:r>
              <a:rPr lang="en-US" altLang="ko-KR" dirty="0" err="1"/>
              <a:t>setup.bash</a:t>
            </a:r>
            <a:r>
              <a:rPr lang="en-US" altLang="ko-KR" dirty="0"/>
              <a:t>)</a:t>
            </a:r>
            <a:r>
              <a:rPr lang="ko-KR" altLang="en-US" dirty="0"/>
              <a:t>지우고 밑의 코드들 추가해주기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alias </a:t>
            </a:r>
            <a:r>
              <a:rPr lang="en-US" altLang="ko-KR" dirty="0" err="1"/>
              <a:t>cw</a:t>
            </a:r>
            <a:r>
              <a:rPr lang="en-US" altLang="ko-KR" dirty="0"/>
              <a:t>=‘cd ~/</a:t>
            </a:r>
            <a:r>
              <a:rPr lang="en-US" altLang="ko-KR" dirty="0" err="1"/>
              <a:t>catkin_ws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alias cm=‘cd</a:t>
            </a:r>
            <a:r>
              <a:rPr lang="ko-KR" altLang="en-US" dirty="0"/>
              <a:t> </a:t>
            </a:r>
            <a:r>
              <a:rPr lang="en-US" altLang="ko-KR" dirty="0"/>
              <a:t>~/</a:t>
            </a:r>
            <a:r>
              <a:rPr lang="en-US" altLang="ko-KR" dirty="0" err="1"/>
              <a:t>catkin_ws</a:t>
            </a:r>
            <a:r>
              <a:rPr lang="en-US" altLang="ko-KR" dirty="0"/>
              <a:t> &amp;&amp; catkin build’</a:t>
            </a:r>
          </a:p>
          <a:p>
            <a:r>
              <a:rPr lang="en-US" altLang="ko-KR" dirty="0"/>
              <a:t>source /opt/</a:t>
            </a:r>
            <a:r>
              <a:rPr lang="en-US" altLang="ko-KR" dirty="0" err="1"/>
              <a:t>ros</a:t>
            </a:r>
            <a:r>
              <a:rPr lang="en-US" altLang="ko-KR" dirty="0"/>
              <a:t>/melodic/</a:t>
            </a:r>
            <a:r>
              <a:rPr lang="en-US" altLang="ko-KR" dirty="0" err="1"/>
              <a:t>setup.bash</a:t>
            </a:r>
            <a:endParaRPr lang="en-US" altLang="ko-KR" dirty="0"/>
          </a:p>
          <a:p>
            <a:r>
              <a:rPr lang="en-US" altLang="ko-KR" dirty="0"/>
              <a:t>source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devel</a:t>
            </a:r>
            <a:r>
              <a:rPr lang="en-US" altLang="ko-KR" dirty="0"/>
              <a:t>/</a:t>
            </a:r>
            <a:r>
              <a:rPr lang="en-US" altLang="ko-KR" dirty="0" err="1"/>
              <a:t>setup.bash</a:t>
            </a:r>
            <a:endParaRPr lang="en-US" altLang="ko-KR" dirty="0"/>
          </a:p>
          <a:p>
            <a:r>
              <a:rPr lang="en-US" altLang="ko-KR" dirty="0"/>
              <a:t>export ROS_MASTER_URI=http://localhost:11311</a:t>
            </a:r>
          </a:p>
          <a:p>
            <a:r>
              <a:rPr lang="en-US" altLang="ko-KR" dirty="0"/>
              <a:t>export ROS_HOSTNAME=localhost</a:t>
            </a:r>
          </a:p>
          <a:p>
            <a:r>
              <a:rPr lang="en-US" altLang="ko-KR" dirty="0"/>
              <a:t>export TURTLEBOT3_MODEL=burger</a:t>
            </a:r>
          </a:p>
        </p:txBody>
      </p:sp>
    </p:spTree>
    <p:extLst>
      <p:ext uri="{BB962C8B-B14F-4D97-AF65-F5344CB8AC3E}">
        <p14:creationId xmlns:p14="http://schemas.microsoft.com/office/powerpoint/2010/main" val="125522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97774"/>
            <a:ext cx="1130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터틀봇</a:t>
            </a:r>
            <a:r>
              <a:rPr lang="ko-KR" altLang="en-US" dirty="0"/>
              <a:t> 패키지 설치</a:t>
            </a:r>
            <a:endParaRPr lang="en-US" altLang="ko-KR" dirty="0"/>
          </a:p>
          <a:p>
            <a:r>
              <a:rPr lang="en-US" altLang="ko-KR" dirty="0"/>
              <a:t>cd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https://github.com/ROBOTIS-GIT/hls_lfcd_lds_driver.git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clone </a:t>
            </a:r>
            <a:r>
              <a:rPr lang="en-US" altLang="ko-KR" dirty="0">
                <a:hlinkClick r:id="rId3"/>
              </a:rPr>
              <a:t>https://github.com/ROBOTIS-GIT/turtlebot3_msgs.git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clone </a:t>
            </a:r>
            <a:r>
              <a:rPr lang="en-US" altLang="ko-KR" dirty="0">
                <a:hlinkClick r:id="rId4"/>
              </a:rPr>
              <a:t>https://github.com/ROBOTIS-GIT/turtlebot3.git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clone -b noetic-</a:t>
            </a:r>
            <a:r>
              <a:rPr lang="en-US" altLang="ko-KR" dirty="0" err="1"/>
              <a:t>devel</a:t>
            </a:r>
            <a:r>
              <a:rPr lang="en-US" altLang="ko-KR" dirty="0"/>
              <a:t> https://github.com/ros/joint_state_publisher.git</a:t>
            </a:r>
          </a:p>
          <a:p>
            <a:endParaRPr lang="en-US" altLang="ko-KR" dirty="0"/>
          </a:p>
          <a:p>
            <a:r>
              <a:rPr lang="en-US" altLang="ko-KR" dirty="0"/>
              <a:t>cd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/turtlebot3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rm -r turtlebot3_navigation/ turtlebot3_slam/</a:t>
            </a:r>
          </a:p>
          <a:p>
            <a:endParaRPr lang="en-US" altLang="ko-KR" dirty="0"/>
          </a:p>
          <a:p>
            <a:r>
              <a:rPr lang="en-US" altLang="ko-KR" dirty="0"/>
              <a:t>cd ~/</a:t>
            </a:r>
            <a:r>
              <a:rPr lang="en-US" altLang="ko-KR" dirty="0" err="1"/>
              <a:t>catkin_ws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catkin build</a:t>
            </a:r>
          </a:p>
        </p:txBody>
      </p:sp>
    </p:spTree>
    <p:extLst>
      <p:ext uri="{BB962C8B-B14F-4D97-AF65-F5344CB8AC3E}">
        <p14:creationId xmlns:p14="http://schemas.microsoft.com/office/powerpoint/2010/main" val="140420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97774"/>
            <a:ext cx="1130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openCR</a:t>
            </a:r>
            <a:r>
              <a:rPr lang="ko-KR" altLang="en-US" dirty="0"/>
              <a:t>이 권한없이 </a:t>
            </a:r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ko-KR" altLang="en-US" dirty="0"/>
              <a:t>할 수 있도록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source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rosrun</a:t>
            </a:r>
            <a:r>
              <a:rPr lang="en-US" altLang="ko-KR" dirty="0"/>
              <a:t> turtlebot3_bringup </a:t>
            </a:r>
            <a:r>
              <a:rPr lang="en-US" altLang="ko-KR" dirty="0" err="1"/>
              <a:t>create_udev_rules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화면분할을 하여 사용할 수 있는 터미네이터 설치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terminator</a:t>
            </a:r>
          </a:p>
          <a:p>
            <a:endParaRPr lang="en-US" altLang="ko-KR" dirty="0"/>
          </a:p>
          <a:p>
            <a:r>
              <a:rPr lang="ko-KR" altLang="en-US" dirty="0"/>
              <a:t>터미네이터 실행방법</a:t>
            </a:r>
            <a:endParaRPr lang="en-US" altLang="ko-KR" dirty="0"/>
          </a:p>
          <a:p>
            <a:r>
              <a:rPr lang="en-US" altLang="ko-KR" dirty="0"/>
              <a:t>System tools -&gt; terminator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실행된 터미널에서 </a:t>
            </a:r>
            <a:r>
              <a:rPr lang="ko-KR" altLang="en-US" dirty="0" err="1"/>
              <a:t>우클릭후</a:t>
            </a:r>
            <a:r>
              <a:rPr lang="ko-KR" altLang="en-US" dirty="0"/>
              <a:t> </a:t>
            </a:r>
            <a:r>
              <a:rPr lang="en-US" altLang="ko-KR" dirty="0"/>
              <a:t>split</a:t>
            </a:r>
            <a:r>
              <a:rPr lang="ko-KR" altLang="en-US" dirty="0"/>
              <a:t>으로 여러 창 동시에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2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97774"/>
            <a:ext cx="1130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아래의 명령어들은 각 새로운 터미널에서 실행시켜 확인</a:t>
            </a:r>
            <a:endParaRPr lang="en-US" altLang="ko-KR" dirty="0"/>
          </a:p>
          <a:p>
            <a:r>
              <a:rPr lang="en-US" altLang="ko-KR" dirty="0" err="1"/>
              <a:t>roscore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turtle_teleop_key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en-US" altLang="ko-KR" dirty="0" err="1"/>
              <a:t>rqt_graph</a:t>
            </a:r>
            <a:r>
              <a:rPr lang="en-US" altLang="ko-KR" dirty="0"/>
              <a:t> </a:t>
            </a:r>
            <a:r>
              <a:rPr lang="en-US" altLang="ko-KR" dirty="0" err="1"/>
              <a:t>rqt_graph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rostopic</a:t>
            </a:r>
            <a:r>
              <a:rPr lang="en-US" altLang="ko-KR" dirty="0"/>
              <a:t> echo /turtle1/</a:t>
            </a:r>
            <a:r>
              <a:rPr lang="en-US" altLang="ko-KR" dirty="0" err="1"/>
              <a:t>cmd_vel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82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6. </a:t>
            </a:r>
            <a:r>
              <a:rPr lang="ko-KR" altLang="en-US" sz="2000" b="1" dirty="0" err="1"/>
              <a:t>터틀봇</a:t>
            </a:r>
            <a:r>
              <a:rPr lang="ko-KR" altLang="en-US" sz="2000" b="1" dirty="0"/>
              <a:t> 작동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97774"/>
            <a:ext cx="1130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다른 터미널에서 실행</a:t>
            </a:r>
            <a:endParaRPr lang="en-US" altLang="ko-KR" dirty="0"/>
          </a:p>
          <a:p>
            <a:r>
              <a:rPr lang="en-US" altLang="ko-KR" dirty="0" err="1"/>
              <a:t>roscore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roslaunch</a:t>
            </a:r>
            <a:r>
              <a:rPr lang="en-US" altLang="ko-KR" dirty="0"/>
              <a:t> turtlebot3_bringup turtlebot3_robot.launch</a:t>
            </a:r>
          </a:p>
          <a:p>
            <a:endParaRPr lang="en-US" altLang="ko-KR" dirty="0"/>
          </a:p>
          <a:p>
            <a:r>
              <a:rPr lang="ko-KR" altLang="en-US" dirty="0"/>
              <a:t>아래 코드는 </a:t>
            </a:r>
            <a:r>
              <a:rPr lang="ko-KR" altLang="en-US" dirty="0" err="1"/>
              <a:t>터틀봇을</a:t>
            </a:r>
            <a:r>
              <a:rPr lang="ko-KR" altLang="en-US" dirty="0"/>
              <a:t> 조종하기 위해 필요한 노드</a:t>
            </a:r>
            <a:endParaRPr lang="en-US" altLang="ko-KR" dirty="0"/>
          </a:p>
          <a:p>
            <a:r>
              <a:rPr lang="en-US" altLang="ko-KR" dirty="0" err="1"/>
              <a:t>roslaunch</a:t>
            </a:r>
            <a:r>
              <a:rPr lang="en-US" altLang="ko-KR" dirty="0"/>
              <a:t> turtlebot3_teleop turtlebot3_teleop_key.launch --screen</a:t>
            </a:r>
          </a:p>
          <a:p>
            <a:endParaRPr lang="en-US" altLang="ko-KR" dirty="0"/>
          </a:p>
          <a:p>
            <a:r>
              <a:rPr lang="en-US" altLang="ko-KR" dirty="0" err="1"/>
              <a:t>roslaunch</a:t>
            </a:r>
            <a:r>
              <a:rPr lang="en-US" altLang="ko-KR" dirty="0"/>
              <a:t> turtlebot3_bringup turtlebot3_model.launch</a:t>
            </a:r>
          </a:p>
        </p:txBody>
      </p:sp>
    </p:spTree>
    <p:extLst>
      <p:ext uri="{BB962C8B-B14F-4D97-AF65-F5344CB8AC3E}">
        <p14:creationId xmlns:p14="http://schemas.microsoft.com/office/powerpoint/2010/main" val="19687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Vmware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Setting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/>
              <a:t>Vmware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0804-A891-48B8-A550-C51D7F05CE2D}"/>
              </a:ext>
            </a:extLst>
          </p:cNvPr>
          <p:cNvSpPr txBox="1"/>
          <p:nvPr/>
        </p:nvSpPr>
        <p:spPr>
          <a:xfrm>
            <a:off x="545432" y="1790700"/>
            <a:ext cx="1130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https://www.vmware.com/kr/products/workstation-player.html</a:t>
            </a:r>
            <a:r>
              <a:rPr lang="en-US" altLang="ko-KR" dirty="0"/>
              <a:t> </a:t>
            </a:r>
            <a:r>
              <a:rPr lang="ko-KR" altLang="en-US" dirty="0"/>
              <a:t>사이트 접속 후 </a:t>
            </a:r>
            <a:r>
              <a:rPr lang="en-US" altLang="ko-KR" dirty="0"/>
              <a:t>“Windows” </a:t>
            </a:r>
            <a:r>
              <a:rPr lang="ko-KR" altLang="en-US" dirty="0"/>
              <a:t>전용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설치 방법 </a:t>
            </a:r>
            <a:r>
              <a:rPr lang="en-US" altLang="ko-KR" dirty="0"/>
              <a:t>: https://www.098.co.kr/vmware-workstation-16-player-%EC%84%A4%EC%B9%98/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0B980E-BD31-4F48-A88B-22E1A595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2" y="2893880"/>
            <a:ext cx="8590549" cy="34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Vmware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Setting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Ubuntu 16.04 iso </a:t>
            </a:r>
            <a:r>
              <a:rPr lang="ko-KR" altLang="en-US" sz="2000" b="1" dirty="0"/>
              <a:t>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0804-A891-48B8-A550-C51D7F05CE2D}"/>
              </a:ext>
            </a:extLst>
          </p:cNvPr>
          <p:cNvSpPr txBox="1"/>
          <p:nvPr/>
        </p:nvSpPr>
        <p:spPr>
          <a:xfrm>
            <a:off x="545432" y="1790700"/>
            <a:ext cx="113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http://mirror.kakao.com/ubuntu-releases/xenial/</a:t>
            </a:r>
            <a:r>
              <a:rPr lang="en-US" altLang="ko-KR" dirty="0"/>
              <a:t> </a:t>
            </a:r>
            <a:r>
              <a:rPr lang="ko-KR" altLang="en-US" dirty="0"/>
              <a:t>접속 후 </a:t>
            </a:r>
            <a:r>
              <a:rPr lang="en-US" altLang="ko-KR" dirty="0"/>
              <a:t>Desktop image </a:t>
            </a:r>
            <a:r>
              <a:rPr lang="ko-KR" altLang="en-US" dirty="0"/>
              <a:t>다운로드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351AE2-9DAC-4C31-AA41-02C291B0C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2" y="2309003"/>
            <a:ext cx="5741284" cy="41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4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Vmware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Setting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en-US" altLang="ko-KR" sz="2000" b="1" dirty="0" err="1"/>
              <a:t>Vmware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실행 후 </a:t>
            </a:r>
            <a:r>
              <a:rPr lang="en-US" altLang="ko-KR" sz="2000" b="1" dirty="0"/>
              <a:t>Ubuntu 16.04 </a:t>
            </a:r>
            <a:r>
              <a:rPr lang="ko-KR" altLang="en-US" sz="2000" b="1" dirty="0"/>
              <a:t>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0804-A891-48B8-A550-C51D7F05CE2D}"/>
              </a:ext>
            </a:extLst>
          </p:cNvPr>
          <p:cNvSpPr txBox="1"/>
          <p:nvPr/>
        </p:nvSpPr>
        <p:spPr>
          <a:xfrm>
            <a:off x="545432" y="1790700"/>
            <a:ext cx="113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설치 방법 </a:t>
            </a:r>
            <a:r>
              <a:rPr lang="en-US" altLang="ko-KR" dirty="0"/>
              <a:t>: https://magiclee.tistory.com/2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84E00-CFC8-4023-AD31-EF1DD96BCB8D}"/>
              </a:ext>
            </a:extLst>
          </p:cNvPr>
          <p:cNvSpPr txBox="1"/>
          <p:nvPr/>
        </p:nvSpPr>
        <p:spPr>
          <a:xfrm>
            <a:off x="345056" y="2438403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설치 후 인터넷 연결 관련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0F080-6B9C-4B59-9D11-82F7AD39A9FE}"/>
              </a:ext>
            </a:extLst>
          </p:cNvPr>
          <p:cNvSpPr txBox="1"/>
          <p:nvPr/>
        </p:nvSpPr>
        <p:spPr>
          <a:xfrm>
            <a:off x="609600" y="3113393"/>
            <a:ext cx="1130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설정 방법 </a:t>
            </a:r>
            <a:r>
              <a:rPr lang="en-US" altLang="ko-KR" dirty="0"/>
              <a:t>: https://heun-log.tistory.com/6</a:t>
            </a:r>
          </a:p>
          <a:p>
            <a:endParaRPr lang="en-US" altLang="ko-KR" dirty="0"/>
          </a:p>
          <a:p>
            <a:r>
              <a:rPr lang="ko-KR" altLang="en-US" dirty="0"/>
              <a:t>노트북</a:t>
            </a:r>
            <a:r>
              <a:rPr lang="en-US" altLang="ko-KR" dirty="0"/>
              <a:t> </a:t>
            </a:r>
            <a:r>
              <a:rPr lang="ko-KR" altLang="en-US" dirty="0"/>
              <a:t>및 데스크탑</a:t>
            </a:r>
            <a:r>
              <a:rPr lang="en-US" altLang="ko-KR" dirty="0"/>
              <a:t>(</a:t>
            </a:r>
            <a:r>
              <a:rPr lang="ko-KR" altLang="en-US" dirty="0"/>
              <a:t>무선랜</a:t>
            </a:r>
            <a:r>
              <a:rPr lang="en-US" altLang="ko-KR" dirty="0"/>
              <a:t>, </a:t>
            </a:r>
            <a:r>
              <a:rPr lang="ko-KR" altLang="en-US" dirty="0" err="1"/>
              <a:t>유선랜</a:t>
            </a:r>
            <a:r>
              <a:rPr lang="ko-KR" altLang="en-US" dirty="0"/>
              <a:t> 모두 해당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블로그에 나온 대로 공유 설정함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유선랜</a:t>
            </a:r>
            <a:r>
              <a:rPr lang="ko-KR" altLang="en-US" dirty="0"/>
              <a:t> 사용시 </a:t>
            </a:r>
            <a:r>
              <a:rPr lang="en-US" altLang="ko-KR" dirty="0"/>
              <a:t>: </a:t>
            </a:r>
            <a:r>
              <a:rPr lang="ko-KR" altLang="en-US" dirty="0"/>
              <a:t>네트워크 중 </a:t>
            </a:r>
            <a:r>
              <a:rPr lang="ko-KR" altLang="en-US" dirty="0" err="1"/>
              <a:t>유선랜</a:t>
            </a:r>
            <a:r>
              <a:rPr lang="ko-KR" altLang="en-US" dirty="0"/>
              <a:t> 속성에서 공유설정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무선랜 사용시 </a:t>
            </a:r>
            <a:r>
              <a:rPr lang="en-US" altLang="ko-KR" dirty="0"/>
              <a:t>: </a:t>
            </a:r>
            <a:r>
              <a:rPr lang="ko-KR" altLang="en-US" dirty="0"/>
              <a:t>네트워크 중 무선랜 속성에서 공유설정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1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SD</a:t>
            </a:r>
            <a:r>
              <a:rPr lang="ko-KR" altLang="en-US" sz="2000" b="1" dirty="0"/>
              <a:t>카드 준비 및 포맷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0804-A891-48B8-A550-C51D7F05CE2D}"/>
              </a:ext>
            </a:extLst>
          </p:cNvPr>
          <p:cNvSpPr txBox="1"/>
          <p:nvPr/>
        </p:nvSpPr>
        <p:spPr>
          <a:xfrm>
            <a:off x="545432" y="1790700"/>
            <a:ext cx="1130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https://www.sdcard.org/downloads/formatter/sd-memory-card-formatter-for-windows-download/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접속 후 </a:t>
            </a:r>
            <a:r>
              <a:rPr lang="en-US" altLang="ko-KR" dirty="0"/>
              <a:t>SD card formatter </a:t>
            </a:r>
            <a:r>
              <a:rPr lang="ko-KR" altLang="en-US" dirty="0"/>
              <a:t>다운로드 </a:t>
            </a:r>
            <a:r>
              <a:rPr lang="en-US" altLang="ko-KR" dirty="0"/>
              <a:t>-&gt; </a:t>
            </a:r>
            <a:r>
              <a:rPr lang="ko-KR" altLang="en-US" dirty="0"/>
              <a:t>실행 후 해당 </a:t>
            </a:r>
            <a:r>
              <a:rPr lang="en-US" altLang="ko-KR" dirty="0" err="1"/>
              <a:t>sd</a:t>
            </a:r>
            <a:r>
              <a:rPr lang="en-US" altLang="ko-KR" dirty="0"/>
              <a:t> </a:t>
            </a:r>
            <a:r>
              <a:rPr lang="ko-KR" altLang="en-US" dirty="0"/>
              <a:t>카드 선택 및 </a:t>
            </a:r>
            <a:r>
              <a:rPr lang="en-US" altLang="ko-KR" dirty="0"/>
              <a:t>“Quick Format”</a:t>
            </a:r>
            <a:r>
              <a:rPr lang="ko-KR" altLang="en-US" dirty="0"/>
              <a:t>으로 포맷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84E00-CFC8-4023-AD31-EF1DD96BCB8D}"/>
              </a:ext>
            </a:extLst>
          </p:cNvPr>
          <p:cNvSpPr txBox="1"/>
          <p:nvPr/>
        </p:nvSpPr>
        <p:spPr>
          <a:xfrm>
            <a:off x="345056" y="322894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라즈베리파이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OS – </a:t>
            </a:r>
            <a:r>
              <a:rPr lang="ko-KR" altLang="en-US" sz="2000" b="1" dirty="0" err="1"/>
              <a:t>라즈비안</a:t>
            </a:r>
            <a:r>
              <a:rPr lang="ko-KR" altLang="en-US" sz="2000" b="1" dirty="0"/>
              <a:t> 다운로드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0F080-6B9C-4B59-9D11-82F7AD39A9FE}"/>
              </a:ext>
            </a:extLst>
          </p:cNvPr>
          <p:cNvSpPr txBox="1"/>
          <p:nvPr/>
        </p:nvSpPr>
        <p:spPr>
          <a:xfrm>
            <a:off x="641685" y="3716150"/>
            <a:ext cx="1130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https://www.raspberrypi.org/software/operating-systems/#raspberry-pi-os-32-bit</a:t>
            </a:r>
            <a:r>
              <a:rPr lang="en-US" altLang="ko-KR" dirty="0"/>
              <a:t> </a:t>
            </a:r>
            <a:r>
              <a:rPr lang="ko-KR" altLang="en-US" dirty="0" err="1"/>
              <a:t>접속후</a:t>
            </a:r>
            <a:r>
              <a:rPr lang="ko-KR" altLang="en-US" dirty="0"/>
              <a:t> </a:t>
            </a:r>
            <a:r>
              <a:rPr lang="en-US" altLang="ko-KR" dirty="0"/>
              <a:t>with Desktop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8D6EE1-D121-4B33-96B7-CCDD9E473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5" y="4131341"/>
            <a:ext cx="4386012" cy="26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0F080-6B9C-4B59-9D11-82F7AD39A9FE}"/>
              </a:ext>
            </a:extLst>
          </p:cNvPr>
          <p:cNvSpPr txBox="1"/>
          <p:nvPr/>
        </p:nvSpPr>
        <p:spPr>
          <a:xfrm>
            <a:off x="513197" y="1802203"/>
            <a:ext cx="1130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https://www.balena.io/etcher/</a:t>
            </a:r>
            <a:r>
              <a:rPr lang="en-US" altLang="ko-KR" dirty="0"/>
              <a:t> </a:t>
            </a:r>
            <a:r>
              <a:rPr lang="ko-KR" altLang="en-US" dirty="0"/>
              <a:t>접속 후 다운로드 및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 다운로드 한 </a:t>
            </a:r>
            <a:r>
              <a:rPr lang="ko-KR" altLang="en-US" dirty="0" err="1"/>
              <a:t>라즈비안</a:t>
            </a:r>
            <a:r>
              <a:rPr lang="ko-KR" altLang="en-US" dirty="0"/>
              <a:t> 파일 선택</a:t>
            </a:r>
            <a:r>
              <a:rPr lang="en-US" altLang="ko-KR" dirty="0"/>
              <a:t>, SD</a:t>
            </a:r>
            <a:r>
              <a:rPr lang="ko-KR" altLang="en-US" dirty="0"/>
              <a:t>카드 선택 후</a:t>
            </a:r>
            <a:r>
              <a:rPr lang="en-US" altLang="ko-KR" dirty="0"/>
              <a:t> Flash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E17EB6-30C8-4481-BBAE-4B439EA42EF4}"/>
              </a:ext>
            </a:extLst>
          </p:cNvPr>
          <p:cNvSpPr txBox="1"/>
          <p:nvPr/>
        </p:nvSpPr>
        <p:spPr>
          <a:xfrm>
            <a:off x="275182" y="1372012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SD</a:t>
            </a:r>
            <a:r>
              <a:rPr lang="ko-KR" altLang="en-US" sz="2000" b="1" dirty="0"/>
              <a:t>카드에 이미지 쓰기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2DADB04-B639-48A7-99B9-5F05E786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6" y="2755614"/>
            <a:ext cx="6211804" cy="39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0F080-6B9C-4B59-9D11-82F7AD39A9FE}"/>
              </a:ext>
            </a:extLst>
          </p:cNvPr>
          <p:cNvSpPr txBox="1"/>
          <p:nvPr/>
        </p:nvSpPr>
        <p:spPr>
          <a:xfrm>
            <a:off x="513197" y="1802203"/>
            <a:ext cx="113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전원공급 후 설정 완료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E17EB6-30C8-4481-BBAE-4B439EA42EF4}"/>
              </a:ext>
            </a:extLst>
          </p:cNvPr>
          <p:cNvSpPr txBox="1"/>
          <p:nvPr/>
        </p:nvSpPr>
        <p:spPr>
          <a:xfrm>
            <a:off x="275182" y="1372012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SD</a:t>
            </a:r>
            <a:r>
              <a:rPr lang="ko-KR" altLang="en-US" sz="2000" b="1" dirty="0"/>
              <a:t>카드 </a:t>
            </a:r>
            <a:r>
              <a:rPr lang="ko-KR" altLang="en-US" sz="2000" b="1" dirty="0" err="1"/>
              <a:t>터틀봇에</a:t>
            </a:r>
            <a:r>
              <a:rPr lang="ko-KR" altLang="en-US" sz="2000" b="1" dirty="0"/>
              <a:t> 삽입 후 전원 공급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2267369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 </a:t>
            </a:r>
            <a:r>
              <a:rPr lang="en-US" altLang="ko-KR" sz="2000" b="1" dirty="0"/>
              <a:t>– </a:t>
            </a:r>
            <a:r>
              <a:rPr lang="en-US" altLang="ko-KR" sz="2000" b="1"/>
              <a:t>Ros melodic </a:t>
            </a:r>
            <a:r>
              <a:rPr lang="ko-KR" altLang="en-US" sz="2000" b="1"/>
              <a:t>설치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513197" y="2667479"/>
            <a:ext cx="1130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sudo</a:t>
            </a:r>
            <a:r>
              <a:rPr lang="ko-KR" altLang="en-US" dirty="0"/>
              <a:t> </a:t>
            </a:r>
            <a:r>
              <a:rPr lang="en-US" altLang="ko-KR" dirty="0"/>
              <a:t>apt update</a:t>
            </a:r>
          </a:p>
          <a:p>
            <a:endParaRPr lang="en-US" altLang="ko-KR" dirty="0"/>
          </a:p>
          <a:p>
            <a:r>
              <a:rPr lang="fr-FR" altLang="ko-KR" dirty="0"/>
              <a:t>sudo</a:t>
            </a:r>
            <a:r>
              <a:rPr lang="en-US" altLang="ko-KR" dirty="0"/>
              <a:t> apt upgrade</a:t>
            </a:r>
          </a:p>
          <a:p>
            <a:endParaRPr lang="en-US" altLang="ko-KR" dirty="0"/>
          </a:p>
          <a:p>
            <a:r>
              <a:rPr lang="ko-KR" altLang="en-US" dirty="0"/>
              <a:t>한글 설정</a:t>
            </a:r>
            <a:endParaRPr lang="en-US" altLang="ko-KR" dirty="0"/>
          </a:p>
          <a:p>
            <a:r>
              <a:rPr lang="fr-FR" altLang="ko-KR" dirty="0"/>
              <a:t>sudo apt install -y fonts-unfonts-core</a:t>
            </a:r>
          </a:p>
          <a:p>
            <a:endParaRPr lang="fr-FR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ibus</a:t>
            </a:r>
            <a:r>
              <a:rPr lang="en-US" altLang="ko-KR" dirty="0"/>
              <a:t>-hangul</a:t>
            </a:r>
            <a:endParaRPr lang="fr-FR" altLang="ko-KR" dirty="0"/>
          </a:p>
          <a:p>
            <a:endParaRPr lang="fr-FR" altLang="ko-KR" dirty="0"/>
          </a:p>
          <a:p>
            <a:r>
              <a:rPr lang="en-US" altLang="ko-KR" dirty="0" err="1"/>
              <a:t>ros</a:t>
            </a:r>
            <a:r>
              <a:rPr lang="en-US" altLang="ko-KR" dirty="0"/>
              <a:t> </a:t>
            </a:r>
            <a:r>
              <a:rPr lang="ko-KR" altLang="en-US" dirty="0"/>
              <a:t>저장소 추가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sh</a:t>
            </a:r>
            <a:r>
              <a:rPr lang="en-US" altLang="ko-KR" dirty="0"/>
              <a:t> -c 'echo "deb http://packages.ros.org/ros/ubuntu $(</a:t>
            </a:r>
            <a:r>
              <a:rPr lang="en-US" altLang="ko-KR" dirty="0" err="1"/>
              <a:t>lsb_release</a:t>
            </a:r>
            <a:r>
              <a:rPr lang="en-US" altLang="ko-KR" dirty="0"/>
              <a:t> -</a:t>
            </a:r>
            <a:r>
              <a:rPr lang="en-US" altLang="ko-KR" dirty="0" err="1"/>
              <a:t>sc</a:t>
            </a:r>
            <a:r>
              <a:rPr lang="en-US" altLang="ko-KR" dirty="0"/>
              <a:t>) main" &gt;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</a:t>
            </a:r>
            <a:r>
              <a:rPr lang="en-US" altLang="ko-KR" dirty="0" err="1"/>
              <a:t>ros-latest.list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apt-key adv --</a:t>
            </a:r>
            <a:r>
              <a:rPr lang="en-US" altLang="ko-KR" dirty="0" err="1"/>
              <a:t>keyserver</a:t>
            </a:r>
            <a:r>
              <a:rPr lang="en-US" altLang="ko-KR" dirty="0"/>
              <a:t> hkp://ha.pool.sks-keyservers.net:80 --</a:t>
            </a:r>
            <a:r>
              <a:rPr lang="en-US" altLang="ko-KR" dirty="0" err="1"/>
              <a:t>recv</a:t>
            </a:r>
            <a:r>
              <a:rPr lang="en-US" altLang="ko-KR" dirty="0"/>
              <a:t>-key C1CF6E31E6BADE8868B172B4F42ED6FBAB17C654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3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01247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514770"/>
            <a:ext cx="11309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 상태 업데이트</a:t>
            </a:r>
            <a:endParaRPr lang="fr-FR" altLang="ko-KR" dirty="0"/>
          </a:p>
          <a:p>
            <a:r>
              <a:rPr lang="fr-FR" altLang="ko-KR" dirty="0"/>
              <a:t>sudo</a:t>
            </a:r>
            <a:r>
              <a:rPr lang="ko-KR" altLang="en-US" dirty="0"/>
              <a:t> </a:t>
            </a:r>
            <a:r>
              <a:rPr lang="en-US" altLang="ko-KR" dirty="0"/>
              <a:t>apt-get update</a:t>
            </a:r>
          </a:p>
          <a:p>
            <a:endParaRPr lang="en-US" altLang="ko-KR" dirty="0"/>
          </a:p>
          <a:p>
            <a:r>
              <a:rPr lang="fr-FR" altLang="ko-KR" dirty="0"/>
              <a:t>sudo</a:t>
            </a:r>
            <a:r>
              <a:rPr lang="en-US" altLang="ko-KR" dirty="0"/>
              <a:t> apt-get upgrade</a:t>
            </a:r>
          </a:p>
          <a:p>
            <a:endParaRPr lang="en-US" altLang="ko-KR" dirty="0"/>
          </a:p>
          <a:p>
            <a:r>
              <a:rPr lang="en-US" altLang="ko-KR" dirty="0" err="1"/>
              <a:t>gedit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gedit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apt-key list | grep “Open Robotics”</a:t>
            </a:r>
          </a:p>
          <a:p>
            <a:endParaRPr lang="en-US" altLang="ko-KR" dirty="0"/>
          </a:p>
          <a:p>
            <a:r>
              <a:rPr lang="ko-KR" altLang="en-US" dirty="0"/>
              <a:t>기반이 되는 패키지 설치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apt install -y python-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rosdep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python-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rosinstall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python-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rosinstall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-generator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sudo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apt install –y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python-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wstool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python-catkin-tools build-essential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cmake</a:t>
            </a: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rosdep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rosdep</a:t>
            </a:r>
            <a:r>
              <a:rPr lang="en-US" altLang="ko-KR" dirty="0"/>
              <a:t> update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21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Turtlebot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E485-FD56-4D1E-949C-A0AC83BEED11}"/>
              </a:ext>
            </a:extLst>
          </p:cNvPr>
          <p:cNvSpPr txBox="1"/>
          <p:nvPr/>
        </p:nvSpPr>
        <p:spPr>
          <a:xfrm>
            <a:off x="275182" y="1257395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Ros </a:t>
            </a:r>
            <a:r>
              <a:rPr lang="ko-KR" altLang="en-US" sz="2000" b="1" dirty="0"/>
              <a:t>설치과정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921C3-8DC7-4173-85D0-93708B3BAF28}"/>
              </a:ext>
            </a:extLst>
          </p:cNvPr>
          <p:cNvSpPr txBox="1"/>
          <p:nvPr/>
        </p:nvSpPr>
        <p:spPr>
          <a:xfrm>
            <a:off x="359959" y="1657505"/>
            <a:ext cx="1130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https://sangjinj.tistory.com/15</a:t>
            </a:r>
            <a:r>
              <a:rPr lang="en-US" altLang="ko-KR" dirty="0"/>
              <a:t> </a:t>
            </a:r>
            <a:r>
              <a:rPr lang="ko-KR" altLang="en-US" dirty="0"/>
              <a:t>참고해서 기본 </a:t>
            </a:r>
            <a:r>
              <a:rPr lang="ko-KR" altLang="en-US" dirty="0" err="1"/>
              <a:t>스왑</a:t>
            </a:r>
            <a:r>
              <a:rPr lang="ko-KR" altLang="en-US" dirty="0"/>
              <a:t> </a:t>
            </a:r>
            <a:r>
              <a:rPr lang="en-US" altLang="ko-KR" dirty="0"/>
              <a:t>1G</a:t>
            </a:r>
            <a:r>
              <a:rPr lang="ko-KR" altLang="en-US" dirty="0"/>
              <a:t>로 변경해주기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Ros </a:t>
            </a:r>
            <a:r>
              <a:rPr lang="ko-KR" altLang="en-US" dirty="0"/>
              <a:t>소스 다운로드</a:t>
            </a:r>
            <a:endParaRPr lang="en-US" altLang="ko-KR" dirty="0"/>
          </a:p>
          <a:p>
            <a:r>
              <a:rPr lang="en-US" altLang="ko-KR" dirty="0"/>
              <a:t>cd ~</a:t>
            </a:r>
          </a:p>
          <a:p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ros_melodic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ros_melodic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rosinstall_generator</a:t>
            </a:r>
            <a:r>
              <a:rPr lang="en-US" altLang="ko-KR" dirty="0"/>
              <a:t> desktop </a:t>
            </a:r>
            <a:r>
              <a:rPr lang="en-US" altLang="ko-KR" dirty="0" err="1"/>
              <a:t>rosserial</a:t>
            </a:r>
            <a:r>
              <a:rPr lang="en-US" altLang="ko-KR" dirty="0"/>
              <a:t> --</a:t>
            </a:r>
            <a:r>
              <a:rPr lang="en-US" altLang="ko-KR" dirty="0" err="1"/>
              <a:t>rosdistro</a:t>
            </a:r>
            <a:r>
              <a:rPr lang="en-US" altLang="ko-KR" dirty="0"/>
              <a:t> melodic --deps --wet-only --tar &gt; melodic-desktop-</a:t>
            </a:r>
            <a:r>
              <a:rPr lang="en-US" altLang="ko-KR" dirty="0" err="1"/>
              <a:t>wet.rosinstall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wstool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melodic-desktop-</a:t>
            </a:r>
            <a:r>
              <a:rPr lang="en-US" altLang="ko-KR" dirty="0" err="1"/>
              <a:t>wet.rosinstall</a:t>
            </a:r>
            <a:r>
              <a:rPr lang="en-US" altLang="ko-KR" dirty="0"/>
              <a:t> –j4</a:t>
            </a:r>
          </a:p>
          <a:p>
            <a:endParaRPr lang="en-US" altLang="ko-KR" dirty="0"/>
          </a:p>
          <a:p>
            <a:r>
              <a:rPr lang="en-US" altLang="ko-KR" dirty="0" err="1"/>
              <a:t>rosdep</a:t>
            </a:r>
            <a:r>
              <a:rPr lang="en-US" altLang="ko-KR" dirty="0"/>
              <a:t> install –y --from-paths </a:t>
            </a:r>
            <a:r>
              <a:rPr lang="en-US" altLang="ko-KR" dirty="0" err="1"/>
              <a:t>src</a:t>
            </a:r>
            <a:r>
              <a:rPr lang="en-US" altLang="ko-KR" dirty="0"/>
              <a:t> --ignore-</a:t>
            </a:r>
            <a:r>
              <a:rPr lang="en-US" altLang="ko-KR" dirty="0" err="1"/>
              <a:t>src</a:t>
            </a:r>
            <a:r>
              <a:rPr lang="en-US" altLang="ko-KR" dirty="0"/>
              <a:t> --</a:t>
            </a:r>
            <a:r>
              <a:rPr lang="en-US" altLang="ko-KR" dirty="0" err="1"/>
              <a:t>rosdistro</a:t>
            </a:r>
            <a:r>
              <a:rPr lang="en-US" altLang="ko-KR" dirty="0"/>
              <a:t> melodic –r --</a:t>
            </a:r>
            <a:r>
              <a:rPr lang="en-US" altLang="ko-KR" dirty="0" err="1"/>
              <a:t>os</a:t>
            </a:r>
            <a:r>
              <a:rPr lang="en-US" altLang="ko-KR" dirty="0"/>
              <a:t>=</a:t>
            </a:r>
            <a:r>
              <a:rPr lang="en-US" altLang="ko-KR" dirty="0" err="1"/>
              <a:t>debian:buster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./</a:t>
            </a:r>
            <a:r>
              <a:rPr lang="en-US" altLang="ko-KR" dirty="0" err="1"/>
              <a:t>src</a:t>
            </a:r>
            <a:r>
              <a:rPr lang="en-US" altLang="ko-KR" dirty="0"/>
              <a:t>/catkin/bin/</a:t>
            </a:r>
            <a:r>
              <a:rPr lang="en-US" altLang="ko-KR" dirty="0" err="1"/>
              <a:t>catkin_make_isolated</a:t>
            </a:r>
            <a:r>
              <a:rPr lang="en-US" altLang="ko-KR" dirty="0"/>
              <a:t> --install -DCMAKE_BUILD_TYPE=Release --install-space /opt/</a:t>
            </a:r>
            <a:r>
              <a:rPr lang="en-US" altLang="ko-KR" dirty="0" err="1"/>
              <a:t>ros</a:t>
            </a:r>
            <a:r>
              <a:rPr lang="en-US" altLang="ko-KR" dirty="0"/>
              <a:t>/melodic </a:t>
            </a:r>
            <a:r>
              <a:rPr lang="en-US" altLang="ko-KR"/>
              <a:t>–j2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31322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963</Words>
  <Application>Microsoft Office PowerPoint</Application>
  <PresentationFormat>와이드스크린</PresentationFormat>
  <Paragraphs>188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114</cp:revision>
  <dcterms:created xsi:type="dcterms:W3CDTF">2020-08-11T03:52:27Z</dcterms:created>
  <dcterms:modified xsi:type="dcterms:W3CDTF">2021-06-23T05:17:22Z</dcterms:modified>
</cp:coreProperties>
</file>