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8" r:id="rId3"/>
    <p:sldId id="292" r:id="rId4"/>
    <p:sldId id="294" r:id="rId5"/>
    <p:sldId id="293" r:id="rId6"/>
    <p:sldId id="29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민재" initials="박" lastIdx="1" clrIdx="0">
    <p:extLst>
      <p:ext uri="{19B8F6BF-5375-455C-9EA6-DF929625EA0E}">
        <p15:presenceInfo xmlns:p15="http://schemas.microsoft.com/office/powerpoint/2012/main" userId="S::alswo6700@ynu.ac.kr::248f2f86-efba-46de-861e-198151dfeef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3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418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75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14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014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6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800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976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206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01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625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242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61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48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4A12FF3-B48F-4CEB-A598-F2FF8F12B519}"/>
              </a:ext>
            </a:extLst>
          </p:cNvPr>
          <p:cNvSpPr/>
          <p:nvPr/>
        </p:nvSpPr>
        <p:spPr>
          <a:xfrm>
            <a:off x="0" y="5261093"/>
            <a:ext cx="12192000" cy="15969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AAAD1CA-9854-4AD2-9A09-9128641DB0C3}"/>
              </a:ext>
            </a:extLst>
          </p:cNvPr>
          <p:cNvGrpSpPr/>
          <p:nvPr/>
        </p:nvGrpSpPr>
        <p:grpSpPr>
          <a:xfrm>
            <a:off x="8998187" y="3664186"/>
            <a:ext cx="3193813" cy="3193813"/>
            <a:chOff x="9919316" y="4585315"/>
            <a:chExt cx="2272684" cy="2272684"/>
          </a:xfrm>
        </p:grpSpPr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909E612A-71C7-4167-80E9-977EAF958603}"/>
                </a:ext>
              </a:extLst>
            </p:cNvPr>
            <p:cNvSpPr/>
            <p:nvPr/>
          </p:nvSpPr>
          <p:spPr>
            <a:xfrm rot="5400000">
              <a:off x="11055658" y="4585315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FF4A6971-B874-4CDC-9E32-6F72593F0560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각 삼각형 10">
              <a:extLst>
                <a:ext uri="{FF2B5EF4-FFF2-40B4-BE49-F238E27FC236}">
                  <a16:creationId xmlns:a16="http://schemas.microsoft.com/office/drawing/2014/main" id="{A4CB350A-E6D0-4928-9917-C0668D0FD153}"/>
                </a:ext>
              </a:extLst>
            </p:cNvPr>
            <p:cNvSpPr/>
            <p:nvPr/>
          </p:nvSpPr>
          <p:spPr>
            <a:xfrm rot="5400000">
              <a:off x="11055658" y="5721657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6D13D45-EA3E-4991-8645-2695CA44D676}"/>
              </a:ext>
            </a:extLst>
          </p:cNvPr>
          <p:cNvSpPr/>
          <p:nvPr/>
        </p:nvSpPr>
        <p:spPr>
          <a:xfrm>
            <a:off x="894235" y="2083051"/>
            <a:ext cx="7564179" cy="2826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800" b="1" i="1" kern="0" dirty="0">
                <a:solidFill>
                  <a:prstClr val="white"/>
                </a:solidFill>
              </a:rPr>
              <a:t>DQN - Cartpole</a:t>
            </a:r>
          </a:p>
          <a:p>
            <a:pPr latinLnBrk="0">
              <a:lnSpc>
                <a:spcPct val="150000"/>
              </a:lnSpc>
              <a:defRPr/>
            </a:pPr>
            <a:endParaRPr lang="en-US" altLang="ko-KR" sz="4800" b="1" i="1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white"/>
                </a:solidFill>
              </a:rPr>
              <a:t>                     </a:t>
            </a:r>
            <a:endParaRPr lang="en-US" altLang="ko-KR" sz="1200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white"/>
                </a:solidFill>
              </a:rPr>
              <a:t>                                                                                                                               </a:t>
            </a:r>
            <a:r>
              <a:rPr lang="ko-KR" altLang="en-US" sz="1200" kern="0" dirty="0">
                <a:solidFill>
                  <a:prstClr val="white"/>
                </a:solidFill>
              </a:rPr>
              <a:t>박민재</a:t>
            </a:r>
            <a:endParaRPr lang="en-US" altLang="ko-KR" sz="1200" kern="0" dirty="0">
              <a:solidFill>
                <a:prstClr val="white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8BE145D-413F-4184-AC81-C778FF80F3BF}"/>
              </a:ext>
            </a:extLst>
          </p:cNvPr>
          <p:cNvCxnSpPr>
            <a:cxnSpLocks/>
          </p:cNvCxnSpPr>
          <p:nvPr/>
        </p:nvCxnSpPr>
        <p:spPr>
          <a:xfrm flipH="1">
            <a:off x="1076325" y="3229847"/>
            <a:ext cx="7200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939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499C8D-6652-4465-8816-1E246D1795BA}"/>
              </a:ext>
            </a:extLst>
          </p:cNvPr>
          <p:cNvSpPr/>
          <p:nvPr/>
        </p:nvSpPr>
        <p:spPr>
          <a:xfrm>
            <a:off x="157820" y="1409371"/>
            <a:ext cx="3166406" cy="38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00B0F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Cartpole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F5637A-7240-4D02-9184-467BC4E4C331}"/>
              </a:ext>
            </a:extLst>
          </p:cNvPr>
          <p:cNvSpPr/>
          <p:nvPr/>
        </p:nvSpPr>
        <p:spPr>
          <a:xfrm>
            <a:off x="-3124316" y="647700"/>
            <a:ext cx="11829691" cy="48009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03DD8-F9D1-4DEE-ABAF-31040AFFC864}"/>
              </a:ext>
            </a:extLst>
          </p:cNvPr>
          <p:cNvSpPr txBox="1"/>
          <p:nvPr/>
        </p:nvSpPr>
        <p:spPr>
          <a:xfrm>
            <a:off x="345056" y="1253651"/>
            <a:ext cx="10834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000" b="1" dirty="0"/>
              <a:t>Cartpole </a:t>
            </a:r>
            <a:r>
              <a:rPr lang="ko-KR" altLang="en-US" sz="2000" b="1" dirty="0"/>
              <a:t>기본 정보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8050A6-C962-4110-9186-CD248E3684A0}"/>
              </a:ext>
            </a:extLst>
          </p:cNvPr>
          <p:cNvSpPr txBox="1"/>
          <p:nvPr/>
        </p:nvSpPr>
        <p:spPr>
          <a:xfrm>
            <a:off x="570119" y="1728893"/>
            <a:ext cx="110517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/>
              <a:t>상태</a:t>
            </a:r>
            <a:r>
              <a:rPr lang="en-US" altLang="ko-KR" dirty="0"/>
              <a:t>(state)</a:t>
            </a:r>
            <a:r>
              <a:rPr lang="ko-KR" altLang="en-US" dirty="0"/>
              <a:t>는 </a:t>
            </a:r>
            <a:r>
              <a:rPr lang="en-US" altLang="ko-KR" dirty="0"/>
              <a:t>4</a:t>
            </a:r>
            <a:r>
              <a:rPr lang="ko-KR" altLang="en-US" dirty="0"/>
              <a:t>개의 실수로 반환됨</a:t>
            </a:r>
            <a:r>
              <a:rPr lang="en-US" altLang="ko-KR" dirty="0"/>
              <a:t>.</a:t>
            </a:r>
            <a:r>
              <a:rPr lang="ko-KR" altLang="en-US" dirty="0"/>
              <a:t>이것이 </a:t>
            </a:r>
            <a:r>
              <a:rPr lang="en-US" altLang="ko-KR" dirty="0"/>
              <a:t>input</a:t>
            </a:r>
            <a:r>
              <a:rPr lang="ko-KR" altLang="en-US" dirty="0"/>
              <a:t>이 됨</a:t>
            </a:r>
            <a:r>
              <a:rPr lang="en-US" altLang="ko-KR" dirty="0"/>
              <a:t>(4</a:t>
            </a:r>
            <a:r>
              <a:rPr lang="ko-KR" altLang="en-US" dirty="0"/>
              <a:t>개의 실수 </a:t>
            </a:r>
            <a:r>
              <a:rPr lang="en-US" altLang="ko-KR" dirty="0"/>
              <a:t>=&gt; one-hot encoding X)</a:t>
            </a:r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행동</a:t>
            </a:r>
            <a:r>
              <a:rPr lang="en-US" altLang="ko-KR" dirty="0"/>
              <a:t>(action)</a:t>
            </a:r>
            <a:r>
              <a:rPr lang="ko-KR" altLang="en-US" dirty="0"/>
              <a:t>은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r>
              <a:rPr lang="en-US" altLang="ko-KR" dirty="0"/>
              <a:t> : </a:t>
            </a:r>
            <a:r>
              <a:rPr lang="ko-KR" altLang="en-US" dirty="0"/>
              <a:t>왼쪽</a:t>
            </a:r>
            <a:r>
              <a:rPr lang="en-US" altLang="ko-KR" dirty="0"/>
              <a:t>, </a:t>
            </a:r>
            <a:r>
              <a:rPr lang="ko-KR" altLang="en-US" dirty="0"/>
              <a:t>오른쪽 이동</a:t>
            </a: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/>
              <a:t>input : state(4), output : action(2)</a:t>
            </a:r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보상</a:t>
            </a:r>
            <a:r>
              <a:rPr lang="en-US" altLang="ko-KR" dirty="0"/>
              <a:t>(reward)</a:t>
            </a:r>
            <a:r>
              <a:rPr lang="ko-KR" altLang="en-US" dirty="0"/>
              <a:t>은 </a:t>
            </a:r>
            <a:r>
              <a:rPr lang="en-US" altLang="ko-KR" dirty="0"/>
              <a:t>2</a:t>
            </a:r>
            <a:r>
              <a:rPr lang="ko-KR" altLang="en-US" dirty="0"/>
              <a:t>가지로 구분</a:t>
            </a:r>
            <a:endParaRPr lang="en-US" altLang="ko-KR" dirty="0"/>
          </a:p>
          <a:p>
            <a:r>
              <a:rPr lang="en-US" altLang="ko-KR" dirty="0"/>
              <a:t>   - done(</a:t>
            </a:r>
            <a:r>
              <a:rPr lang="ko-KR" altLang="en-US" dirty="0"/>
              <a:t>실패</a:t>
            </a:r>
            <a:r>
              <a:rPr lang="en-US" altLang="ko-KR" dirty="0"/>
              <a:t>) : -100</a:t>
            </a:r>
          </a:p>
          <a:p>
            <a:r>
              <a:rPr lang="en-US" altLang="ko-KR" dirty="0"/>
              <a:t>   - not done(</a:t>
            </a:r>
            <a:r>
              <a:rPr lang="ko-KR" altLang="en-US" dirty="0"/>
              <a:t>진행 과정</a:t>
            </a:r>
            <a:r>
              <a:rPr lang="en-US" altLang="ko-KR" dirty="0"/>
              <a:t>) : reward + dis * </a:t>
            </a:r>
            <a:r>
              <a:rPr lang="en-US" altLang="ko-KR" dirty="0" err="1"/>
              <a:t>np.max</a:t>
            </a:r>
            <a:r>
              <a:rPr lang="en-US" altLang="ko-KR" dirty="0"/>
              <a:t>(Qs1)</a:t>
            </a:r>
          </a:p>
          <a:p>
            <a:r>
              <a:rPr lang="en-US" altLang="ko-KR" dirty="0"/>
              <a:t>   =&gt; done : </a:t>
            </a:r>
            <a:r>
              <a:rPr lang="ko-KR" altLang="en-US" dirty="0"/>
              <a:t>실패임</a:t>
            </a:r>
            <a:r>
              <a:rPr lang="en-US" altLang="ko-KR" dirty="0"/>
              <a:t>. </a:t>
            </a:r>
            <a:r>
              <a:rPr lang="ko-KR" altLang="en-US" dirty="0" err="1"/>
              <a:t>안넘어지기</a:t>
            </a:r>
            <a:r>
              <a:rPr lang="ko-KR" altLang="en-US" dirty="0"/>
              <a:t> 위해선 계속 </a:t>
            </a:r>
            <a:r>
              <a:rPr lang="ko-KR" altLang="en-US" dirty="0" err="1"/>
              <a:t>움직여야하기</a:t>
            </a:r>
            <a:r>
              <a:rPr lang="ko-KR" altLang="en-US" dirty="0"/>
              <a:t> 때문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72ED47-E754-4C85-B2DF-4F4279ED897B}"/>
              </a:ext>
            </a:extLst>
          </p:cNvPr>
          <p:cNvSpPr txBox="1"/>
          <p:nvPr/>
        </p:nvSpPr>
        <p:spPr>
          <a:xfrm>
            <a:off x="449330" y="4886030"/>
            <a:ext cx="108347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000" b="1" dirty="0"/>
              <a:t>Go Deep</a:t>
            </a:r>
          </a:p>
          <a:p>
            <a:pPr marL="457200" indent="-457200">
              <a:buAutoNum type="arabicPeriod"/>
            </a:pPr>
            <a:endParaRPr lang="en-US" altLang="ko-KR" sz="2000" b="1" dirty="0"/>
          </a:p>
          <a:p>
            <a:pPr marL="457200" indent="-457200">
              <a:buAutoNum type="arabicPeriod"/>
            </a:pPr>
            <a:r>
              <a:rPr lang="en-US" altLang="ko-KR" sz="2000" b="1" dirty="0"/>
              <a:t>Capture and replay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0299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499C8D-6652-4465-8816-1E246D1795BA}"/>
              </a:ext>
            </a:extLst>
          </p:cNvPr>
          <p:cNvSpPr/>
          <p:nvPr/>
        </p:nvSpPr>
        <p:spPr>
          <a:xfrm>
            <a:off x="157820" y="1409371"/>
            <a:ext cx="3166406" cy="38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00B0F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Cartpole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F5637A-7240-4D02-9184-467BC4E4C331}"/>
              </a:ext>
            </a:extLst>
          </p:cNvPr>
          <p:cNvSpPr/>
          <p:nvPr/>
        </p:nvSpPr>
        <p:spPr>
          <a:xfrm>
            <a:off x="-3124316" y="647700"/>
            <a:ext cx="11829691" cy="48009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03DD8-F9D1-4DEE-ABAF-31040AFFC864}"/>
              </a:ext>
            </a:extLst>
          </p:cNvPr>
          <p:cNvSpPr txBox="1"/>
          <p:nvPr/>
        </p:nvSpPr>
        <p:spPr>
          <a:xfrm>
            <a:off x="345056" y="1253651"/>
            <a:ext cx="10834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Go deep</a:t>
            </a:r>
            <a:endParaRPr lang="ko-KR" altLang="en-US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8050A6-C962-4110-9186-CD248E3684A0}"/>
              </a:ext>
            </a:extLst>
          </p:cNvPr>
          <p:cNvSpPr txBox="1"/>
          <p:nvPr/>
        </p:nvSpPr>
        <p:spPr>
          <a:xfrm>
            <a:off x="6241487" y="1728893"/>
            <a:ext cx="5553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3F3315-3970-4F65-A406-F8119D86D7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81" t="16388" r="1425" b="27834"/>
          <a:stretch/>
        </p:blipFill>
        <p:spPr>
          <a:xfrm>
            <a:off x="2274529" y="1974240"/>
            <a:ext cx="7496781" cy="363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30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499C8D-6652-4465-8816-1E246D1795BA}"/>
              </a:ext>
            </a:extLst>
          </p:cNvPr>
          <p:cNvSpPr/>
          <p:nvPr/>
        </p:nvSpPr>
        <p:spPr>
          <a:xfrm>
            <a:off x="157820" y="1409371"/>
            <a:ext cx="3166406" cy="38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00B0F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Cartpole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F5637A-7240-4D02-9184-467BC4E4C331}"/>
              </a:ext>
            </a:extLst>
          </p:cNvPr>
          <p:cNvSpPr/>
          <p:nvPr/>
        </p:nvSpPr>
        <p:spPr>
          <a:xfrm>
            <a:off x="-3124316" y="647700"/>
            <a:ext cx="11829691" cy="48009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03DD8-F9D1-4DEE-ABAF-31040AFFC864}"/>
              </a:ext>
            </a:extLst>
          </p:cNvPr>
          <p:cNvSpPr txBox="1"/>
          <p:nvPr/>
        </p:nvSpPr>
        <p:spPr>
          <a:xfrm>
            <a:off x="345056" y="1253651"/>
            <a:ext cx="10834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Replay memory</a:t>
            </a:r>
            <a:endParaRPr lang="ko-KR" altLang="en-US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8050A6-C962-4110-9186-CD248E3684A0}"/>
              </a:ext>
            </a:extLst>
          </p:cNvPr>
          <p:cNvSpPr txBox="1"/>
          <p:nvPr/>
        </p:nvSpPr>
        <p:spPr>
          <a:xfrm>
            <a:off x="6241487" y="1728893"/>
            <a:ext cx="5553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B33044C2-FC41-40E0-AC83-4754158CB5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38" t="40556" r="52091" b="45310"/>
          <a:stretch/>
        </p:blipFill>
        <p:spPr>
          <a:xfrm>
            <a:off x="257170" y="1653761"/>
            <a:ext cx="4098262" cy="348352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D9CB800-D829-414B-B4FA-34BB8B98AE42}"/>
              </a:ext>
            </a:extLst>
          </p:cNvPr>
          <p:cNvSpPr txBox="1"/>
          <p:nvPr/>
        </p:nvSpPr>
        <p:spPr>
          <a:xfrm>
            <a:off x="4384532" y="2923312"/>
            <a:ext cx="7266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새로운 게임 데이터가 들어오면 아래로 쌓이는 방식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게임이 </a:t>
            </a:r>
            <a:r>
              <a:rPr lang="en-US" altLang="ko-KR" dirty="0"/>
              <a:t>10</a:t>
            </a:r>
            <a:r>
              <a:rPr lang="ko-KR" altLang="en-US" dirty="0"/>
              <a:t>번 진행되면</a:t>
            </a:r>
            <a:r>
              <a:rPr lang="en-US" altLang="ko-KR" dirty="0"/>
              <a:t> </a:t>
            </a:r>
            <a:r>
              <a:rPr lang="ko-KR" altLang="en-US" dirty="0"/>
              <a:t>버퍼에서 </a:t>
            </a:r>
            <a:r>
              <a:rPr lang="en-US" altLang="ko-KR" dirty="0"/>
              <a:t>10</a:t>
            </a:r>
            <a:r>
              <a:rPr lang="ko-KR" altLang="en-US" dirty="0"/>
              <a:t>세트 랜덤 추출하여 학습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82427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499C8D-6652-4465-8816-1E246D1795BA}"/>
              </a:ext>
            </a:extLst>
          </p:cNvPr>
          <p:cNvSpPr/>
          <p:nvPr/>
        </p:nvSpPr>
        <p:spPr>
          <a:xfrm>
            <a:off x="157820" y="1409371"/>
            <a:ext cx="3166406" cy="38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00B0F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MATLAB </a:t>
            </a:r>
            <a:r>
              <a:rPr lang="ko-KR" altLang="en-US" sz="3200" b="1" i="1" kern="0" dirty="0">
                <a:solidFill>
                  <a:prstClr val="white"/>
                </a:solidFill>
              </a:rPr>
              <a:t>강화학습</a:t>
            </a:r>
            <a:endParaRPr lang="en-US" altLang="ko-KR" sz="3200" b="1" i="1" kern="0" dirty="0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F5637A-7240-4D02-9184-467BC4E4C331}"/>
              </a:ext>
            </a:extLst>
          </p:cNvPr>
          <p:cNvSpPr/>
          <p:nvPr/>
        </p:nvSpPr>
        <p:spPr>
          <a:xfrm>
            <a:off x="-3124316" y="647700"/>
            <a:ext cx="11829691" cy="48009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8050A6-C962-4110-9186-CD248E3684A0}"/>
              </a:ext>
            </a:extLst>
          </p:cNvPr>
          <p:cNvSpPr txBox="1"/>
          <p:nvPr/>
        </p:nvSpPr>
        <p:spPr>
          <a:xfrm>
            <a:off x="6241487" y="1728893"/>
            <a:ext cx="5553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0EAE41-9078-4B66-BA1E-762B3C7D9566}"/>
              </a:ext>
            </a:extLst>
          </p:cNvPr>
          <p:cNvSpPr txBox="1"/>
          <p:nvPr/>
        </p:nvSpPr>
        <p:spPr>
          <a:xfrm>
            <a:off x="461726" y="1762982"/>
            <a:ext cx="1105176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 MATLAB 2019</a:t>
            </a:r>
            <a:r>
              <a:rPr lang="ko-KR" altLang="en-US" dirty="0"/>
              <a:t>버전부터 사용가능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2) </a:t>
            </a:r>
            <a:r>
              <a:rPr lang="ko-KR" altLang="en-US" dirty="0"/>
              <a:t>학생용 라이선스 </a:t>
            </a:r>
            <a:r>
              <a:rPr lang="en-US" altLang="ko-KR" dirty="0"/>
              <a:t>29</a:t>
            </a:r>
            <a:r>
              <a:rPr lang="ko-KR" altLang="en-US" dirty="0"/>
              <a:t>달러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3) Simulink</a:t>
            </a:r>
            <a:r>
              <a:rPr lang="ko-KR" altLang="en-US" dirty="0"/>
              <a:t>로 사용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https://kr.mathworks.com/videos/reinforcement-learning-workflows-for-ai-1594659208239.html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928856-DFB8-48CB-AD8C-FEF937FF4644}"/>
              </a:ext>
            </a:extLst>
          </p:cNvPr>
          <p:cNvSpPr txBox="1"/>
          <p:nvPr/>
        </p:nvSpPr>
        <p:spPr>
          <a:xfrm>
            <a:off x="345056" y="1253651"/>
            <a:ext cx="10834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Reinforcement Learning Toolbox</a:t>
            </a:r>
            <a:endParaRPr lang="ko-KR" altLang="en-US" sz="20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AB33F5A-09DE-400A-9865-CA60757B3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811" y="2300617"/>
            <a:ext cx="7884825" cy="358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34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499C8D-6652-4465-8816-1E246D1795BA}"/>
              </a:ext>
            </a:extLst>
          </p:cNvPr>
          <p:cNvSpPr/>
          <p:nvPr/>
        </p:nvSpPr>
        <p:spPr>
          <a:xfrm>
            <a:off x="157820" y="1409371"/>
            <a:ext cx="3166406" cy="38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00B0F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white"/>
                </a:solidFill>
              </a:rPr>
              <a:t>목표 과제</a:t>
            </a:r>
            <a:endParaRPr lang="en-US" altLang="ko-KR" sz="3200" b="1" i="1" kern="0" dirty="0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F5637A-7240-4D02-9184-467BC4E4C331}"/>
              </a:ext>
            </a:extLst>
          </p:cNvPr>
          <p:cNvSpPr/>
          <p:nvPr/>
        </p:nvSpPr>
        <p:spPr>
          <a:xfrm>
            <a:off x="252547" y="1825374"/>
            <a:ext cx="11829691" cy="48009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03DD8-F9D1-4DEE-ABAF-31040AFFC864}"/>
              </a:ext>
            </a:extLst>
          </p:cNvPr>
          <p:cNvSpPr txBox="1"/>
          <p:nvPr/>
        </p:nvSpPr>
        <p:spPr>
          <a:xfrm>
            <a:off x="441309" y="1611049"/>
            <a:ext cx="108347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b="1" dirty="0" err="1"/>
              <a:t>텐서플로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2.0 </a:t>
            </a:r>
            <a:r>
              <a:rPr lang="ko-KR" altLang="en-US" sz="2000" b="1" dirty="0"/>
              <a:t>프로그래밍 책 </a:t>
            </a:r>
            <a:r>
              <a:rPr lang="en-US" altLang="ko-KR" sz="2000" b="1" dirty="0"/>
              <a:t>“</a:t>
            </a:r>
            <a:r>
              <a:rPr lang="ko-KR" altLang="en-US" sz="2000" b="1" dirty="0"/>
              <a:t>강화학습</a:t>
            </a:r>
            <a:r>
              <a:rPr lang="en-US" altLang="ko-KR" sz="2000" b="1" dirty="0"/>
              <a:t>“ </a:t>
            </a:r>
            <a:r>
              <a:rPr lang="ko-KR" altLang="en-US" sz="2000" b="1" dirty="0"/>
              <a:t>파트 공부</a:t>
            </a:r>
            <a:r>
              <a:rPr lang="en-US" altLang="ko-KR" sz="2000" b="1" dirty="0"/>
              <a:t>(2048</a:t>
            </a:r>
            <a:r>
              <a:rPr lang="ko-KR" altLang="en-US" sz="2000" b="1" dirty="0"/>
              <a:t>게임</a:t>
            </a:r>
            <a:r>
              <a:rPr lang="en-US" altLang="ko-KR" sz="2000" b="1"/>
              <a:t>)</a:t>
            </a:r>
            <a:endParaRPr lang="en-US" altLang="ko-KR" sz="2000" b="1" dirty="0"/>
          </a:p>
          <a:p>
            <a:pPr marL="457200" indent="-457200">
              <a:buAutoNum type="arabicPeriod"/>
            </a:pPr>
            <a:endParaRPr lang="en-US" altLang="ko-KR" sz="2000" b="1" dirty="0"/>
          </a:p>
          <a:p>
            <a:pPr marL="457200" indent="-457200">
              <a:buAutoNum type="arabicPeriod"/>
            </a:pPr>
            <a:r>
              <a:rPr lang="en-US" altLang="ko-KR" sz="2000" b="1" dirty="0" err="1"/>
              <a:t>Catpole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모델 수정</a:t>
            </a:r>
            <a:r>
              <a:rPr lang="en-US" altLang="ko-KR" sz="2000" b="1" dirty="0"/>
              <a:t>(</a:t>
            </a:r>
            <a:r>
              <a:rPr lang="ko-KR" altLang="en-US" sz="2000" b="1" dirty="0" err="1"/>
              <a:t>텐서</a:t>
            </a:r>
            <a:r>
              <a:rPr lang="ko-KR" altLang="en-US" sz="2000" b="1" dirty="0"/>
              <a:t> 직접 선언이 아닌 </a:t>
            </a:r>
            <a:r>
              <a:rPr lang="en-US" altLang="ko-KR" sz="2000" b="1" dirty="0"/>
              <a:t>Sequence</a:t>
            </a:r>
            <a:r>
              <a:rPr lang="ko-KR" altLang="en-US" sz="2000" b="1" dirty="0"/>
              <a:t>로 묶어서 정의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8951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1083</TotalTime>
  <Words>195</Words>
  <Application>Microsoft Office PowerPoint</Application>
  <PresentationFormat>와이드스크린</PresentationFormat>
  <Paragraphs>49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6_Office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박민재</cp:lastModifiedBy>
  <cp:revision>94</cp:revision>
  <dcterms:created xsi:type="dcterms:W3CDTF">2020-08-11T03:52:27Z</dcterms:created>
  <dcterms:modified xsi:type="dcterms:W3CDTF">2021-07-07T05:27:38Z</dcterms:modified>
</cp:coreProperties>
</file>