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2" r:id="rId3"/>
    <p:sldId id="303" r:id="rId4"/>
    <p:sldId id="311" r:id="rId5"/>
    <p:sldId id="312" r:id="rId6"/>
    <p:sldId id="313" r:id="rId7"/>
    <p:sldId id="314" r:id="rId8"/>
    <p:sldId id="316" r:id="rId9"/>
    <p:sldId id="315" r:id="rId10"/>
    <p:sldId id="294" r:id="rId11"/>
    <p:sldId id="306" r:id="rId12"/>
    <p:sldId id="307" r:id="rId13"/>
    <p:sldId id="318" r:id="rId14"/>
    <p:sldId id="309" r:id="rId15"/>
    <p:sldId id="317" r:id="rId16"/>
    <p:sldId id="31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민재" initials="박" lastIdx="2" clrIdx="0">
    <p:extLst>
      <p:ext uri="{19B8F6BF-5375-455C-9EA6-DF929625EA0E}">
        <p15:presenceInfo xmlns:p15="http://schemas.microsoft.com/office/powerpoint/2012/main" userId="S::alswo6700@ynu.ac.kr::248f2f86-efba-46de-861e-198151dfeef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3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1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5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14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1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6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0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7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20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1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2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24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61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4A12FF3-B48F-4CEB-A598-F2FF8F12B519}"/>
              </a:ext>
            </a:extLst>
          </p:cNvPr>
          <p:cNvSpPr/>
          <p:nvPr/>
        </p:nvSpPr>
        <p:spPr>
          <a:xfrm>
            <a:off x="0" y="5261093"/>
            <a:ext cx="12192000" cy="1596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AAAD1CA-9854-4AD2-9A09-9128641DB0C3}"/>
              </a:ext>
            </a:extLst>
          </p:cNvPr>
          <p:cNvGrpSpPr/>
          <p:nvPr/>
        </p:nvGrpSpPr>
        <p:grpSpPr>
          <a:xfrm>
            <a:off x="8998187" y="3664186"/>
            <a:ext cx="3193813" cy="3193813"/>
            <a:chOff x="9919316" y="4585315"/>
            <a:chExt cx="2272684" cy="2272684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09E612A-71C7-4167-80E9-977EAF958603}"/>
                </a:ext>
              </a:extLst>
            </p:cNvPr>
            <p:cNvSpPr/>
            <p:nvPr/>
          </p:nvSpPr>
          <p:spPr>
            <a:xfrm rot="5400000">
              <a:off x="11055658" y="4585315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F4A6971-B874-4CDC-9E32-6F72593F0560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A4CB350A-E6D0-4928-9917-C0668D0FD153}"/>
                </a:ext>
              </a:extLst>
            </p:cNvPr>
            <p:cNvSpPr/>
            <p:nvPr/>
          </p:nvSpPr>
          <p:spPr>
            <a:xfrm rot="5400000">
              <a:off x="11055658" y="5721657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D13D45-EA3E-4991-8645-2695CA44D676}"/>
              </a:ext>
            </a:extLst>
          </p:cNvPr>
          <p:cNvSpPr/>
          <p:nvPr/>
        </p:nvSpPr>
        <p:spPr>
          <a:xfrm>
            <a:off x="894235" y="2083051"/>
            <a:ext cx="7564179" cy="2826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prstClr val="white"/>
                </a:solidFill>
              </a:rPr>
              <a:t>Q Table &amp; DQN(3)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4800" b="1" i="1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white"/>
                </a:solidFill>
              </a:rPr>
              <a:t>                     </a:t>
            </a:r>
            <a:endParaRPr lang="en-US" altLang="ko-KR" sz="12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</a:t>
            </a:r>
            <a:r>
              <a:rPr lang="ko-KR" altLang="en-US" sz="1200" kern="0" dirty="0">
                <a:solidFill>
                  <a:prstClr val="white"/>
                </a:solidFill>
              </a:rPr>
              <a:t>박민재</a:t>
            </a:r>
            <a:endParaRPr lang="en-US" altLang="ko-KR" sz="1200" kern="0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BE145D-413F-4184-AC81-C778FF80F3BF}"/>
              </a:ext>
            </a:extLst>
          </p:cNvPr>
          <p:cNvCxnSpPr>
            <a:cxnSpLocks/>
          </p:cNvCxnSpPr>
          <p:nvPr/>
        </p:nvCxnSpPr>
        <p:spPr>
          <a:xfrm flipH="1">
            <a:off x="1076325" y="3229847"/>
            <a:ext cx="7200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939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Cartpole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Input State &amp; Model Shape    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379A67E-A8FF-4714-A407-1E955C1F3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82" y="1722318"/>
            <a:ext cx="6811326" cy="1571844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877842B-6487-4FD5-BE83-DA80A1997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072" y="3685758"/>
            <a:ext cx="9897856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59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Cartpole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- </a:t>
            </a:r>
            <a:r>
              <a:rPr lang="en-US" altLang="ko-KR" sz="2000" b="1" dirty="0" err="1"/>
              <a:t>Softmax</a:t>
            </a:r>
            <a:r>
              <a:rPr lang="en-US" altLang="ko-KR" sz="2000" b="1" dirty="0"/>
              <a:t> custom, </a:t>
            </a:r>
            <a:r>
              <a:rPr lang="ko-KR" altLang="en-US" sz="2000" b="1" dirty="0"/>
              <a:t>기존 학습 방법 사용</a:t>
            </a:r>
            <a:endParaRPr lang="en-US" altLang="ko-KR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70525A-8C01-4D22-998A-3AB381AFD460}"/>
              </a:ext>
            </a:extLst>
          </p:cNvPr>
          <p:cNvSpPr/>
          <p:nvPr/>
        </p:nvSpPr>
        <p:spPr>
          <a:xfrm>
            <a:off x="2020326" y="2181756"/>
            <a:ext cx="177384" cy="4579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8BA5A2-5B11-49C4-8CF2-A93375F2B58E}"/>
              </a:ext>
            </a:extLst>
          </p:cNvPr>
          <p:cNvSpPr txBox="1"/>
          <p:nvPr/>
        </p:nvSpPr>
        <p:spPr>
          <a:xfrm>
            <a:off x="1247922" y="2920448"/>
            <a:ext cx="64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64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7CE55D-60A5-4C99-83D5-2817952C1CFD}"/>
              </a:ext>
            </a:extLst>
          </p:cNvPr>
          <p:cNvSpPr txBox="1"/>
          <p:nvPr/>
        </p:nvSpPr>
        <p:spPr>
          <a:xfrm>
            <a:off x="1835853" y="2910061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93C20E-915B-4B2A-BEB6-155AF893D867}"/>
              </a:ext>
            </a:extLst>
          </p:cNvPr>
          <p:cNvSpPr txBox="1"/>
          <p:nvPr/>
        </p:nvSpPr>
        <p:spPr>
          <a:xfrm>
            <a:off x="2888436" y="2900744"/>
            <a:ext cx="4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3FD947-61B5-4516-8E3E-EF0AE42F140D}"/>
              </a:ext>
            </a:extLst>
          </p:cNvPr>
          <p:cNvSpPr/>
          <p:nvPr/>
        </p:nvSpPr>
        <p:spPr>
          <a:xfrm>
            <a:off x="604252" y="1743039"/>
            <a:ext cx="3081924" cy="15417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CD61DE2-50CB-4E56-A05A-5E6641DE6658}"/>
              </a:ext>
            </a:extLst>
          </p:cNvPr>
          <p:cNvCxnSpPr>
            <a:cxnSpLocks/>
          </p:cNvCxnSpPr>
          <p:nvPr/>
        </p:nvCxnSpPr>
        <p:spPr>
          <a:xfrm>
            <a:off x="1688008" y="2063375"/>
            <a:ext cx="332318" cy="10604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D8FFC04-A905-4865-9598-2187CDEF40DB}"/>
              </a:ext>
            </a:extLst>
          </p:cNvPr>
          <p:cNvCxnSpPr>
            <a:cxnSpLocks/>
          </p:cNvCxnSpPr>
          <p:nvPr/>
        </p:nvCxnSpPr>
        <p:spPr>
          <a:xfrm flipV="1">
            <a:off x="1701765" y="2639729"/>
            <a:ext cx="312456" cy="8211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BC84389-EBF0-4092-821D-062246C079D3}"/>
              </a:ext>
            </a:extLst>
          </p:cNvPr>
          <p:cNvSpPr/>
          <p:nvPr/>
        </p:nvSpPr>
        <p:spPr>
          <a:xfrm>
            <a:off x="919310" y="2239174"/>
            <a:ext cx="218782" cy="3459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97B9BE-AC7A-4829-A545-4F0ED5530668}"/>
              </a:ext>
            </a:extLst>
          </p:cNvPr>
          <p:cNvSpPr txBox="1"/>
          <p:nvPr/>
        </p:nvSpPr>
        <p:spPr>
          <a:xfrm>
            <a:off x="774800" y="1927521"/>
            <a:ext cx="6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Input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DF6BC6-E4F2-4D37-8545-01C89734D5C7}"/>
              </a:ext>
            </a:extLst>
          </p:cNvPr>
          <p:cNvSpPr txBox="1"/>
          <p:nvPr/>
        </p:nvSpPr>
        <p:spPr>
          <a:xfrm>
            <a:off x="2802551" y="1919335"/>
            <a:ext cx="6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Output</a:t>
            </a:r>
            <a:endParaRPr lang="ko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635172D-FBB2-4F49-8964-875CAC1097AF}"/>
              </a:ext>
            </a:extLst>
          </p:cNvPr>
          <p:cNvSpPr/>
          <p:nvPr/>
        </p:nvSpPr>
        <p:spPr>
          <a:xfrm>
            <a:off x="1469226" y="2069413"/>
            <a:ext cx="218782" cy="6551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6833E1-11D8-483A-8B42-B2D30C0A50C1}"/>
              </a:ext>
            </a:extLst>
          </p:cNvPr>
          <p:cNvSpPr txBox="1"/>
          <p:nvPr/>
        </p:nvSpPr>
        <p:spPr>
          <a:xfrm>
            <a:off x="2362690" y="2904712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741FF79-EF84-41FE-BAB9-8D73F9CCA4C6}"/>
              </a:ext>
            </a:extLst>
          </p:cNvPr>
          <p:cNvSpPr/>
          <p:nvPr/>
        </p:nvSpPr>
        <p:spPr>
          <a:xfrm>
            <a:off x="2531073" y="2262502"/>
            <a:ext cx="157746" cy="297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174B018-7BBB-40B3-A7FF-B4D577102C81}"/>
              </a:ext>
            </a:extLst>
          </p:cNvPr>
          <p:cNvCxnSpPr>
            <a:cxnSpLocks/>
          </p:cNvCxnSpPr>
          <p:nvPr/>
        </p:nvCxnSpPr>
        <p:spPr>
          <a:xfrm flipV="1">
            <a:off x="2198199" y="2559145"/>
            <a:ext cx="339853" cy="8791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BFD1B27-A78E-4FED-B9E2-DCD8A16FBEE0}"/>
              </a:ext>
            </a:extLst>
          </p:cNvPr>
          <p:cNvCxnSpPr>
            <a:cxnSpLocks/>
          </p:cNvCxnSpPr>
          <p:nvPr/>
        </p:nvCxnSpPr>
        <p:spPr>
          <a:xfrm>
            <a:off x="2205806" y="2178472"/>
            <a:ext cx="324222" cy="8504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5E56B79-9AF8-422E-AAA3-FA9B81DD2BC1}"/>
              </a:ext>
            </a:extLst>
          </p:cNvPr>
          <p:cNvCxnSpPr>
            <a:cxnSpLocks/>
          </p:cNvCxnSpPr>
          <p:nvPr/>
        </p:nvCxnSpPr>
        <p:spPr>
          <a:xfrm flipV="1">
            <a:off x="2691080" y="2485500"/>
            <a:ext cx="339853" cy="8791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7CC8DD1-A369-43F6-85F2-1FAAC2C46D1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687428" y="2254185"/>
            <a:ext cx="399464" cy="3644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E1D1A2-EEAC-4FD0-88D5-0BAAAAE88934}"/>
              </a:ext>
            </a:extLst>
          </p:cNvPr>
          <p:cNvSpPr/>
          <p:nvPr/>
        </p:nvSpPr>
        <p:spPr>
          <a:xfrm>
            <a:off x="3030933" y="2290630"/>
            <a:ext cx="111918" cy="189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7E792D-2DCC-4039-80E0-CC0C94BE3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614" y="3342593"/>
            <a:ext cx="9165613" cy="337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76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Cartpole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- </a:t>
            </a:r>
            <a:r>
              <a:rPr lang="en-US" altLang="ko-KR" sz="2000" b="1" dirty="0" err="1"/>
              <a:t>Softmax</a:t>
            </a:r>
            <a:r>
              <a:rPr lang="en-US" altLang="ko-KR" sz="2000" b="1" dirty="0"/>
              <a:t> custom, </a:t>
            </a:r>
            <a:r>
              <a:rPr lang="ko-KR" altLang="en-US" sz="2000" b="1" dirty="0"/>
              <a:t>기존 학습 방법 사용</a:t>
            </a:r>
            <a:endParaRPr lang="en-US" altLang="ko-KR" sz="2000" b="1" dirty="0"/>
          </a:p>
          <a:p>
            <a:r>
              <a:rPr lang="en-US" altLang="ko-KR" sz="2000" b="1" dirty="0"/>
              <a:t>    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83D029-2CC4-4980-9283-BC9699A07F26}"/>
              </a:ext>
            </a:extLst>
          </p:cNvPr>
          <p:cNvSpPr/>
          <p:nvPr/>
        </p:nvSpPr>
        <p:spPr>
          <a:xfrm>
            <a:off x="1462234" y="1918934"/>
            <a:ext cx="218782" cy="9964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70525A-8C01-4D22-998A-3AB381AFD460}"/>
              </a:ext>
            </a:extLst>
          </p:cNvPr>
          <p:cNvSpPr/>
          <p:nvPr/>
        </p:nvSpPr>
        <p:spPr>
          <a:xfrm>
            <a:off x="2361615" y="2089588"/>
            <a:ext cx="218782" cy="6551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E1D1A2-EEAC-4FD0-88D5-0BAAAAE88934}"/>
              </a:ext>
            </a:extLst>
          </p:cNvPr>
          <p:cNvSpPr/>
          <p:nvPr/>
        </p:nvSpPr>
        <p:spPr>
          <a:xfrm>
            <a:off x="3128196" y="2244212"/>
            <a:ext cx="218782" cy="3459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8BA5A2-5B11-49C4-8CF2-A93375F2B58E}"/>
              </a:ext>
            </a:extLst>
          </p:cNvPr>
          <p:cNvSpPr txBox="1"/>
          <p:nvPr/>
        </p:nvSpPr>
        <p:spPr>
          <a:xfrm>
            <a:off x="1421955" y="2917928"/>
            <a:ext cx="64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128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7CE55D-60A5-4C99-83D5-2817952C1CFD}"/>
              </a:ext>
            </a:extLst>
          </p:cNvPr>
          <p:cNvSpPr txBox="1"/>
          <p:nvPr/>
        </p:nvSpPr>
        <p:spPr>
          <a:xfrm>
            <a:off x="2328557" y="2915410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93C20E-915B-4B2A-BEB6-155AF893D867}"/>
              </a:ext>
            </a:extLst>
          </p:cNvPr>
          <p:cNvSpPr txBox="1"/>
          <p:nvPr/>
        </p:nvSpPr>
        <p:spPr>
          <a:xfrm>
            <a:off x="3092542" y="2869849"/>
            <a:ext cx="36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3FD947-61B5-4516-8E3E-EF0AE42F140D}"/>
              </a:ext>
            </a:extLst>
          </p:cNvPr>
          <p:cNvSpPr/>
          <p:nvPr/>
        </p:nvSpPr>
        <p:spPr>
          <a:xfrm>
            <a:off x="604251" y="1743039"/>
            <a:ext cx="3066869" cy="15417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54F7B71-4238-407C-943E-BE00BCD7E660}"/>
              </a:ext>
            </a:extLst>
          </p:cNvPr>
          <p:cNvCxnSpPr>
            <a:cxnSpLocks/>
          </p:cNvCxnSpPr>
          <p:nvPr/>
        </p:nvCxnSpPr>
        <p:spPr>
          <a:xfrm>
            <a:off x="1681016" y="1908858"/>
            <a:ext cx="680599" cy="17569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7F3849D-1A3F-4B17-AFC7-0A9570D0BB6B}"/>
              </a:ext>
            </a:extLst>
          </p:cNvPr>
          <p:cNvCxnSpPr>
            <a:cxnSpLocks/>
          </p:cNvCxnSpPr>
          <p:nvPr/>
        </p:nvCxnSpPr>
        <p:spPr>
          <a:xfrm flipV="1">
            <a:off x="1674220" y="2757592"/>
            <a:ext cx="687395" cy="15278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CD61DE2-50CB-4E56-A05A-5E6641DE6658}"/>
              </a:ext>
            </a:extLst>
          </p:cNvPr>
          <p:cNvCxnSpPr>
            <a:cxnSpLocks/>
          </p:cNvCxnSpPr>
          <p:nvPr/>
        </p:nvCxnSpPr>
        <p:spPr>
          <a:xfrm>
            <a:off x="2576999" y="2096214"/>
            <a:ext cx="551197" cy="14296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D8FFC04-A905-4865-9598-2187CDEF40DB}"/>
              </a:ext>
            </a:extLst>
          </p:cNvPr>
          <p:cNvCxnSpPr>
            <a:cxnSpLocks/>
          </p:cNvCxnSpPr>
          <p:nvPr/>
        </p:nvCxnSpPr>
        <p:spPr>
          <a:xfrm flipV="1">
            <a:off x="2580397" y="2590132"/>
            <a:ext cx="547799" cy="1596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BC84389-EBF0-4092-821D-062246C079D3}"/>
              </a:ext>
            </a:extLst>
          </p:cNvPr>
          <p:cNvSpPr/>
          <p:nvPr/>
        </p:nvSpPr>
        <p:spPr>
          <a:xfrm>
            <a:off x="919310" y="2239174"/>
            <a:ext cx="218782" cy="3459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97B9BE-AC7A-4829-A545-4F0ED5530668}"/>
              </a:ext>
            </a:extLst>
          </p:cNvPr>
          <p:cNvSpPr txBox="1"/>
          <p:nvPr/>
        </p:nvSpPr>
        <p:spPr>
          <a:xfrm>
            <a:off x="774800" y="1927521"/>
            <a:ext cx="6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Input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DF6BC6-E4F2-4D37-8545-01C89734D5C7}"/>
              </a:ext>
            </a:extLst>
          </p:cNvPr>
          <p:cNvSpPr txBox="1"/>
          <p:nvPr/>
        </p:nvSpPr>
        <p:spPr>
          <a:xfrm>
            <a:off x="2893365" y="1957714"/>
            <a:ext cx="6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Output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55582C-0F72-49C6-80E4-6E9A269C6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15" y="3379892"/>
            <a:ext cx="9745435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48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Cartpole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- </a:t>
            </a:r>
            <a:r>
              <a:rPr lang="en-US" altLang="ko-KR" sz="2000" b="1" dirty="0" err="1"/>
              <a:t>Softmax</a:t>
            </a:r>
            <a:r>
              <a:rPr lang="en-US" altLang="ko-KR" sz="2000" b="1" dirty="0"/>
              <a:t> custom, </a:t>
            </a:r>
            <a:r>
              <a:rPr lang="ko-KR" altLang="en-US" sz="2000" b="1" dirty="0"/>
              <a:t>기존 학습 방법 사용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시작 시 </a:t>
            </a:r>
            <a:r>
              <a:rPr lang="en-US" altLang="ko-KR" sz="2000" b="1" dirty="0"/>
              <a:t>Weight </a:t>
            </a:r>
            <a:r>
              <a:rPr lang="ko-KR" altLang="en-US" sz="2000" b="1" dirty="0"/>
              <a:t>복사</a:t>
            </a:r>
            <a:endParaRPr lang="en-US" altLang="ko-KR" sz="2000" b="1" dirty="0"/>
          </a:p>
          <a:p>
            <a:r>
              <a:rPr lang="en-US" altLang="ko-KR" sz="2000" b="1" dirty="0"/>
              <a:t>    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0EFE797-A8FF-4A6E-9198-2D3B68A008E2}"/>
              </a:ext>
            </a:extLst>
          </p:cNvPr>
          <p:cNvSpPr/>
          <p:nvPr/>
        </p:nvSpPr>
        <p:spPr>
          <a:xfrm>
            <a:off x="2020326" y="2181756"/>
            <a:ext cx="177384" cy="4579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6165D7-B8BE-4E0C-8D23-2977B5C3E6CB}"/>
              </a:ext>
            </a:extLst>
          </p:cNvPr>
          <p:cNvSpPr txBox="1"/>
          <p:nvPr/>
        </p:nvSpPr>
        <p:spPr>
          <a:xfrm>
            <a:off x="1247922" y="2920448"/>
            <a:ext cx="64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64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9ECDF9-DE74-4C15-883F-47D67996FA17}"/>
              </a:ext>
            </a:extLst>
          </p:cNvPr>
          <p:cNvSpPr txBox="1"/>
          <p:nvPr/>
        </p:nvSpPr>
        <p:spPr>
          <a:xfrm>
            <a:off x="1835853" y="2910061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C3F514-583C-4218-9D68-7801FE2E978E}"/>
              </a:ext>
            </a:extLst>
          </p:cNvPr>
          <p:cNvSpPr txBox="1"/>
          <p:nvPr/>
        </p:nvSpPr>
        <p:spPr>
          <a:xfrm>
            <a:off x="2888436" y="2900744"/>
            <a:ext cx="4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72D3033-D404-4788-9924-4632A34B5967}"/>
              </a:ext>
            </a:extLst>
          </p:cNvPr>
          <p:cNvSpPr/>
          <p:nvPr/>
        </p:nvSpPr>
        <p:spPr>
          <a:xfrm>
            <a:off x="604252" y="1743039"/>
            <a:ext cx="3081924" cy="15417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D4FCDB6-75EA-4B50-AD35-8D2BA9535ADE}"/>
              </a:ext>
            </a:extLst>
          </p:cNvPr>
          <p:cNvCxnSpPr>
            <a:cxnSpLocks/>
          </p:cNvCxnSpPr>
          <p:nvPr/>
        </p:nvCxnSpPr>
        <p:spPr>
          <a:xfrm>
            <a:off x="1688008" y="2063375"/>
            <a:ext cx="332318" cy="10604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97A0DB6-656E-453D-8268-D5CA2D09A4A5}"/>
              </a:ext>
            </a:extLst>
          </p:cNvPr>
          <p:cNvCxnSpPr>
            <a:cxnSpLocks/>
          </p:cNvCxnSpPr>
          <p:nvPr/>
        </p:nvCxnSpPr>
        <p:spPr>
          <a:xfrm flipV="1">
            <a:off x="1701765" y="2639729"/>
            <a:ext cx="312456" cy="8211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EE35F8D-773B-4CD0-9554-8C29DD9B2017}"/>
              </a:ext>
            </a:extLst>
          </p:cNvPr>
          <p:cNvSpPr/>
          <p:nvPr/>
        </p:nvSpPr>
        <p:spPr>
          <a:xfrm>
            <a:off x="919310" y="2239174"/>
            <a:ext cx="218782" cy="3459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7A074F-02CC-424B-B386-1729CA4F587A}"/>
              </a:ext>
            </a:extLst>
          </p:cNvPr>
          <p:cNvSpPr txBox="1"/>
          <p:nvPr/>
        </p:nvSpPr>
        <p:spPr>
          <a:xfrm>
            <a:off x="774800" y="1927521"/>
            <a:ext cx="6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Input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A04034-B41D-4A14-96A9-DAD4C768D17D}"/>
              </a:ext>
            </a:extLst>
          </p:cNvPr>
          <p:cNvSpPr txBox="1"/>
          <p:nvPr/>
        </p:nvSpPr>
        <p:spPr>
          <a:xfrm>
            <a:off x="2802551" y="1919335"/>
            <a:ext cx="6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Output</a:t>
            </a:r>
            <a:endParaRPr lang="ko-KR" altLang="en-US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B15CF9D-EE72-4F85-9FEC-3C9916E1932B}"/>
              </a:ext>
            </a:extLst>
          </p:cNvPr>
          <p:cNvSpPr/>
          <p:nvPr/>
        </p:nvSpPr>
        <p:spPr>
          <a:xfrm>
            <a:off x="1469226" y="2069413"/>
            <a:ext cx="218782" cy="6551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57325B-3B09-4B33-9715-4811CA535FE0}"/>
              </a:ext>
            </a:extLst>
          </p:cNvPr>
          <p:cNvSpPr txBox="1"/>
          <p:nvPr/>
        </p:nvSpPr>
        <p:spPr>
          <a:xfrm>
            <a:off x="2362690" y="2904712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FDF9372-EE9F-4A88-983B-7EDA125CAFDD}"/>
              </a:ext>
            </a:extLst>
          </p:cNvPr>
          <p:cNvSpPr/>
          <p:nvPr/>
        </p:nvSpPr>
        <p:spPr>
          <a:xfrm>
            <a:off x="2531073" y="2262502"/>
            <a:ext cx="157746" cy="297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BE1C0A0-266C-4EE6-943A-74B86984D9FF}"/>
              </a:ext>
            </a:extLst>
          </p:cNvPr>
          <p:cNvCxnSpPr>
            <a:cxnSpLocks/>
          </p:cNvCxnSpPr>
          <p:nvPr/>
        </p:nvCxnSpPr>
        <p:spPr>
          <a:xfrm flipV="1">
            <a:off x="2198199" y="2559145"/>
            <a:ext cx="339853" cy="8791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D70CCA1-E314-4EE5-B71B-E22B3B7D479B}"/>
              </a:ext>
            </a:extLst>
          </p:cNvPr>
          <p:cNvCxnSpPr>
            <a:cxnSpLocks/>
          </p:cNvCxnSpPr>
          <p:nvPr/>
        </p:nvCxnSpPr>
        <p:spPr>
          <a:xfrm>
            <a:off x="2205806" y="2178472"/>
            <a:ext cx="324222" cy="8504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639F071-AFC3-4878-94CE-835A47C6D812}"/>
              </a:ext>
            </a:extLst>
          </p:cNvPr>
          <p:cNvCxnSpPr>
            <a:cxnSpLocks/>
          </p:cNvCxnSpPr>
          <p:nvPr/>
        </p:nvCxnSpPr>
        <p:spPr>
          <a:xfrm flipV="1">
            <a:off x="2691080" y="2485500"/>
            <a:ext cx="339853" cy="8791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53733B-575D-4909-8845-27FA13660FAB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2687428" y="2254185"/>
            <a:ext cx="399464" cy="3644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5C74097-E235-4F77-8EB3-68C9FA4769B0}"/>
              </a:ext>
            </a:extLst>
          </p:cNvPr>
          <p:cNvSpPr/>
          <p:nvPr/>
        </p:nvSpPr>
        <p:spPr>
          <a:xfrm>
            <a:off x="3030933" y="2290630"/>
            <a:ext cx="111918" cy="189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BF4B04-F5A4-49AC-989C-35C867EF0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028" y="3461038"/>
            <a:ext cx="9583487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25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Cartpole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- </a:t>
            </a:r>
            <a:r>
              <a:rPr lang="en-US" altLang="ko-KR" sz="2000" b="1" dirty="0" err="1"/>
              <a:t>Sofrmax</a:t>
            </a:r>
            <a:r>
              <a:rPr lang="en-US" altLang="ko-KR" sz="2000" b="1" dirty="0"/>
              <a:t> custom, </a:t>
            </a:r>
            <a:r>
              <a:rPr lang="ko-KR" altLang="en-US" sz="2000" b="1" dirty="0"/>
              <a:t>학습 방법 변경</a:t>
            </a:r>
            <a:r>
              <a:rPr lang="en-US" altLang="ko-KR" sz="2000" b="1" dirty="0"/>
              <a:t>..?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128D28-26E7-4274-A651-D0811CE6943B}"/>
              </a:ext>
            </a:extLst>
          </p:cNvPr>
          <p:cNvSpPr/>
          <p:nvPr/>
        </p:nvSpPr>
        <p:spPr>
          <a:xfrm>
            <a:off x="2020326" y="2181756"/>
            <a:ext cx="177384" cy="4579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1D642D-73E1-4948-81D3-9C3F0DE557FA}"/>
              </a:ext>
            </a:extLst>
          </p:cNvPr>
          <p:cNvSpPr txBox="1"/>
          <p:nvPr/>
        </p:nvSpPr>
        <p:spPr>
          <a:xfrm>
            <a:off x="1247922" y="2920448"/>
            <a:ext cx="64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64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874ABC-E011-4320-B44E-4AD025D1BABF}"/>
              </a:ext>
            </a:extLst>
          </p:cNvPr>
          <p:cNvSpPr txBox="1"/>
          <p:nvPr/>
        </p:nvSpPr>
        <p:spPr>
          <a:xfrm>
            <a:off x="1835853" y="2910061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8C76C1-983B-4463-88ED-4299219675F4}"/>
              </a:ext>
            </a:extLst>
          </p:cNvPr>
          <p:cNvSpPr txBox="1"/>
          <p:nvPr/>
        </p:nvSpPr>
        <p:spPr>
          <a:xfrm>
            <a:off x="2888436" y="2900744"/>
            <a:ext cx="4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5CC15FD-3AA4-479F-AA73-E0FB761B8921}"/>
              </a:ext>
            </a:extLst>
          </p:cNvPr>
          <p:cNvSpPr/>
          <p:nvPr/>
        </p:nvSpPr>
        <p:spPr>
          <a:xfrm>
            <a:off x="604252" y="1743039"/>
            <a:ext cx="3081924" cy="15417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7CA066F-09EA-4814-91E7-794C89500C30}"/>
              </a:ext>
            </a:extLst>
          </p:cNvPr>
          <p:cNvCxnSpPr>
            <a:cxnSpLocks/>
          </p:cNvCxnSpPr>
          <p:nvPr/>
        </p:nvCxnSpPr>
        <p:spPr>
          <a:xfrm>
            <a:off x="1688008" y="2063375"/>
            <a:ext cx="332318" cy="10604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27F733B-CEAF-4E47-A071-49D52CA6917E}"/>
              </a:ext>
            </a:extLst>
          </p:cNvPr>
          <p:cNvCxnSpPr>
            <a:cxnSpLocks/>
          </p:cNvCxnSpPr>
          <p:nvPr/>
        </p:nvCxnSpPr>
        <p:spPr>
          <a:xfrm flipV="1">
            <a:off x="1701765" y="2639729"/>
            <a:ext cx="312456" cy="8211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2227E97-B97A-4BF1-913B-935803ED2279}"/>
              </a:ext>
            </a:extLst>
          </p:cNvPr>
          <p:cNvSpPr/>
          <p:nvPr/>
        </p:nvSpPr>
        <p:spPr>
          <a:xfrm>
            <a:off x="919310" y="2239174"/>
            <a:ext cx="218782" cy="3459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2418A5-3C8E-4C69-9DFE-F05D5B2FA380}"/>
              </a:ext>
            </a:extLst>
          </p:cNvPr>
          <p:cNvSpPr txBox="1"/>
          <p:nvPr/>
        </p:nvSpPr>
        <p:spPr>
          <a:xfrm>
            <a:off x="774800" y="1927521"/>
            <a:ext cx="6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Input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ECA9F7-96B9-497F-8531-D447BFB9E0A6}"/>
              </a:ext>
            </a:extLst>
          </p:cNvPr>
          <p:cNvSpPr txBox="1"/>
          <p:nvPr/>
        </p:nvSpPr>
        <p:spPr>
          <a:xfrm>
            <a:off x="2802551" y="1919335"/>
            <a:ext cx="6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Output</a:t>
            </a:r>
            <a:endParaRPr lang="ko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9A1F90-2C79-444B-85B4-B790E80F5B17}"/>
              </a:ext>
            </a:extLst>
          </p:cNvPr>
          <p:cNvSpPr/>
          <p:nvPr/>
        </p:nvSpPr>
        <p:spPr>
          <a:xfrm>
            <a:off x="1469226" y="2069413"/>
            <a:ext cx="218782" cy="6551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5F9C36-4241-4D2F-9B57-BE4C87DB7779}"/>
              </a:ext>
            </a:extLst>
          </p:cNvPr>
          <p:cNvSpPr txBox="1"/>
          <p:nvPr/>
        </p:nvSpPr>
        <p:spPr>
          <a:xfrm>
            <a:off x="2362690" y="2904712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D130C18-058D-4BAC-B6C5-48B0ECA1C7D2}"/>
              </a:ext>
            </a:extLst>
          </p:cNvPr>
          <p:cNvSpPr/>
          <p:nvPr/>
        </p:nvSpPr>
        <p:spPr>
          <a:xfrm>
            <a:off x="2531073" y="2262502"/>
            <a:ext cx="157746" cy="297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3C4C2BF-CD6D-4329-8AC3-5A06CB577BAB}"/>
              </a:ext>
            </a:extLst>
          </p:cNvPr>
          <p:cNvCxnSpPr>
            <a:cxnSpLocks/>
          </p:cNvCxnSpPr>
          <p:nvPr/>
        </p:nvCxnSpPr>
        <p:spPr>
          <a:xfrm flipV="1">
            <a:off x="2198199" y="2559145"/>
            <a:ext cx="339853" cy="8791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6F9B5A0-0BAF-4194-ADF3-CB9261CDF3E2}"/>
              </a:ext>
            </a:extLst>
          </p:cNvPr>
          <p:cNvCxnSpPr>
            <a:cxnSpLocks/>
          </p:cNvCxnSpPr>
          <p:nvPr/>
        </p:nvCxnSpPr>
        <p:spPr>
          <a:xfrm>
            <a:off x="2205806" y="2178472"/>
            <a:ext cx="324222" cy="8504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1B2D901-5474-428E-AEDB-DDF6CB5CEA0A}"/>
              </a:ext>
            </a:extLst>
          </p:cNvPr>
          <p:cNvCxnSpPr>
            <a:cxnSpLocks/>
          </p:cNvCxnSpPr>
          <p:nvPr/>
        </p:nvCxnSpPr>
        <p:spPr>
          <a:xfrm flipV="1">
            <a:off x="2691080" y="2485500"/>
            <a:ext cx="339853" cy="8791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A22A0DE-B3AF-4B70-B4CB-7635175765AC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2687428" y="2254185"/>
            <a:ext cx="399464" cy="3644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9652C24-5BDF-4E92-9984-8BDE59313959}"/>
              </a:ext>
            </a:extLst>
          </p:cNvPr>
          <p:cNvSpPr/>
          <p:nvPr/>
        </p:nvSpPr>
        <p:spPr>
          <a:xfrm>
            <a:off x="3030933" y="2290630"/>
            <a:ext cx="111918" cy="189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0A3424-807F-452C-BE6B-A3F4AE1A9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52" y="3429000"/>
            <a:ext cx="9573961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97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Cartpole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- </a:t>
            </a:r>
            <a:r>
              <a:rPr lang="en-US" altLang="ko-KR" sz="2000" b="1" dirty="0" err="1"/>
              <a:t>Sofrmax</a:t>
            </a:r>
            <a:r>
              <a:rPr lang="en-US" altLang="ko-KR" sz="2000" b="1" dirty="0"/>
              <a:t> custom, </a:t>
            </a:r>
            <a:r>
              <a:rPr lang="ko-KR" altLang="en-US" sz="2000" b="1" dirty="0"/>
              <a:t>학습 방법 변경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시작시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Weight </a:t>
            </a:r>
            <a:r>
              <a:rPr lang="ko-KR" altLang="en-US" sz="2000" b="1" dirty="0"/>
              <a:t>복사</a:t>
            </a:r>
            <a:endParaRPr lang="en-US" altLang="ko-KR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128D28-26E7-4274-A651-D0811CE6943B}"/>
              </a:ext>
            </a:extLst>
          </p:cNvPr>
          <p:cNvSpPr/>
          <p:nvPr/>
        </p:nvSpPr>
        <p:spPr>
          <a:xfrm>
            <a:off x="2020326" y="2181756"/>
            <a:ext cx="177384" cy="4579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1D642D-73E1-4948-81D3-9C3F0DE557FA}"/>
              </a:ext>
            </a:extLst>
          </p:cNvPr>
          <p:cNvSpPr txBox="1"/>
          <p:nvPr/>
        </p:nvSpPr>
        <p:spPr>
          <a:xfrm>
            <a:off x="1247922" y="2920448"/>
            <a:ext cx="64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64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874ABC-E011-4320-B44E-4AD025D1BABF}"/>
              </a:ext>
            </a:extLst>
          </p:cNvPr>
          <p:cNvSpPr txBox="1"/>
          <p:nvPr/>
        </p:nvSpPr>
        <p:spPr>
          <a:xfrm>
            <a:off x="1835853" y="2910061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8C76C1-983B-4463-88ED-4299219675F4}"/>
              </a:ext>
            </a:extLst>
          </p:cNvPr>
          <p:cNvSpPr txBox="1"/>
          <p:nvPr/>
        </p:nvSpPr>
        <p:spPr>
          <a:xfrm>
            <a:off x="2888436" y="2900744"/>
            <a:ext cx="4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5CC15FD-3AA4-479F-AA73-E0FB761B8921}"/>
              </a:ext>
            </a:extLst>
          </p:cNvPr>
          <p:cNvSpPr/>
          <p:nvPr/>
        </p:nvSpPr>
        <p:spPr>
          <a:xfrm>
            <a:off x="604252" y="1743039"/>
            <a:ext cx="3081924" cy="15417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7CA066F-09EA-4814-91E7-794C89500C30}"/>
              </a:ext>
            </a:extLst>
          </p:cNvPr>
          <p:cNvCxnSpPr>
            <a:cxnSpLocks/>
          </p:cNvCxnSpPr>
          <p:nvPr/>
        </p:nvCxnSpPr>
        <p:spPr>
          <a:xfrm>
            <a:off x="1688008" y="2063375"/>
            <a:ext cx="332318" cy="10604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27F733B-CEAF-4E47-A071-49D52CA6917E}"/>
              </a:ext>
            </a:extLst>
          </p:cNvPr>
          <p:cNvCxnSpPr>
            <a:cxnSpLocks/>
          </p:cNvCxnSpPr>
          <p:nvPr/>
        </p:nvCxnSpPr>
        <p:spPr>
          <a:xfrm flipV="1">
            <a:off x="1701765" y="2639729"/>
            <a:ext cx="312456" cy="8211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2227E97-B97A-4BF1-913B-935803ED2279}"/>
              </a:ext>
            </a:extLst>
          </p:cNvPr>
          <p:cNvSpPr/>
          <p:nvPr/>
        </p:nvSpPr>
        <p:spPr>
          <a:xfrm>
            <a:off x="919310" y="2239174"/>
            <a:ext cx="218782" cy="3459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2418A5-3C8E-4C69-9DFE-F05D5B2FA380}"/>
              </a:ext>
            </a:extLst>
          </p:cNvPr>
          <p:cNvSpPr txBox="1"/>
          <p:nvPr/>
        </p:nvSpPr>
        <p:spPr>
          <a:xfrm>
            <a:off x="774800" y="1927521"/>
            <a:ext cx="6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Input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ECA9F7-96B9-497F-8531-D447BFB9E0A6}"/>
              </a:ext>
            </a:extLst>
          </p:cNvPr>
          <p:cNvSpPr txBox="1"/>
          <p:nvPr/>
        </p:nvSpPr>
        <p:spPr>
          <a:xfrm>
            <a:off x="2802551" y="1919335"/>
            <a:ext cx="6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Output</a:t>
            </a:r>
            <a:endParaRPr lang="ko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9A1F90-2C79-444B-85B4-B790E80F5B17}"/>
              </a:ext>
            </a:extLst>
          </p:cNvPr>
          <p:cNvSpPr/>
          <p:nvPr/>
        </p:nvSpPr>
        <p:spPr>
          <a:xfrm>
            <a:off x="1469226" y="2069413"/>
            <a:ext cx="218782" cy="6551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5F9C36-4241-4D2F-9B57-BE4C87DB7779}"/>
              </a:ext>
            </a:extLst>
          </p:cNvPr>
          <p:cNvSpPr txBox="1"/>
          <p:nvPr/>
        </p:nvSpPr>
        <p:spPr>
          <a:xfrm>
            <a:off x="2362690" y="2904712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D130C18-058D-4BAC-B6C5-48B0ECA1C7D2}"/>
              </a:ext>
            </a:extLst>
          </p:cNvPr>
          <p:cNvSpPr/>
          <p:nvPr/>
        </p:nvSpPr>
        <p:spPr>
          <a:xfrm>
            <a:off x="2531073" y="2262502"/>
            <a:ext cx="157746" cy="297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3C4C2BF-CD6D-4329-8AC3-5A06CB577BAB}"/>
              </a:ext>
            </a:extLst>
          </p:cNvPr>
          <p:cNvCxnSpPr>
            <a:cxnSpLocks/>
          </p:cNvCxnSpPr>
          <p:nvPr/>
        </p:nvCxnSpPr>
        <p:spPr>
          <a:xfrm flipV="1">
            <a:off x="2198199" y="2559145"/>
            <a:ext cx="339853" cy="8791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6F9B5A0-0BAF-4194-ADF3-CB9261CDF3E2}"/>
              </a:ext>
            </a:extLst>
          </p:cNvPr>
          <p:cNvCxnSpPr>
            <a:cxnSpLocks/>
          </p:cNvCxnSpPr>
          <p:nvPr/>
        </p:nvCxnSpPr>
        <p:spPr>
          <a:xfrm>
            <a:off x="2205806" y="2178472"/>
            <a:ext cx="324222" cy="8504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1B2D901-5474-428E-AEDB-DDF6CB5CEA0A}"/>
              </a:ext>
            </a:extLst>
          </p:cNvPr>
          <p:cNvCxnSpPr>
            <a:cxnSpLocks/>
          </p:cNvCxnSpPr>
          <p:nvPr/>
        </p:nvCxnSpPr>
        <p:spPr>
          <a:xfrm flipV="1">
            <a:off x="2691080" y="2485500"/>
            <a:ext cx="339853" cy="8791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A22A0DE-B3AF-4B70-B4CB-7635175765AC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2687428" y="2254185"/>
            <a:ext cx="399464" cy="3644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9652C24-5BDF-4E92-9984-8BDE59313959}"/>
              </a:ext>
            </a:extLst>
          </p:cNvPr>
          <p:cNvSpPr/>
          <p:nvPr/>
        </p:nvSpPr>
        <p:spPr>
          <a:xfrm>
            <a:off x="3030933" y="2290630"/>
            <a:ext cx="111918" cy="189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9694FE-1B75-4781-90BE-8A717B0A4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715" y="3374020"/>
            <a:ext cx="9170285" cy="336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2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학부연구회 및 자율주행대회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처리 할 목록</a:t>
            </a:r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ko-KR" altLang="en-US" sz="2000" b="1" dirty="0"/>
              <a:t>맥도날드 </a:t>
            </a:r>
            <a:r>
              <a:rPr lang="ko-KR" altLang="en-US" sz="2000" b="1" dirty="0" err="1"/>
              <a:t>맥모닝</a:t>
            </a:r>
            <a:r>
              <a:rPr lang="en-US" altLang="ko-KR" sz="2000" b="1" dirty="0"/>
              <a:t>(6/30,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7/1)</a:t>
            </a:r>
          </a:p>
          <a:p>
            <a:pPr marL="342900" indent="-342900">
              <a:buFontTx/>
              <a:buChar char="-"/>
            </a:pPr>
            <a:r>
              <a:rPr lang="ko-KR" altLang="en-US" sz="2000" b="1" dirty="0"/>
              <a:t>마지막날 국밥</a:t>
            </a:r>
            <a:endParaRPr lang="en-US" altLang="ko-KR" sz="2000" b="1" dirty="0"/>
          </a:p>
          <a:p>
            <a:pPr marL="342900" indent="-342900">
              <a:buFontTx/>
              <a:buChar char="-"/>
            </a:pPr>
            <a:endParaRPr lang="en-US" altLang="ko-KR" sz="2000" b="1" dirty="0"/>
          </a:p>
          <a:p>
            <a:r>
              <a:rPr lang="ko-KR" altLang="en-US" sz="2000" b="1" dirty="0"/>
              <a:t>필요 서류</a:t>
            </a:r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ko-KR" altLang="en-US" sz="2000" b="1" dirty="0"/>
              <a:t>학회장에서 찍은 단체사진</a:t>
            </a:r>
            <a:endParaRPr lang="en-US" altLang="ko-KR" sz="2000" b="1" dirty="0"/>
          </a:p>
          <a:p>
            <a:pPr marL="342900" indent="-342900">
              <a:buFontTx/>
              <a:buChar char="-"/>
            </a:pPr>
            <a:endParaRPr lang="en-US" altLang="ko-KR" sz="2000" b="1" dirty="0"/>
          </a:p>
          <a:p>
            <a:r>
              <a:rPr lang="ko-KR" altLang="en-US" sz="2000" b="1" dirty="0"/>
              <a:t>자율주행대회</a:t>
            </a:r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ko-KR" altLang="en-US" sz="2000" b="1" dirty="0" err="1"/>
              <a:t>카티아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V6 </a:t>
            </a:r>
            <a:r>
              <a:rPr lang="ko-KR" altLang="en-US" sz="2000" b="1" dirty="0"/>
              <a:t>프로그램 요구 사양이 되는 컴퓨터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제 컴퓨터</a:t>
            </a:r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ko-KR" altLang="en-US" sz="2000" b="1" dirty="0"/>
              <a:t>인터넷 강의 수강 예정</a:t>
            </a:r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ko-KR" altLang="en-US" sz="2000" b="1" dirty="0"/>
              <a:t>프로젝트 진행 </a:t>
            </a:r>
            <a:r>
              <a:rPr lang="en-US" altLang="ko-KR" sz="2000" b="1" dirty="0"/>
              <a:t>: 7/29(</a:t>
            </a:r>
            <a:r>
              <a:rPr lang="ko-KR" altLang="en-US" sz="2000" b="1" dirty="0"/>
              <a:t>목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부터 연구실에서 모여서 시작</a:t>
            </a:r>
            <a:endParaRPr lang="en-US" altLang="ko-KR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305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2048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2048 DQN</a:t>
            </a:r>
            <a:endParaRPr lang="ko-KR" altLang="en-US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C2AD6A0-1CCA-416E-8B97-8A8022BE0B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37" t="21559" r="19189" b="20102"/>
          <a:stretch/>
        </p:blipFill>
        <p:spPr>
          <a:xfrm rot="16200000">
            <a:off x="2284620" y="-109904"/>
            <a:ext cx="4478018" cy="824371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F42E6C5-2BEA-4F7D-86A0-69BA4C31CCEA}"/>
              </a:ext>
            </a:extLst>
          </p:cNvPr>
          <p:cNvSpPr/>
          <p:nvPr/>
        </p:nvSpPr>
        <p:spPr>
          <a:xfrm>
            <a:off x="9007123" y="1848447"/>
            <a:ext cx="206698" cy="4402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7B2C6E-79D2-484E-A597-700754848B9A}"/>
              </a:ext>
            </a:extLst>
          </p:cNvPr>
          <p:cNvSpPr/>
          <p:nvPr/>
        </p:nvSpPr>
        <p:spPr>
          <a:xfrm>
            <a:off x="10969874" y="3758659"/>
            <a:ext cx="218782" cy="6551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496B83-AC5E-488C-A6B2-184470818B5E}"/>
              </a:ext>
            </a:extLst>
          </p:cNvPr>
          <p:cNvSpPr txBox="1"/>
          <p:nvPr/>
        </p:nvSpPr>
        <p:spPr>
          <a:xfrm>
            <a:off x="8652623" y="6342152"/>
            <a:ext cx="95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Flatten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A1411B-7A80-4921-80F6-D9316E71EF75}"/>
              </a:ext>
            </a:extLst>
          </p:cNvPr>
          <p:cNvSpPr txBox="1"/>
          <p:nvPr/>
        </p:nvSpPr>
        <p:spPr>
          <a:xfrm>
            <a:off x="10917194" y="4421263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FAF61C5-2DCA-4747-A200-CDF64D8ACE74}"/>
              </a:ext>
            </a:extLst>
          </p:cNvPr>
          <p:cNvCxnSpPr>
            <a:cxnSpLocks/>
          </p:cNvCxnSpPr>
          <p:nvPr/>
        </p:nvCxnSpPr>
        <p:spPr>
          <a:xfrm>
            <a:off x="10218116" y="3273875"/>
            <a:ext cx="751758" cy="48478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47153ED-BA93-4362-BF0B-AA682344E319}"/>
              </a:ext>
            </a:extLst>
          </p:cNvPr>
          <p:cNvCxnSpPr>
            <a:cxnSpLocks/>
          </p:cNvCxnSpPr>
          <p:nvPr/>
        </p:nvCxnSpPr>
        <p:spPr>
          <a:xfrm flipV="1">
            <a:off x="10225241" y="4421133"/>
            <a:ext cx="744633" cy="35361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F59712-AD5B-4898-98DB-3E74A1F690BE}"/>
              </a:ext>
            </a:extLst>
          </p:cNvPr>
          <p:cNvSpPr txBox="1"/>
          <p:nvPr/>
        </p:nvSpPr>
        <p:spPr>
          <a:xfrm>
            <a:off x="10738965" y="3387851"/>
            <a:ext cx="6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Output</a:t>
            </a:r>
            <a:endParaRPr lang="ko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55E4F4C-CF26-4BC4-8D8B-256AA4E24810}"/>
              </a:ext>
            </a:extLst>
          </p:cNvPr>
          <p:cNvSpPr/>
          <p:nvPr/>
        </p:nvSpPr>
        <p:spPr>
          <a:xfrm>
            <a:off x="5550568" y="1905000"/>
            <a:ext cx="2895600" cy="423862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7FFAC6-76A5-46B0-B10E-C95DFBB5D482}"/>
              </a:ext>
            </a:extLst>
          </p:cNvPr>
          <p:cNvSpPr/>
          <p:nvPr/>
        </p:nvSpPr>
        <p:spPr>
          <a:xfrm>
            <a:off x="10011418" y="3273875"/>
            <a:ext cx="206698" cy="15008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B058B5-17A5-4966-87C2-23CF4EF9A4E6}"/>
              </a:ext>
            </a:extLst>
          </p:cNvPr>
          <p:cNvCxnSpPr>
            <a:cxnSpLocks/>
          </p:cNvCxnSpPr>
          <p:nvPr/>
        </p:nvCxnSpPr>
        <p:spPr>
          <a:xfrm>
            <a:off x="9207942" y="1848447"/>
            <a:ext cx="791392" cy="142542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712EF08-4DBF-4F30-8C8B-D12CA3EA8E25}"/>
              </a:ext>
            </a:extLst>
          </p:cNvPr>
          <p:cNvCxnSpPr>
            <a:cxnSpLocks/>
          </p:cNvCxnSpPr>
          <p:nvPr/>
        </p:nvCxnSpPr>
        <p:spPr>
          <a:xfrm flipV="1">
            <a:off x="9239843" y="4774748"/>
            <a:ext cx="777454" cy="147621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7E5FC13-844F-48A0-AEF0-96597E247F95}"/>
              </a:ext>
            </a:extLst>
          </p:cNvPr>
          <p:cNvSpPr txBox="1"/>
          <p:nvPr/>
        </p:nvSpPr>
        <p:spPr>
          <a:xfrm>
            <a:off x="9880396" y="4774748"/>
            <a:ext cx="61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256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33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2048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2048 DQN</a:t>
            </a:r>
            <a:endParaRPr lang="ko-KR" altLang="en-US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DF37145-5972-4A11-AA38-56A91668D004}"/>
              </a:ext>
            </a:extLst>
          </p:cNvPr>
          <p:cNvSpPr txBox="1"/>
          <p:nvPr/>
        </p:nvSpPr>
        <p:spPr>
          <a:xfrm>
            <a:off x="570119" y="1736914"/>
            <a:ext cx="11051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10000</a:t>
            </a:r>
            <a:r>
              <a:rPr lang="ko-KR" altLang="en-US" b="1" dirty="0"/>
              <a:t>번의 </a:t>
            </a:r>
            <a:r>
              <a:rPr lang="en-US" altLang="ko-KR" b="1" dirty="0"/>
              <a:t>Episode </a:t>
            </a:r>
            <a:r>
              <a:rPr lang="ko-KR" altLang="en-US" b="1" dirty="0"/>
              <a:t>진행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마지막 </a:t>
            </a:r>
            <a:r>
              <a:rPr lang="en-US" altLang="ko-KR" b="1" dirty="0"/>
              <a:t>Layer </a:t>
            </a:r>
            <a:r>
              <a:rPr lang="ko-KR" altLang="en-US" b="1" dirty="0"/>
              <a:t>부분 </a:t>
            </a:r>
            <a:r>
              <a:rPr lang="en-US" altLang="ko-KR" b="1" dirty="0"/>
              <a:t>activation function </a:t>
            </a:r>
            <a:r>
              <a:rPr lang="ko-KR" altLang="en-US" b="1" dirty="0"/>
              <a:t>착오 수정</a:t>
            </a:r>
            <a:r>
              <a:rPr lang="en-US" altLang="ko-KR" b="1" dirty="0"/>
              <a:t>(Linear)</a:t>
            </a:r>
            <a:r>
              <a:rPr lang="ko-KR" altLang="en-US" b="1" dirty="0"/>
              <a:t> </a:t>
            </a:r>
            <a:endParaRPr lang="en-US" altLang="ko-KR" b="1" dirty="0"/>
          </a:p>
          <a:p>
            <a:endParaRPr lang="en-US" altLang="ko-KR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067486-D570-4BE2-9B24-D5E96D982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67" y="2743397"/>
            <a:ext cx="10155067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1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2048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2048 DQN</a:t>
            </a:r>
            <a:endParaRPr lang="ko-KR" altLang="en-US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C2AD6A0-1CCA-416E-8B97-8A8022BE0B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37" t="21559" r="19189" b="20102"/>
          <a:stretch/>
        </p:blipFill>
        <p:spPr>
          <a:xfrm rot="16200000">
            <a:off x="2227907" y="-56628"/>
            <a:ext cx="4478018" cy="824371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54D937D-61A0-4595-BAD5-DF60AE9D25A7}"/>
              </a:ext>
            </a:extLst>
          </p:cNvPr>
          <p:cNvSpPr/>
          <p:nvPr/>
        </p:nvSpPr>
        <p:spPr>
          <a:xfrm>
            <a:off x="7504832" y="1905000"/>
            <a:ext cx="895350" cy="423862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9B2C795-A4AA-4DBE-9D82-29C416241338}"/>
              </a:ext>
            </a:extLst>
          </p:cNvPr>
          <p:cNvSpPr/>
          <p:nvPr/>
        </p:nvSpPr>
        <p:spPr>
          <a:xfrm>
            <a:off x="9007123" y="1848447"/>
            <a:ext cx="206698" cy="4402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76BEBE9-48E1-4A91-8893-7BA98814FC91}"/>
              </a:ext>
            </a:extLst>
          </p:cNvPr>
          <p:cNvSpPr/>
          <p:nvPr/>
        </p:nvSpPr>
        <p:spPr>
          <a:xfrm>
            <a:off x="11379359" y="3815701"/>
            <a:ext cx="168577" cy="576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7B4FE1-833B-4CD0-994D-74B16562BF20}"/>
              </a:ext>
            </a:extLst>
          </p:cNvPr>
          <p:cNvSpPr txBox="1"/>
          <p:nvPr/>
        </p:nvSpPr>
        <p:spPr>
          <a:xfrm>
            <a:off x="10752385" y="4515092"/>
            <a:ext cx="62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256</a:t>
            </a:r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DA36533-4CDD-4B1D-90EA-A8036B8B31F4}"/>
              </a:ext>
            </a:extLst>
          </p:cNvPr>
          <p:cNvCxnSpPr>
            <a:cxnSpLocks/>
          </p:cNvCxnSpPr>
          <p:nvPr/>
        </p:nvCxnSpPr>
        <p:spPr>
          <a:xfrm>
            <a:off x="10451025" y="3312779"/>
            <a:ext cx="442225" cy="32115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04701B8-785A-47FC-8B27-3EE321731FAD}"/>
              </a:ext>
            </a:extLst>
          </p:cNvPr>
          <p:cNvCxnSpPr>
            <a:cxnSpLocks/>
          </p:cNvCxnSpPr>
          <p:nvPr/>
        </p:nvCxnSpPr>
        <p:spPr>
          <a:xfrm flipV="1">
            <a:off x="10445814" y="4515092"/>
            <a:ext cx="447436" cy="28342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02F8C56-EC3F-492D-B468-241B1665192B}"/>
              </a:ext>
            </a:extLst>
          </p:cNvPr>
          <p:cNvSpPr txBox="1"/>
          <p:nvPr/>
        </p:nvSpPr>
        <p:spPr>
          <a:xfrm>
            <a:off x="11551873" y="3624595"/>
            <a:ext cx="6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Output</a:t>
            </a:r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E9EBC91-4924-4EA7-9569-3CAFF125A5BD}"/>
              </a:ext>
            </a:extLst>
          </p:cNvPr>
          <p:cNvSpPr/>
          <p:nvPr/>
        </p:nvSpPr>
        <p:spPr>
          <a:xfrm>
            <a:off x="9609057" y="2953473"/>
            <a:ext cx="206699" cy="23233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FA554A3-1022-49F5-B11B-57A9C1D6BBF8}"/>
              </a:ext>
            </a:extLst>
          </p:cNvPr>
          <p:cNvCxnSpPr>
            <a:cxnSpLocks/>
          </p:cNvCxnSpPr>
          <p:nvPr/>
        </p:nvCxnSpPr>
        <p:spPr>
          <a:xfrm>
            <a:off x="9207942" y="1848447"/>
            <a:ext cx="395696" cy="110502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1C17E80-D67C-4E4E-BC69-513F6097B1E2}"/>
              </a:ext>
            </a:extLst>
          </p:cNvPr>
          <p:cNvCxnSpPr>
            <a:cxnSpLocks/>
          </p:cNvCxnSpPr>
          <p:nvPr/>
        </p:nvCxnSpPr>
        <p:spPr>
          <a:xfrm flipV="1">
            <a:off x="9239843" y="5293471"/>
            <a:ext cx="363795" cy="95749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B3A3614-08B0-42EF-AFED-30F1D534900B}"/>
              </a:ext>
            </a:extLst>
          </p:cNvPr>
          <p:cNvSpPr txBox="1"/>
          <p:nvPr/>
        </p:nvSpPr>
        <p:spPr>
          <a:xfrm>
            <a:off x="9391764" y="5276850"/>
            <a:ext cx="70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1024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DB71F96-3BC2-4097-AEB8-D16423EDCEEB}"/>
              </a:ext>
            </a:extLst>
          </p:cNvPr>
          <p:cNvSpPr txBox="1"/>
          <p:nvPr/>
        </p:nvSpPr>
        <p:spPr>
          <a:xfrm>
            <a:off x="8646639" y="6304241"/>
            <a:ext cx="95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Flatten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6947267-3169-4BA4-B9E4-BB3CFEA64D19}"/>
              </a:ext>
            </a:extLst>
          </p:cNvPr>
          <p:cNvSpPr/>
          <p:nvPr/>
        </p:nvSpPr>
        <p:spPr>
          <a:xfrm>
            <a:off x="10258486" y="3314378"/>
            <a:ext cx="200761" cy="14762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10E8D6D-FAE5-42D6-BA4F-07E61C2B707D}"/>
              </a:ext>
            </a:extLst>
          </p:cNvPr>
          <p:cNvSpPr/>
          <p:nvPr/>
        </p:nvSpPr>
        <p:spPr>
          <a:xfrm>
            <a:off x="10893250" y="3624595"/>
            <a:ext cx="199061" cy="874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4FF90F3-A0D8-421D-9A75-28675D0C328D}"/>
              </a:ext>
            </a:extLst>
          </p:cNvPr>
          <p:cNvSpPr txBox="1"/>
          <p:nvPr/>
        </p:nvSpPr>
        <p:spPr>
          <a:xfrm>
            <a:off x="10094464" y="4790595"/>
            <a:ext cx="70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512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6337E2-E072-43E5-9E4E-14D0525086BC}"/>
              </a:ext>
            </a:extLst>
          </p:cNvPr>
          <p:cNvSpPr txBox="1"/>
          <p:nvPr/>
        </p:nvSpPr>
        <p:spPr>
          <a:xfrm>
            <a:off x="11241618" y="4365693"/>
            <a:ext cx="62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64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A7C5069-70DE-466C-976A-9EA4BE5A9168}"/>
              </a:ext>
            </a:extLst>
          </p:cNvPr>
          <p:cNvSpPr/>
          <p:nvPr/>
        </p:nvSpPr>
        <p:spPr>
          <a:xfrm>
            <a:off x="11843876" y="3914285"/>
            <a:ext cx="10629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F386303-786E-49B2-A35E-2ADDDA277E50}"/>
              </a:ext>
            </a:extLst>
          </p:cNvPr>
          <p:cNvCxnSpPr>
            <a:cxnSpLocks/>
          </p:cNvCxnSpPr>
          <p:nvPr/>
        </p:nvCxnSpPr>
        <p:spPr>
          <a:xfrm>
            <a:off x="9815756" y="2936852"/>
            <a:ext cx="442730" cy="40324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0740B4DC-5B55-4EED-BE67-7F95E6361296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11095735" y="3624595"/>
            <a:ext cx="367913" cy="19110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112ED07-3B88-40CA-A99E-3BE7638447E8}"/>
              </a:ext>
            </a:extLst>
          </p:cNvPr>
          <p:cNvCxnSpPr>
            <a:cxnSpLocks/>
          </p:cNvCxnSpPr>
          <p:nvPr/>
        </p:nvCxnSpPr>
        <p:spPr>
          <a:xfrm flipV="1">
            <a:off x="9831225" y="4790595"/>
            <a:ext cx="415160" cy="50287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59ED2AC-7644-407B-8BA3-90BE232BD671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11085650" y="4392399"/>
            <a:ext cx="377998" cy="12100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E089AEAB-EF6A-4224-9AB0-9C30747AD08A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11546542" y="3802320"/>
            <a:ext cx="350483" cy="11196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E1A71ADC-3112-4A82-B579-38C609B6A8CB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11555105" y="4283617"/>
            <a:ext cx="341920" cy="10366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4DD1888-0896-4323-AF67-A1B92C6B77C2}"/>
              </a:ext>
            </a:extLst>
          </p:cNvPr>
          <p:cNvSpPr txBox="1"/>
          <p:nvPr/>
        </p:nvSpPr>
        <p:spPr>
          <a:xfrm>
            <a:off x="11747272" y="4314580"/>
            <a:ext cx="62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690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2048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2048 DQN</a:t>
            </a:r>
            <a:endParaRPr lang="ko-KR" altLang="en-US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DF37145-5972-4A11-AA38-56A91668D004}"/>
              </a:ext>
            </a:extLst>
          </p:cNvPr>
          <p:cNvSpPr txBox="1"/>
          <p:nvPr/>
        </p:nvSpPr>
        <p:spPr>
          <a:xfrm>
            <a:off x="570119" y="1736914"/>
            <a:ext cx="11051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10000</a:t>
            </a:r>
            <a:r>
              <a:rPr lang="ko-KR" altLang="en-US" b="1" dirty="0"/>
              <a:t>번의 </a:t>
            </a:r>
            <a:r>
              <a:rPr lang="en-US" altLang="ko-KR" b="1" dirty="0"/>
              <a:t>Episode </a:t>
            </a:r>
            <a:r>
              <a:rPr lang="ko-KR" altLang="en-US" b="1" dirty="0"/>
              <a:t>진행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Flatten()</a:t>
            </a:r>
            <a:r>
              <a:rPr lang="ko-KR" altLang="en-US" b="1" dirty="0"/>
              <a:t> 부분 변경</a:t>
            </a:r>
            <a:endParaRPr lang="en-US" altLang="ko-KR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99D1726-499E-4D49-9C27-240ED9E88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504" y="2743397"/>
            <a:ext cx="9888330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1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2048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2048 DQN</a:t>
            </a:r>
            <a:endParaRPr lang="ko-KR" altLang="en-US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C2AD6A0-1CCA-416E-8B97-8A8022BE0B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37" t="21559" r="19189" b="20102"/>
          <a:stretch/>
        </p:blipFill>
        <p:spPr>
          <a:xfrm rot="16200000">
            <a:off x="2227907" y="-56628"/>
            <a:ext cx="4478018" cy="824371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54D937D-61A0-4595-BAD5-DF60AE9D25A7}"/>
              </a:ext>
            </a:extLst>
          </p:cNvPr>
          <p:cNvSpPr/>
          <p:nvPr/>
        </p:nvSpPr>
        <p:spPr>
          <a:xfrm>
            <a:off x="7504832" y="1905000"/>
            <a:ext cx="895350" cy="423862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F2EB20-5611-4AC5-A50C-9B5297FF22DB}"/>
              </a:ext>
            </a:extLst>
          </p:cNvPr>
          <p:cNvSpPr txBox="1"/>
          <p:nvPr/>
        </p:nvSpPr>
        <p:spPr>
          <a:xfrm>
            <a:off x="5653807" y="3701147"/>
            <a:ext cx="7429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4x3x256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D200F4-C713-457A-94A0-6272308B24D2}"/>
              </a:ext>
            </a:extLst>
          </p:cNvPr>
          <p:cNvSpPr txBox="1"/>
          <p:nvPr/>
        </p:nvSpPr>
        <p:spPr>
          <a:xfrm>
            <a:off x="5653807" y="5288647"/>
            <a:ext cx="7429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3x4x256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6943D49-C696-426C-87B2-8E00FAADCECD}"/>
              </a:ext>
            </a:extLst>
          </p:cNvPr>
          <p:cNvSpPr/>
          <p:nvPr/>
        </p:nvSpPr>
        <p:spPr>
          <a:xfrm>
            <a:off x="9007123" y="1848447"/>
            <a:ext cx="206698" cy="4402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D20C247-AB3B-4344-912A-2A8F62F5BB33}"/>
              </a:ext>
            </a:extLst>
          </p:cNvPr>
          <p:cNvSpPr/>
          <p:nvPr/>
        </p:nvSpPr>
        <p:spPr>
          <a:xfrm>
            <a:off x="11379359" y="3815701"/>
            <a:ext cx="168577" cy="576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2740EB-A8DB-4C5D-8E17-AAA6101942CB}"/>
              </a:ext>
            </a:extLst>
          </p:cNvPr>
          <p:cNvSpPr txBox="1"/>
          <p:nvPr/>
        </p:nvSpPr>
        <p:spPr>
          <a:xfrm>
            <a:off x="10752385" y="4515092"/>
            <a:ext cx="62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64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F18547F-868C-4569-A68A-50B986874B3B}"/>
              </a:ext>
            </a:extLst>
          </p:cNvPr>
          <p:cNvCxnSpPr>
            <a:cxnSpLocks/>
          </p:cNvCxnSpPr>
          <p:nvPr/>
        </p:nvCxnSpPr>
        <p:spPr>
          <a:xfrm>
            <a:off x="10451025" y="3312779"/>
            <a:ext cx="442225" cy="32115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5DAA0B8-C4E4-47BD-BB72-457640C038B3}"/>
              </a:ext>
            </a:extLst>
          </p:cNvPr>
          <p:cNvCxnSpPr>
            <a:cxnSpLocks/>
          </p:cNvCxnSpPr>
          <p:nvPr/>
        </p:nvCxnSpPr>
        <p:spPr>
          <a:xfrm flipV="1">
            <a:off x="10445814" y="4515092"/>
            <a:ext cx="447436" cy="28342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0D8A5AE-E4E1-493C-A99D-58AF5B468162}"/>
              </a:ext>
            </a:extLst>
          </p:cNvPr>
          <p:cNvSpPr txBox="1"/>
          <p:nvPr/>
        </p:nvSpPr>
        <p:spPr>
          <a:xfrm>
            <a:off x="11179834" y="3472743"/>
            <a:ext cx="6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Output</a:t>
            </a:r>
            <a:endParaRPr lang="ko-KR" altLang="en-US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81E17D9-67D2-4606-B83E-35CDFE479135}"/>
              </a:ext>
            </a:extLst>
          </p:cNvPr>
          <p:cNvSpPr/>
          <p:nvPr/>
        </p:nvSpPr>
        <p:spPr>
          <a:xfrm>
            <a:off x="9609057" y="2953473"/>
            <a:ext cx="206699" cy="23233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3BD41B4-142C-4A2B-A674-33148CE455D1}"/>
              </a:ext>
            </a:extLst>
          </p:cNvPr>
          <p:cNvCxnSpPr>
            <a:cxnSpLocks/>
          </p:cNvCxnSpPr>
          <p:nvPr/>
        </p:nvCxnSpPr>
        <p:spPr>
          <a:xfrm>
            <a:off x="9207942" y="1848447"/>
            <a:ext cx="395696" cy="110502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FBFD274-3A01-4EE3-9227-B1BA7ABE1D5F}"/>
              </a:ext>
            </a:extLst>
          </p:cNvPr>
          <p:cNvCxnSpPr>
            <a:cxnSpLocks/>
          </p:cNvCxnSpPr>
          <p:nvPr/>
        </p:nvCxnSpPr>
        <p:spPr>
          <a:xfrm flipV="1">
            <a:off x="9239843" y="5293471"/>
            <a:ext cx="363795" cy="95749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681694-135B-46A9-A899-B59CA555F599}"/>
              </a:ext>
            </a:extLst>
          </p:cNvPr>
          <p:cNvSpPr txBox="1"/>
          <p:nvPr/>
        </p:nvSpPr>
        <p:spPr>
          <a:xfrm>
            <a:off x="9391764" y="5276850"/>
            <a:ext cx="70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256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C2CAAFC-B751-4877-A886-6FFCAD5D5259}"/>
              </a:ext>
            </a:extLst>
          </p:cNvPr>
          <p:cNvSpPr/>
          <p:nvPr/>
        </p:nvSpPr>
        <p:spPr>
          <a:xfrm>
            <a:off x="10258486" y="3314378"/>
            <a:ext cx="200761" cy="14762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9CD0494-6BB7-4D00-91FC-64AAE3802A8E}"/>
              </a:ext>
            </a:extLst>
          </p:cNvPr>
          <p:cNvSpPr/>
          <p:nvPr/>
        </p:nvSpPr>
        <p:spPr>
          <a:xfrm>
            <a:off x="10893250" y="3624595"/>
            <a:ext cx="199061" cy="874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F5FFE1-AEA3-460A-AF7F-9C24BA1529E0}"/>
              </a:ext>
            </a:extLst>
          </p:cNvPr>
          <p:cNvSpPr txBox="1"/>
          <p:nvPr/>
        </p:nvSpPr>
        <p:spPr>
          <a:xfrm>
            <a:off x="10094464" y="4790595"/>
            <a:ext cx="70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128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605D97-307C-4B34-874A-4C593AE15AD2}"/>
              </a:ext>
            </a:extLst>
          </p:cNvPr>
          <p:cNvSpPr txBox="1"/>
          <p:nvPr/>
        </p:nvSpPr>
        <p:spPr>
          <a:xfrm>
            <a:off x="11241618" y="4365693"/>
            <a:ext cx="62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D21D571-2ACF-4761-AD58-8AC331EFF18A}"/>
              </a:ext>
            </a:extLst>
          </p:cNvPr>
          <p:cNvCxnSpPr>
            <a:cxnSpLocks/>
          </p:cNvCxnSpPr>
          <p:nvPr/>
        </p:nvCxnSpPr>
        <p:spPr>
          <a:xfrm>
            <a:off x="9815756" y="2936852"/>
            <a:ext cx="442730" cy="40324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E087C53-BD13-4820-8224-7DC14201F638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11095735" y="3624595"/>
            <a:ext cx="367913" cy="19110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AB5A8BC-DE52-4E5D-8F93-0AB5D8620045}"/>
              </a:ext>
            </a:extLst>
          </p:cNvPr>
          <p:cNvCxnSpPr>
            <a:cxnSpLocks/>
          </p:cNvCxnSpPr>
          <p:nvPr/>
        </p:nvCxnSpPr>
        <p:spPr>
          <a:xfrm flipV="1">
            <a:off x="9831225" y="4790595"/>
            <a:ext cx="415160" cy="50287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BA611DB-03E3-40DF-84E3-EF2CBDCC6959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085650" y="4392399"/>
            <a:ext cx="377998" cy="12100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71DBA4B-D435-4D96-8BD5-45D26EDA8D34}"/>
              </a:ext>
            </a:extLst>
          </p:cNvPr>
          <p:cNvSpPr txBox="1"/>
          <p:nvPr/>
        </p:nvSpPr>
        <p:spPr>
          <a:xfrm>
            <a:off x="8646639" y="6304241"/>
            <a:ext cx="95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Flatten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344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2048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2048 DQN</a:t>
            </a:r>
            <a:endParaRPr lang="ko-KR" altLang="en-US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DF37145-5972-4A11-AA38-56A91668D004}"/>
              </a:ext>
            </a:extLst>
          </p:cNvPr>
          <p:cNvSpPr txBox="1"/>
          <p:nvPr/>
        </p:nvSpPr>
        <p:spPr>
          <a:xfrm>
            <a:off x="570119" y="1736914"/>
            <a:ext cx="110517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10000</a:t>
            </a:r>
            <a:r>
              <a:rPr lang="ko-KR" altLang="en-US" b="1" dirty="0"/>
              <a:t>번의 </a:t>
            </a:r>
            <a:r>
              <a:rPr lang="en-US" altLang="ko-KR" b="1" dirty="0"/>
              <a:t>Episode </a:t>
            </a:r>
            <a:r>
              <a:rPr lang="ko-KR" altLang="en-US" b="1" dirty="0"/>
              <a:t>진행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Network </a:t>
            </a:r>
            <a:r>
              <a:rPr lang="ko-KR" altLang="en-US" b="1" dirty="0"/>
              <a:t>정의 시 </a:t>
            </a:r>
            <a:r>
              <a:rPr lang="en-US" altLang="ko-KR" b="1" dirty="0" err="1"/>
              <a:t>MainNet</a:t>
            </a:r>
            <a:r>
              <a:rPr lang="en-US" altLang="ko-KR" b="1" dirty="0"/>
              <a:t>       </a:t>
            </a:r>
            <a:r>
              <a:rPr lang="en-US" altLang="ko-KR" b="1" dirty="0" err="1"/>
              <a:t>TargetNet</a:t>
            </a:r>
            <a:r>
              <a:rPr lang="ko-KR" altLang="en-US" b="1" dirty="0"/>
              <a:t>으로 </a:t>
            </a:r>
            <a:r>
              <a:rPr lang="en-US" altLang="ko-KR" b="1" dirty="0"/>
              <a:t>Weight </a:t>
            </a:r>
            <a:r>
              <a:rPr lang="ko-KR" altLang="en-US" b="1" dirty="0"/>
              <a:t>덮어씌우기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Flatten()</a:t>
            </a:r>
            <a:r>
              <a:rPr lang="ko-KR" altLang="en-US" b="1" dirty="0"/>
              <a:t> 부분 변경</a:t>
            </a:r>
            <a:r>
              <a:rPr lang="en-US" altLang="ko-KR" b="1" dirty="0"/>
              <a:t>, Fully Connected Layer </a:t>
            </a:r>
            <a:r>
              <a:rPr lang="ko-KR" altLang="en-US" b="1" dirty="0"/>
              <a:t>변경</a:t>
            </a:r>
            <a:endParaRPr lang="en-US" altLang="ko-KR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3A2DA3-750E-4DAD-9439-B07CFC00A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945" y="3297395"/>
            <a:ext cx="9774014" cy="3381847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ED104C8-1B48-447B-AD8D-CD65FDDAA5FB}"/>
              </a:ext>
            </a:extLst>
          </p:cNvPr>
          <p:cNvSpPr/>
          <p:nvPr/>
        </p:nvSpPr>
        <p:spPr>
          <a:xfrm>
            <a:off x="3881754" y="2406998"/>
            <a:ext cx="327025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557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2048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2048 DQN</a:t>
            </a:r>
            <a:endParaRPr lang="ko-KR" altLang="en-US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A5DDB66-A16A-4BFE-B340-4E59026812FC}"/>
              </a:ext>
            </a:extLst>
          </p:cNvPr>
          <p:cNvSpPr txBox="1"/>
          <p:nvPr/>
        </p:nvSpPr>
        <p:spPr>
          <a:xfrm>
            <a:off x="570119" y="1736914"/>
            <a:ext cx="1105176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기존 학습 방법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512 * 8</a:t>
            </a:r>
            <a:r>
              <a:rPr lang="ko-KR" altLang="en-US" b="1" dirty="0"/>
              <a:t>개의 데이터가 쌓이면 순서 랜덤으로 배열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버퍼에 있는 모든 데이터 학습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버퍼 비우기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학습 </a:t>
            </a:r>
            <a:r>
              <a:rPr lang="en-US" altLang="ko-KR" b="1" dirty="0"/>
              <a:t>4</a:t>
            </a:r>
            <a:r>
              <a:rPr lang="ko-KR" altLang="en-US" b="1" dirty="0"/>
              <a:t>번 마다 </a:t>
            </a:r>
            <a:r>
              <a:rPr lang="en-US" altLang="ko-KR" b="1" dirty="0" err="1"/>
              <a:t>MainNet</a:t>
            </a:r>
            <a:r>
              <a:rPr lang="en-US" altLang="ko-KR" b="1" dirty="0"/>
              <a:t>       </a:t>
            </a:r>
            <a:r>
              <a:rPr lang="en-US" altLang="ko-KR" b="1" dirty="0" err="1"/>
              <a:t>TargetNet</a:t>
            </a:r>
            <a:r>
              <a:rPr lang="ko-KR" altLang="en-US" b="1" dirty="0"/>
              <a:t>으로 </a:t>
            </a:r>
            <a:r>
              <a:rPr lang="en-US" altLang="ko-KR" b="1" dirty="0"/>
              <a:t>Weight </a:t>
            </a:r>
            <a:r>
              <a:rPr lang="ko-KR" altLang="en-US" b="1" dirty="0"/>
              <a:t>덮어씌우기</a:t>
            </a:r>
            <a:r>
              <a:rPr lang="en-US" altLang="ko-KR" b="1" dirty="0"/>
              <a:t> 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ko-KR" altLang="en-US" b="1" dirty="0"/>
              <a:t>변경 학습 방법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버퍼에 데이터를 계속 쌓음</a:t>
            </a:r>
            <a:r>
              <a:rPr lang="en-US" altLang="ko-KR" b="1" dirty="0"/>
              <a:t>(</a:t>
            </a:r>
            <a:r>
              <a:rPr lang="ko-KR" altLang="en-US" b="1" dirty="0"/>
              <a:t>최대 </a:t>
            </a:r>
            <a:r>
              <a:rPr lang="en-US" altLang="ko-KR" b="1" dirty="0"/>
              <a:t>50000</a:t>
            </a:r>
            <a:r>
              <a:rPr lang="ko-KR" altLang="en-US" b="1" dirty="0"/>
              <a:t>개</a:t>
            </a:r>
            <a:r>
              <a:rPr lang="en-US" altLang="ko-KR" b="1" dirty="0"/>
              <a:t>, 50000</a:t>
            </a:r>
            <a:r>
              <a:rPr lang="ko-KR" altLang="en-US" b="1" dirty="0"/>
              <a:t>개 이상 넣으면 가장 오래된 값 제거</a:t>
            </a:r>
            <a:r>
              <a:rPr lang="en-US" altLang="ko-KR" b="1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최소 </a:t>
            </a:r>
            <a:r>
              <a:rPr lang="en-US" altLang="ko-KR" b="1" dirty="0"/>
              <a:t>2000</a:t>
            </a:r>
            <a:r>
              <a:rPr lang="ko-KR" altLang="en-US" b="1" dirty="0"/>
              <a:t>개 이상 쌓이면 버퍼에서 </a:t>
            </a:r>
            <a:r>
              <a:rPr lang="en-US" altLang="ko-KR" b="1" dirty="0"/>
              <a:t>(</a:t>
            </a:r>
            <a:r>
              <a:rPr lang="ko-KR" altLang="en-US" b="1" dirty="0"/>
              <a:t>랜덤으로 </a:t>
            </a:r>
            <a:r>
              <a:rPr lang="en-US" altLang="ko-KR" b="1" dirty="0"/>
              <a:t>10</a:t>
            </a:r>
            <a:r>
              <a:rPr lang="ko-KR" altLang="en-US" b="1" dirty="0"/>
              <a:t>개 추출 후 학습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  <a:r>
              <a:rPr lang="en-US" altLang="ko-KR" b="1" dirty="0"/>
              <a:t>* 50</a:t>
            </a:r>
            <a:r>
              <a:rPr lang="ko-KR" altLang="en-US" b="1" dirty="0"/>
              <a:t>번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학습 </a:t>
            </a:r>
            <a:r>
              <a:rPr lang="en-US" altLang="ko-KR" b="1" dirty="0"/>
              <a:t>50</a:t>
            </a:r>
            <a:r>
              <a:rPr lang="ko-KR" altLang="en-US" b="1" dirty="0"/>
              <a:t>번 진행 후 </a:t>
            </a:r>
            <a:r>
              <a:rPr lang="en-US" altLang="ko-KR" b="1" dirty="0" err="1"/>
              <a:t>MainNet</a:t>
            </a:r>
            <a:r>
              <a:rPr lang="en-US" altLang="ko-KR" b="1" dirty="0"/>
              <a:t>       </a:t>
            </a:r>
            <a:r>
              <a:rPr lang="en-US" altLang="ko-KR" b="1" dirty="0" err="1"/>
              <a:t>TargetNet</a:t>
            </a:r>
            <a:r>
              <a:rPr lang="ko-KR" altLang="en-US" b="1" dirty="0"/>
              <a:t>으로 </a:t>
            </a:r>
            <a:r>
              <a:rPr lang="en-US" altLang="ko-KR" b="1" dirty="0"/>
              <a:t>Weight </a:t>
            </a:r>
            <a:r>
              <a:rPr lang="ko-KR" altLang="en-US" b="1" dirty="0"/>
              <a:t>덮어씌우기</a:t>
            </a:r>
            <a:endParaRPr lang="en-US" altLang="ko-KR" b="1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323199A-F293-41C1-A16E-08E113ECA233}"/>
              </a:ext>
            </a:extLst>
          </p:cNvPr>
          <p:cNvSpPr/>
          <p:nvPr/>
        </p:nvSpPr>
        <p:spPr>
          <a:xfrm>
            <a:off x="3996054" y="6507480"/>
            <a:ext cx="327025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1848CD0C-7E19-4402-AECE-01E37FECA1C2}"/>
              </a:ext>
            </a:extLst>
          </p:cNvPr>
          <p:cNvSpPr/>
          <p:nvPr/>
        </p:nvSpPr>
        <p:spPr>
          <a:xfrm>
            <a:off x="3538854" y="4061460"/>
            <a:ext cx="327025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1270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2048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2048 DQN</a:t>
            </a:r>
            <a:endParaRPr lang="ko-KR" altLang="en-US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E1F14E8-C91B-4837-9289-6A88FD41B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35" y="3214242"/>
            <a:ext cx="9888330" cy="33913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337D7D-656C-4C98-84E0-1AB45293F900}"/>
              </a:ext>
            </a:extLst>
          </p:cNvPr>
          <p:cNvSpPr txBox="1"/>
          <p:nvPr/>
        </p:nvSpPr>
        <p:spPr>
          <a:xfrm>
            <a:off x="570119" y="1736914"/>
            <a:ext cx="110517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10000</a:t>
            </a:r>
            <a:r>
              <a:rPr lang="ko-KR" altLang="en-US" b="1" dirty="0"/>
              <a:t>번의 </a:t>
            </a:r>
            <a:r>
              <a:rPr lang="en-US" altLang="ko-KR" b="1" dirty="0"/>
              <a:t>Episode </a:t>
            </a:r>
            <a:r>
              <a:rPr lang="ko-KR" altLang="en-US" b="1" dirty="0"/>
              <a:t>진행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Network </a:t>
            </a:r>
            <a:r>
              <a:rPr lang="ko-KR" altLang="en-US" b="1" dirty="0"/>
              <a:t>정의 시 </a:t>
            </a:r>
            <a:r>
              <a:rPr lang="en-US" altLang="ko-KR" b="1" dirty="0" err="1"/>
              <a:t>MainNet</a:t>
            </a:r>
            <a:r>
              <a:rPr lang="en-US" altLang="ko-KR" b="1" dirty="0"/>
              <a:t>       </a:t>
            </a:r>
            <a:r>
              <a:rPr lang="en-US" altLang="ko-KR" b="1" dirty="0" err="1"/>
              <a:t>TargetNet</a:t>
            </a:r>
            <a:r>
              <a:rPr lang="ko-KR" altLang="en-US" b="1" dirty="0"/>
              <a:t>으로 </a:t>
            </a:r>
            <a:r>
              <a:rPr lang="en-US" altLang="ko-KR" b="1" dirty="0"/>
              <a:t>Weight </a:t>
            </a:r>
            <a:r>
              <a:rPr lang="ko-KR" altLang="en-US" b="1" dirty="0"/>
              <a:t>덮어씌우기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Flatten()</a:t>
            </a:r>
            <a:r>
              <a:rPr lang="ko-KR" altLang="en-US" b="1" dirty="0"/>
              <a:t> 부분 변경</a:t>
            </a:r>
            <a:r>
              <a:rPr lang="en-US" altLang="ko-KR" b="1" dirty="0"/>
              <a:t>, Fully Connected Layer </a:t>
            </a:r>
            <a:r>
              <a:rPr lang="ko-KR" altLang="en-US" b="1" dirty="0"/>
              <a:t>변경</a:t>
            </a:r>
            <a:r>
              <a:rPr lang="en-US" altLang="ko-KR" b="1" dirty="0"/>
              <a:t>, </a:t>
            </a:r>
            <a:r>
              <a:rPr lang="ko-KR" altLang="en-US" b="1" dirty="0"/>
              <a:t>학습 방법 변경</a:t>
            </a:r>
            <a:endParaRPr lang="en-US" altLang="ko-KR" b="1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0AF4E3B-843A-4FC8-9DB6-706A3B1A2772}"/>
              </a:ext>
            </a:extLst>
          </p:cNvPr>
          <p:cNvSpPr/>
          <p:nvPr/>
        </p:nvSpPr>
        <p:spPr>
          <a:xfrm>
            <a:off x="3881754" y="2406998"/>
            <a:ext cx="327025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7414581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2324</TotalTime>
  <Words>333</Words>
  <Application>Microsoft Office PowerPoint</Application>
  <PresentationFormat>와이드스크린</PresentationFormat>
  <Paragraphs>128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박민재</cp:lastModifiedBy>
  <cp:revision>148</cp:revision>
  <dcterms:created xsi:type="dcterms:W3CDTF">2020-08-11T03:52:27Z</dcterms:created>
  <dcterms:modified xsi:type="dcterms:W3CDTF">2021-07-28T06:06:36Z</dcterms:modified>
</cp:coreProperties>
</file>