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2" r:id="rId3"/>
    <p:sldId id="303" r:id="rId4"/>
    <p:sldId id="311" r:id="rId5"/>
    <p:sldId id="312" r:id="rId6"/>
    <p:sldId id="320" r:id="rId7"/>
    <p:sldId id="314" r:id="rId8"/>
    <p:sldId id="324" r:id="rId9"/>
    <p:sldId id="325" r:id="rId10"/>
    <p:sldId id="321" r:id="rId11"/>
    <p:sldId id="315" r:id="rId12"/>
    <p:sldId id="322" r:id="rId13"/>
    <p:sldId id="323" r:id="rId14"/>
    <p:sldId id="306" r:id="rId15"/>
    <p:sldId id="326" r:id="rId16"/>
    <p:sldId id="327" r:id="rId17"/>
    <p:sldId id="328" r:id="rId18"/>
    <p:sldId id="329" r:id="rId19"/>
    <p:sldId id="330" r:id="rId20"/>
    <p:sldId id="33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2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Q Table &amp; DQN(4)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34962"/>
          <a:stretch/>
        </p:blipFill>
        <p:spPr>
          <a:xfrm rot="16200000">
            <a:off x="1178038" y="993243"/>
            <a:ext cx="4478018" cy="61439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5486400" y="1905000"/>
            <a:ext cx="1002636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709009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905284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673559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900016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830108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830821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882193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809438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729091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732281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796336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98F4-2C71-418D-A549-91608F3C4F4E}"/>
              </a:ext>
            </a:extLst>
          </p:cNvPr>
          <p:cNvSpPr txBox="1"/>
          <p:nvPr/>
        </p:nvSpPr>
        <p:spPr>
          <a:xfrm>
            <a:off x="5653807" y="370114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E57C-047D-4651-B5F9-D56FA146CB01}"/>
              </a:ext>
            </a:extLst>
          </p:cNvPr>
          <p:cNvSpPr txBox="1"/>
          <p:nvPr/>
        </p:nvSpPr>
        <p:spPr>
          <a:xfrm>
            <a:off x="5653807" y="5301981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</p:spTree>
    <p:extLst>
      <p:ext uri="{BB962C8B-B14F-4D97-AF65-F5344CB8AC3E}">
        <p14:creationId xmlns:p14="http://schemas.microsoft.com/office/powerpoint/2010/main" val="332215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337D7D-656C-4C98-84E0-1AB45293F900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첫 번째 </a:t>
            </a:r>
            <a:r>
              <a:rPr lang="en-US" altLang="ko-KR" b="1" dirty="0"/>
              <a:t>Convolution Layer</a:t>
            </a:r>
            <a:r>
              <a:rPr lang="ko-KR" altLang="en-US" b="1" dirty="0"/>
              <a:t>만 사용</a:t>
            </a:r>
            <a:r>
              <a:rPr lang="en-US" altLang="ko-KR" b="1" dirty="0"/>
              <a:t>, filter size : (2, 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DDC2B-2E96-4394-8AC1-0718618A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9" y="2466239"/>
            <a:ext cx="972638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34962"/>
          <a:stretch/>
        </p:blipFill>
        <p:spPr>
          <a:xfrm rot="16200000">
            <a:off x="1143461" y="1021238"/>
            <a:ext cx="4478018" cy="61439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6729663" y="1725101"/>
            <a:ext cx="1313980" cy="46917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8541902" y="1854218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0504653" y="3764430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187402" y="6347923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0451973" y="4427034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9752895" y="3279646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9760020" y="4426904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0273744" y="3393622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9546197" y="3279646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8742721" y="1854218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8774622" y="4780519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9415175" y="4780519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288E2D8-DC0E-4E64-B260-B09F90EDE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94" t="58313" r="19632" b="34592"/>
          <a:stretch/>
        </p:blipFill>
        <p:spPr>
          <a:xfrm rot="16200000">
            <a:off x="5175330" y="3607009"/>
            <a:ext cx="4478018" cy="1002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72BFCE-9207-4C58-8CAC-327C0FC3DA38}"/>
              </a:ext>
            </a:extLst>
          </p:cNvPr>
          <p:cNvSpPr txBox="1"/>
          <p:nvPr/>
        </p:nvSpPr>
        <p:spPr>
          <a:xfrm>
            <a:off x="7041690" y="3721304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3x2x128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88455-2455-4F15-ADE9-8012B02837AA}"/>
              </a:ext>
            </a:extLst>
          </p:cNvPr>
          <p:cNvSpPr txBox="1"/>
          <p:nvPr/>
        </p:nvSpPr>
        <p:spPr>
          <a:xfrm>
            <a:off x="7041690" y="5296005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2x3x128</a:t>
            </a:r>
          </a:p>
        </p:txBody>
      </p:sp>
    </p:spTree>
    <p:extLst>
      <p:ext uri="{BB962C8B-B14F-4D97-AF65-F5344CB8AC3E}">
        <p14:creationId xmlns:p14="http://schemas.microsoft.com/office/powerpoint/2010/main" val="182163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25F46F1-8059-4EAF-83AD-58F1E81D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66" y="1653761"/>
            <a:ext cx="9974067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FCD04F-F077-479B-81C5-88613205A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" y="3124955"/>
            <a:ext cx="979306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7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Initial state : </a:t>
            </a:r>
            <a:r>
              <a:rPr lang="ko-KR" altLang="en-US" sz="2000" b="1" dirty="0"/>
              <a:t>반올림해서 소수 셋째자리까지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D2F20B-A9C1-443B-AF23-ABEDB977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67" y="3398089"/>
            <a:ext cx="953585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Initial state : </a:t>
            </a:r>
            <a:r>
              <a:rPr lang="ko-KR" altLang="en-US" sz="2000" b="1" dirty="0"/>
              <a:t>반올림해서 소수 둘째자리까지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794CF-1583-48E3-8738-59C07D83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08" y="3335928"/>
            <a:ext cx="946917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Initial state : </a:t>
            </a:r>
            <a:r>
              <a:rPr lang="ko-KR" altLang="en-US" sz="2000" b="1" dirty="0"/>
              <a:t>반올림해서 소수 넷째자리까지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3F351D-E668-40FF-AB9D-A32006AC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65" y="3373743"/>
            <a:ext cx="958348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Initial state : </a:t>
            </a:r>
            <a:r>
              <a:rPr lang="ko-KR" altLang="en-US" sz="2000" b="1" dirty="0"/>
              <a:t>반올림해서 소수 셋째자리까지</a:t>
            </a:r>
            <a:r>
              <a:rPr lang="en-US" altLang="ko-KR" sz="2000" b="1" dirty="0"/>
              <a:t>, 480</a:t>
            </a:r>
            <a:r>
              <a:rPr lang="ko-KR" altLang="en-US" sz="2000" b="1" dirty="0"/>
              <a:t>이상 </a:t>
            </a:r>
            <a:r>
              <a:rPr lang="en-US" altLang="ko-KR" sz="2000" b="1" dirty="0"/>
              <a:t>break </a:t>
            </a:r>
            <a:r>
              <a:rPr lang="ko-KR" altLang="en-US" sz="2000" b="1" dirty="0"/>
              <a:t>조건 삭제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14D21E-0BFF-459D-A8F0-52DAA8DF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3455834"/>
            <a:ext cx="949775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5" y="1253651"/>
            <a:ext cx="1146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Initial state : </a:t>
            </a:r>
            <a:r>
              <a:rPr lang="ko-KR" altLang="en-US" sz="2000" b="1" dirty="0"/>
              <a:t>반올림해서 소수 셋째자리까지</a:t>
            </a:r>
            <a:r>
              <a:rPr lang="en-US" altLang="ko-KR" sz="2000" b="1" dirty="0"/>
              <a:t>, 480</a:t>
            </a:r>
            <a:r>
              <a:rPr lang="ko-KR" altLang="en-US" sz="2000" b="1" dirty="0"/>
              <a:t>이상 </a:t>
            </a:r>
            <a:r>
              <a:rPr lang="en-US" altLang="ko-KR" sz="2000" b="1" dirty="0"/>
              <a:t>break </a:t>
            </a:r>
            <a:r>
              <a:rPr lang="ko-KR" altLang="en-US" sz="2000" b="1" dirty="0"/>
              <a:t>조건 삭제</a:t>
            </a:r>
            <a:r>
              <a:rPr lang="en-US" altLang="ko-KR" sz="2000" b="1" dirty="0"/>
              <a:t>, 450</a:t>
            </a:r>
            <a:r>
              <a:rPr lang="ko-KR" altLang="en-US" sz="2000" b="1" dirty="0"/>
              <a:t>이상 </a:t>
            </a:r>
            <a:r>
              <a:rPr lang="en-US" altLang="ko-KR" sz="2000" b="1" dirty="0"/>
              <a:t>reward +150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1247922" y="2920448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835853" y="2910061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888436" y="2900744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3081924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802551" y="1919335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2362690" y="2904712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2691080" y="2485500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687428" y="2254185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030933" y="2290630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86FC55-C756-4BCE-B9E3-6FADCAE1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04" y="3311187"/>
            <a:ext cx="966922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5" y="1253651"/>
            <a:ext cx="1146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Initial state : </a:t>
            </a:r>
            <a:r>
              <a:rPr lang="ko-KR" altLang="en-US" sz="2000" b="1" dirty="0"/>
              <a:t>반올림해서 소수 셋째자리까지</a:t>
            </a:r>
            <a:r>
              <a:rPr lang="en-US" altLang="ko-KR" sz="2000" b="1" dirty="0"/>
              <a:t>, 480</a:t>
            </a:r>
            <a:r>
              <a:rPr lang="ko-KR" altLang="en-US" sz="2000" b="1" dirty="0"/>
              <a:t>이상 </a:t>
            </a:r>
            <a:r>
              <a:rPr lang="en-US" altLang="ko-KR" sz="2000" b="1" dirty="0"/>
              <a:t>break </a:t>
            </a:r>
            <a:r>
              <a:rPr lang="ko-KR" altLang="en-US" sz="2000" b="1" dirty="0"/>
              <a:t>조건 삭제</a:t>
            </a:r>
            <a:r>
              <a:rPr lang="en-US" altLang="ko-KR" sz="2000" b="1" dirty="0"/>
              <a:t>, 450</a:t>
            </a:r>
            <a:r>
              <a:rPr lang="ko-KR" altLang="en-US" sz="2000" b="1" dirty="0"/>
              <a:t>이상 </a:t>
            </a:r>
            <a:r>
              <a:rPr lang="en-US" altLang="ko-KR" sz="2000" b="1" dirty="0"/>
              <a:t>reward +150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020326" y="2181756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1365678" y="2866289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2489912" y="2866582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2" y="1743039"/>
            <a:ext cx="2370199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1688008" y="2063375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1701765" y="2639729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2293852" y="1950694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1469226" y="2069413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1908602" y="2859133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2531073" y="2262502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198199" y="2559145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205806" y="2178472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9DB0DF5-4828-4704-906F-7FBA7B9E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93" y="3336597"/>
            <a:ext cx="9716856" cy="34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4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35362"/>
          <a:stretch/>
        </p:blipFill>
        <p:spPr>
          <a:xfrm rot="16200000">
            <a:off x="1773469" y="1021599"/>
            <a:ext cx="4478018" cy="60872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42E6C5-2BEA-4F7D-86A0-69BA4C31CCEA}"/>
              </a:ext>
            </a:extLst>
          </p:cNvPr>
          <p:cNvSpPr/>
          <p:nvPr/>
        </p:nvSpPr>
        <p:spPr>
          <a:xfrm>
            <a:off x="7980428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7B2C6E-79D2-484E-A597-700754848B9A}"/>
              </a:ext>
            </a:extLst>
          </p:cNvPr>
          <p:cNvSpPr/>
          <p:nvPr/>
        </p:nvSpPr>
        <p:spPr>
          <a:xfrm>
            <a:off x="9943179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96B83-AC5E-488C-A6B2-184470818B5E}"/>
              </a:ext>
            </a:extLst>
          </p:cNvPr>
          <p:cNvSpPr txBox="1"/>
          <p:nvPr/>
        </p:nvSpPr>
        <p:spPr>
          <a:xfrm>
            <a:off x="7625928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1411B-7A80-4921-80F6-D9316E71EF75}"/>
              </a:ext>
            </a:extLst>
          </p:cNvPr>
          <p:cNvSpPr txBox="1"/>
          <p:nvPr/>
        </p:nvSpPr>
        <p:spPr>
          <a:xfrm>
            <a:off x="9890499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AF61C5-2DCA-4747-A200-CDF64D8ACE74}"/>
              </a:ext>
            </a:extLst>
          </p:cNvPr>
          <p:cNvCxnSpPr>
            <a:cxnSpLocks/>
          </p:cNvCxnSpPr>
          <p:nvPr/>
        </p:nvCxnSpPr>
        <p:spPr>
          <a:xfrm>
            <a:off x="9191421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7153ED-BA93-4362-BF0B-AA682344E319}"/>
              </a:ext>
            </a:extLst>
          </p:cNvPr>
          <p:cNvCxnSpPr>
            <a:cxnSpLocks/>
          </p:cNvCxnSpPr>
          <p:nvPr/>
        </p:nvCxnSpPr>
        <p:spPr>
          <a:xfrm flipV="1">
            <a:off x="9198546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59712-AD5B-4898-98DB-3E74A1F690BE}"/>
              </a:ext>
            </a:extLst>
          </p:cNvPr>
          <p:cNvSpPr txBox="1"/>
          <p:nvPr/>
        </p:nvSpPr>
        <p:spPr>
          <a:xfrm>
            <a:off x="9712270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5E4F4C-CF26-4BC4-8D8B-256AA4E24810}"/>
              </a:ext>
            </a:extLst>
          </p:cNvPr>
          <p:cNvSpPr/>
          <p:nvPr/>
        </p:nvSpPr>
        <p:spPr>
          <a:xfrm>
            <a:off x="6034252" y="1908168"/>
            <a:ext cx="1066800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7FFAC6-76A5-46B0-B10E-C95DFBB5D482}"/>
              </a:ext>
            </a:extLst>
          </p:cNvPr>
          <p:cNvSpPr/>
          <p:nvPr/>
        </p:nvSpPr>
        <p:spPr>
          <a:xfrm>
            <a:off x="8984723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B058B5-17A5-4966-87C2-23CF4EF9A4E6}"/>
              </a:ext>
            </a:extLst>
          </p:cNvPr>
          <p:cNvCxnSpPr>
            <a:cxnSpLocks/>
          </p:cNvCxnSpPr>
          <p:nvPr/>
        </p:nvCxnSpPr>
        <p:spPr>
          <a:xfrm>
            <a:off x="8181247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2EF08-4DBF-4F30-8C8B-D12CA3EA8E25}"/>
              </a:ext>
            </a:extLst>
          </p:cNvPr>
          <p:cNvCxnSpPr>
            <a:cxnSpLocks/>
          </p:cNvCxnSpPr>
          <p:nvPr/>
        </p:nvCxnSpPr>
        <p:spPr>
          <a:xfrm flipV="1">
            <a:off x="8213148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E5FC13-844F-48A0-AEF0-96597E247F95}"/>
              </a:ext>
            </a:extLst>
          </p:cNvPr>
          <p:cNvSpPr txBox="1"/>
          <p:nvPr/>
        </p:nvSpPr>
        <p:spPr>
          <a:xfrm>
            <a:off x="8853701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3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5" y="1253651"/>
            <a:ext cx="1146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Initial state : </a:t>
            </a:r>
            <a:r>
              <a:rPr lang="ko-KR" altLang="en-US" sz="2000" b="1" dirty="0"/>
              <a:t>반올림해서 소수 셋째자리까지</a:t>
            </a:r>
            <a:r>
              <a:rPr lang="en-US" altLang="ko-KR" sz="2000" b="1" dirty="0"/>
              <a:t>, 480</a:t>
            </a:r>
            <a:r>
              <a:rPr lang="ko-KR" altLang="en-US" sz="2000" b="1" dirty="0"/>
              <a:t>이상 </a:t>
            </a:r>
            <a:r>
              <a:rPr lang="en-US" altLang="ko-KR" sz="2000" b="1" dirty="0"/>
              <a:t>break </a:t>
            </a:r>
            <a:r>
              <a:rPr lang="ko-KR" altLang="en-US" sz="2000" b="1" dirty="0"/>
              <a:t>조건 삭제</a:t>
            </a:r>
            <a:r>
              <a:rPr lang="en-US" altLang="ko-KR" sz="2000" b="1" dirty="0"/>
              <a:t>, 450</a:t>
            </a:r>
            <a:r>
              <a:rPr lang="ko-KR" altLang="en-US" sz="2000" b="1" dirty="0"/>
              <a:t>이상 </a:t>
            </a:r>
            <a:r>
              <a:rPr lang="en-US" altLang="ko-KR" sz="2000" b="1" dirty="0"/>
              <a:t>reward +150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70525A-8C01-4D22-998A-3AB381AFD460}"/>
              </a:ext>
            </a:extLst>
          </p:cNvPr>
          <p:cNvSpPr/>
          <p:nvPr/>
        </p:nvSpPr>
        <p:spPr>
          <a:xfrm>
            <a:off x="2798368" y="2175284"/>
            <a:ext cx="177384" cy="4579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BA5A2-5B11-49C4-8CF2-A93375F2B58E}"/>
              </a:ext>
            </a:extLst>
          </p:cNvPr>
          <p:cNvSpPr txBox="1"/>
          <p:nvPr/>
        </p:nvSpPr>
        <p:spPr>
          <a:xfrm>
            <a:off x="2153854" y="2891736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CE55D-60A5-4C99-83D5-2817952C1CFD}"/>
              </a:ext>
            </a:extLst>
          </p:cNvPr>
          <p:cNvSpPr txBox="1"/>
          <p:nvPr/>
        </p:nvSpPr>
        <p:spPr>
          <a:xfrm>
            <a:off x="2672128" y="2898240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3C20E-915B-4B2A-BEB6-155AF893D867}"/>
              </a:ext>
            </a:extLst>
          </p:cNvPr>
          <p:cNvSpPr txBox="1"/>
          <p:nvPr/>
        </p:nvSpPr>
        <p:spPr>
          <a:xfrm>
            <a:off x="3666478" y="2894272"/>
            <a:ext cx="4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3FD947-61B5-4516-8E3E-EF0AE42F140D}"/>
              </a:ext>
            </a:extLst>
          </p:cNvPr>
          <p:cNvSpPr/>
          <p:nvPr/>
        </p:nvSpPr>
        <p:spPr>
          <a:xfrm>
            <a:off x="604251" y="1743039"/>
            <a:ext cx="3847433" cy="1541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D61DE2-50CB-4E56-A05A-5E6641DE6658}"/>
              </a:ext>
            </a:extLst>
          </p:cNvPr>
          <p:cNvCxnSpPr>
            <a:cxnSpLocks/>
          </p:cNvCxnSpPr>
          <p:nvPr/>
        </p:nvCxnSpPr>
        <p:spPr>
          <a:xfrm>
            <a:off x="2466050" y="2056903"/>
            <a:ext cx="332318" cy="1060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D8FFC04-A905-4865-9598-2187CDEF40DB}"/>
              </a:ext>
            </a:extLst>
          </p:cNvPr>
          <p:cNvCxnSpPr>
            <a:cxnSpLocks/>
          </p:cNvCxnSpPr>
          <p:nvPr/>
        </p:nvCxnSpPr>
        <p:spPr>
          <a:xfrm flipV="1">
            <a:off x="2479807" y="2633257"/>
            <a:ext cx="312456" cy="821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84389-EBF0-4092-821D-062246C079D3}"/>
              </a:ext>
            </a:extLst>
          </p:cNvPr>
          <p:cNvSpPr/>
          <p:nvPr/>
        </p:nvSpPr>
        <p:spPr>
          <a:xfrm>
            <a:off x="919310" y="2239174"/>
            <a:ext cx="218782" cy="345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97B9BE-AC7A-4829-A545-4F0ED5530668}"/>
              </a:ext>
            </a:extLst>
          </p:cNvPr>
          <p:cNvSpPr txBox="1"/>
          <p:nvPr/>
        </p:nvSpPr>
        <p:spPr>
          <a:xfrm>
            <a:off x="774800" y="1927521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F6BC6-E4F2-4D37-8545-01C89734D5C7}"/>
              </a:ext>
            </a:extLst>
          </p:cNvPr>
          <p:cNvSpPr txBox="1"/>
          <p:nvPr/>
        </p:nvSpPr>
        <p:spPr>
          <a:xfrm>
            <a:off x="3580593" y="1912863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35172D-FBB2-4F49-8964-875CAC1097AF}"/>
              </a:ext>
            </a:extLst>
          </p:cNvPr>
          <p:cNvSpPr/>
          <p:nvPr/>
        </p:nvSpPr>
        <p:spPr>
          <a:xfrm>
            <a:off x="2247268" y="2062941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833E1-11D8-483A-8B42-B2D30C0A50C1}"/>
              </a:ext>
            </a:extLst>
          </p:cNvPr>
          <p:cNvSpPr txBox="1"/>
          <p:nvPr/>
        </p:nvSpPr>
        <p:spPr>
          <a:xfrm>
            <a:off x="3140732" y="2898240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41FF79-EF84-41FE-BAB9-8D73F9CCA4C6}"/>
              </a:ext>
            </a:extLst>
          </p:cNvPr>
          <p:cNvSpPr/>
          <p:nvPr/>
        </p:nvSpPr>
        <p:spPr>
          <a:xfrm>
            <a:off x="3309115" y="2256030"/>
            <a:ext cx="157746" cy="297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174B018-7BBB-40B3-A7FF-B4D577102C81}"/>
              </a:ext>
            </a:extLst>
          </p:cNvPr>
          <p:cNvCxnSpPr>
            <a:cxnSpLocks/>
          </p:cNvCxnSpPr>
          <p:nvPr/>
        </p:nvCxnSpPr>
        <p:spPr>
          <a:xfrm flipV="1">
            <a:off x="2976241" y="2552673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FD1B27-A78E-4FED-B9E2-DCD8A16FBEE0}"/>
              </a:ext>
            </a:extLst>
          </p:cNvPr>
          <p:cNvCxnSpPr>
            <a:cxnSpLocks/>
          </p:cNvCxnSpPr>
          <p:nvPr/>
        </p:nvCxnSpPr>
        <p:spPr>
          <a:xfrm>
            <a:off x="2983848" y="2172000"/>
            <a:ext cx="324222" cy="85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E56B79-9AF8-422E-AAA3-FA9B81DD2BC1}"/>
              </a:ext>
            </a:extLst>
          </p:cNvPr>
          <p:cNvCxnSpPr>
            <a:cxnSpLocks/>
          </p:cNvCxnSpPr>
          <p:nvPr/>
        </p:nvCxnSpPr>
        <p:spPr>
          <a:xfrm flipV="1">
            <a:off x="3469122" y="2479028"/>
            <a:ext cx="339853" cy="879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CC8DD1-A369-43F6-85F2-1FAAC2C46D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465470" y="2247713"/>
            <a:ext cx="399464" cy="364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E1D1A2-EEAC-4FD0-88D5-0BAAAAE88934}"/>
              </a:ext>
            </a:extLst>
          </p:cNvPr>
          <p:cNvSpPr/>
          <p:nvPr/>
        </p:nvSpPr>
        <p:spPr>
          <a:xfrm>
            <a:off x="3808975" y="2284158"/>
            <a:ext cx="111918" cy="189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F6EDC9-C610-4FF4-A8FD-0A889C4947ED}"/>
              </a:ext>
            </a:extLst>
          </p:cNvPr>
          <p:cNvSpPr/>
          <p:nvPr/>
        </p:nvSpPr>
        <p:spPr>
          <a:xfrm>
            <a:off x="1655241" y="1967668"/>
            <a:ext cx="227492" cy="8732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2ECBFD9-1286-4AA7-A8BE-071C2EE41697}"/>
              </a:ext>
            </a:extLst>
          </p:cNvPr>
          <p:cNvCxnSpPr>
            <a:cxnSpLocks/>
          </p:cNvCxnSpPr>
          <p:nvPr/>
        </p:nvCxnSpPr>
        <p:spPr>
          <a:xfrm>
            <a:off x="1882549" y="1962270"/>
            <a:ext cx="350962" cy="1006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D86F01-EDF7-4C91-8F4E-3A142774F3F1}"/>
              </a:ext>
            </a:extLst>
          </p:cNvPr>
          <p:cNvCxnSpPr>
            <a:cxnSpLocks/>
          </p:cNvCxnSpPr>
          <p:nvPr/>
        </p:nvCxnSpPr>
        <p:spPr>
          <a:xfrm flipV="1">
            <a:off x="1882724" y="2715374"/>
            <a:ext cx="350787" cy="1258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4BDD09-C0A6-48D5-9085-7535ACC996E0}"/>
              </a:ext>
            </a:extLst>
          </p:cNvPr>
          <p:cNvSpPr txBox="1"/>
          <p:nvPr/>
        </p:nvSpPr>
        <p:spPr>
          <a:xfrm>
            <a:off x="1577235" y="2880834"/>
            <a:ext cx="64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04376D-36A1-49FF-AE6A-205CB8A4F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3426528"/>
            <a:ext cx="9707330" cy="3391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D9D038-34E7-4B06-980A-1EFF9A4A8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87" y="3311180"/>
            <a:ext cx="980259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28892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첫 번째 </a:t>
            </a:r>
            <a:r>
              <a:rPr lang="en-US" altLang="ko-KR" b="1" dirty="0"/>
              <a:t>Convolution layer</a:t>
            </a:r>
            <a:r>
              <a:rPr lang="ko-KR" altLang="en-US" b="1" dirty="0"/>
              <a:t>만 사용</a:t>
            </a:r>
            <a:r>
              <a:rPr lang="en-US" altLang="ko-KR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DCEB9-DD6C-4BC8-9B3A-62F66065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77" y="2301463"/>
            <a:ext cx="1008838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1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5382126" y="1905000"/>
            <a:ext cx="3018055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930390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126665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94940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121397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1051489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1052202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103574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1030819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950472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953662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1017717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9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모든 </a:t>
            </a:r>
            <a:r>
              <a:rPr lang="en-US" altLang="ko-KR" b="1" dirty="0"/>
              <a:t>Layer</a:t>
            </a:r>
            <a:r>
              <a:rPr lang="ko-KR" altLang="en-US" b="1" dirty="0"/>
              <a:t>에 </a:t>
            </a:r>
            <a:r>
              <a:rPr lang="en-US" altLang="ko-KR" b="1" dirty="0"/>
              <a:t>Padding = ‘same’ </a:t>
            </a:r>
            <a:r>
              <a:rPr lang="ko-KR" altLang="en-US" b="1" dirty="0"/>
              <a:t>추가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0A3809-C7B2-4627-8B8D-CE24204E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15" y="2508343"/>
            <a:ext cx="981211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5430254" y="1905000"/>
            <a:ext cx="2969928" cy="4399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930390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126665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94940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121397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1051489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1052202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103574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1030819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950472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953662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1017717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98F4-2C71-418D-A549-91608F3C4F4E}"/>
              </a:ext>
            </a:extLst>
          </p:cNvPr>
          <p:cNvSpPr txBox="1"/>
          <p:nvPr/>
        </p:nvSpPr>
        <p:spPr>
          <a:xfrm>
            <a:off x="5653807" y="370114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E57C-047D-4651-B5F9-D56FA146CB01}"/>
              </a:ext>
            </a:extLst>
          </p:cNvPr>
          <p:cNvSpPr txBox="1"/>
          <p:nvPr/>
        </p:nvSpPr>
        <p:spPr>
          <a:xfrm>
            <a:off x="5653807" y="5301981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18B4C-56E3-4DDF-9180-D03F4ED0486C}"/>
              </a:ext>
            </a:extLst>
          </p:cNvPr>
          <p:cNvSpPr txBox="1"/>
          <p:nvPr/>
        </p:nvSpPr>
        <p:spPr>
          <a:xfrm>
            <a:off x="7568648" y="2833810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4B7AF-45D2-45C8-A295-D3B723961EEE}"/>
              </a:ext>
            </a:extLst>
          </p:cNvPr>
          <p:cNvSpPr txBox="1"/>
          <p:nvPr/>
        </p:nvSpPr>
        <p:spPr>
          <a:xfrm>
            <a:off x="7568648" y="394090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3A8A-2CD1-4E49-BF19-2132CEE4C457}"/>
              </a:ext>
            </a:extLst>
          </p:cNvPr>
          <p:cNvSpPr txBox="1"/>
          <p:nvPr/>
        </p:nvSpPr>
        <p:spPr>
          <a:xfrm>
            <a:off x="7564333" y="504226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550DE-19B9-469E-B965-3B003BDBBF69}"/>
              </a:ext>
            </a:extLst>
          </p:cNvPr>
          <p:cNvSpPr txBox="1"/>
          <p:nvPr/>
        </p:nvSpPr>
        <p:spPr>
          <a:xfrm>
            <a:off x="7564333" y="597107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</p:spTree>
    <p:extLst>
      <p:ext uri="{BB962C8B-B14F-4D97-AF65-F5344CB8AC3E}">
        <p14:creationId xmlns:p14="http://schemas.microsoft.com/office/powerpoint/2010/main" val="277841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Convolution layer filter size : (2,2)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C9FF6-E9B1-4B9C-91BE-79968DCBF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20" y="2309485"/>
            <a:ext cx="995501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7379368" y="1905000"/>
            <a:ext cx="1020814" cy="4399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930390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126665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94940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121397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1051489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1052202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103574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1030819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950472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953662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1017717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98F4-2C71-418D-A549-91608F3C4F4E}"/>
              </a:ext>
            </a:extLst>
          </p:cNvPr>
          <p:cNvSpPr txBox="1"/>
          <p:nvPr/>
        </p:nvSpPr>
        <p:spPr>
          <a:xfrm>
            <a:off x="5653807" y="370114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E57C-047D-4651-B5F9-D56FA146CB01}"/>
              </a:ext>
            </a:extLst>
          </p:cNvPr>
          <p:cNvSpPr txBox="1"/>
          <p:nvPr/>
        </p:nvSpPr>
        <p:spPr>
          <a:xfrm>
            <a:off x="5653807" y="5301981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18B4C-56E3-4DDF-9180-D03F4ED0486C}"/>
              </a:ext>
            </a:extLst>
          </p:cNvPr>
          <p:cNvSpPr txBox="1"/>
          <p:nvPr/>
        </p:nvSpPr>
        <p:spPr>
          <a:xfrm>
            <a:off x="7568648" y="2833810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4B7AF-45D2-45C8-A295-D3B723961EEE}"/>
              </a:ext>
            </a:extLst>
          </p:cNvPr>
          <p:cNvSpPr txBox="1"/>
          <p:nvPr/>
        </p:nvSpPr>
        <p:spPr>
          <a:xfrm>
            <a:off x="7568648" y="394090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3A8A-2CD1-4E49-BF19-2132CEE4C457}"/>
              </a:ext>
            </a:extLst>
          </p:cNvPr>
          <p:cNvSpPr txBox="1"/>
          <p:nvPr/>
        </p:nvSpPr>
        <p:spPr>
          <a:xfrm>
            <a:off x="7564333" y="504226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550DE-19B9-469E-B965-3B003BDBBF69}"/>
              </a:ext>
            </a:extLst>
          </p:cNvPr>
          <p:cNvSpPr txBox="1"/>
          <p:nvPr/>
        </p:nvSpPr>
        <p:spPr>
          <a:xfrm>
            <a:off x="7564333" y="597107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</p:spTree>
    <p:extLst>
      <p:ext uri="{BB962C8B-B14F-4D97-AF65-F5344CB8AC3E}">
        <p14:creationId xmlns:p14="http://schemas.microsoft.com/office/powerpoint/2010/main" val="37710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Convolution layer filter size : (2,2), Flatten </a:t>
            </a:r>
            <a:r>
              <a:rPr lang="ko-KR" altLang="en-US" b="1" dirty="0"/>
              <a:t>마지막</a:t>
            </a:r>
            <a:r>
              <a:rPr lang="en-US" altLang="ko-KR" b="1" dirty="0"/>
              <a:t> Layer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B267F4-9C6D-4C0E-B47A-517E27336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03" y="2528408"/>
            <a:ext cx="971685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5927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276</Words>
  <Application>Microsoft Office PowerPoint</Application>
  <PresentationFormat>와이드스크린</PresentationFormat>
  <Paragraphs>129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153</cp:revision>
  <dcterms:created xsi:type="dcterms:W3CDTF">2020-08-11T03:52:27Z</dcterms:created>
  <dcterms:modified xsi:type="dcterms:W3CDTF">2021-08-04T06:23:31Z</dcterms:modified>
</cp:coreProperties>
</file>