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1" r:id="rId3"/>
    <p:sldId id="332" r:id="rId4"/>
    <p:sldId id="312" r:id="rId5"/>
    <p:sldId id="320" r:id="rId6"/>
    <p:sldId id="314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2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Q Table &amp; DQN(5)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학습 과정</a:t>
            </a:r>
            <a:r>
              <a:rPr lang="en-US" altLang="ko-KR" b="1" dirty="0"/>
              <a:t>(</a:t>
            </a:r>
            <a:r>
              <a:rPr lang="ko-KR" altLang="en-US" b="1" dirty="0"/>
              <a:t>기본 모델 사용</a:t>
            </a:r>
            <a:r>
              <a:rPr lang="en-US" altLang="ko-KR" b="1" dirty="0"/>
              <a:t>, 10000 Episodes </a:t>
            </a:r>
            <a:r>
              <a:rPr lang="ko-KR" altLang="en-US" b="1" dirty="0"/>
              <a:t>진행</a:t>
            </a:r>
            <a:r>
              <a:rPr lang="en-US" altLang="ko-KR" b="1" dirty="0"/>
              <a:t>), </a:t>
            </a:r>
            <a:r>
              <a:rPr lang="ko-KR" altLang="en-US" b="1" dirty="0"/>
              <a:t>최근 </a:t>
            </a:r>
            <a:r>
              <a:rPr lang="en-US" altLang="ko-KR" b="1" dirty="0"/>
              <a:t>100</a:t>
            </a:r>
            <a:r>
              <a:rPr lang="ko-KR" altLang="en-US" b="1" dirty="0"/>
              <a:t>개 스코어 평균 </a:t>
            </a:r>
            <a:r>
              <a:rPr lang="en-US" altLang="ko-KR" b="1" dirty="0"/>
              <a:t>20000</a:t>
            </a:r>
            <a:r>
              <a:rPr lang="ko-KR" altLang="en-US" b="1" dirty="0"/>
              <a:t>↑이면 모델 저장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24477D-9BCE-488A-A64A-25709B120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2" y="2309485"/>
            <a:ext cx="98597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Test1(500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AFA097-FB50-4C57-890E-12F88258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2387781"/>
            <a:ext cx="968827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Test2(500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2DAFC-AD9E-4821-8FE1-0EA2571A3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413351"/>
            <a:ext cx="955490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430254" y="1905000"/>
            <a:ext cx="2969928" cy="4399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98F4-2C71-418D-A549-91608F3C4F4E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E57C-047D-4651-B5F9-D56FA146CB01}"/>
              </a:ext>
            </a:extLst>
          </p:cNvPr>
          <p:cNvSpPr txBox="1"/>
          <p:nvPr/>
        </p:nvSpPr>
        <p:spPr>
          <a:xfrm>
            <a:off x="5653807" y="5301981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8B4C-56E3-4DDF-9180-D03F4ED0486C}"/>
              </a:ext>
            </a:extLst>
          </p:cNvPr>
          <p:cNvSpPr txBox="1"/>
          <p:nvPr/>
        </p:nvSpPr>
        <p:spPr>
          <a:xfrm>
            <a:off x="7568648" y="2833810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4B7AF-45D2-45C8-A295-D3B723961EEE}"/>
              </a:ext>
            </a:extLst>
          </p:cNvPr>
          <p:cNvSpPr txBox="1"/>
          <p:nvPr/>
        </p:nvSpPr>
        <p:spPr>
          <a:xfrm>
            <a:off x="7568648" y="394090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3A8A-2CD1-4E49-BF19-2132CEE4C457}"/>
              </a:ext>
            </a:extLst>
          </p:cNvPr>
          <p:cNvSpPr txBox="1"/>
          <p:nvPr/>
        </p:nvSpPr>
        <p:spPr>
          <a:xfrm>
            <a:off x="7564333" y="504226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550DE-19B9-469E-B965-3B003BDBBF69}"/>
              </a:ext>
            </a:extLst>
          </p:cNvPr>
          <p:cNvSpPr txBox="1"/>
          <p:nvPr/>
        </p:nvSpPr>
        <p:spPr>
          <a:xfrm>
            <a:off x="7564333" y="597107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</p:spTree>
    <p:extLst>
      <p:ext uri="{BB962C8B-B14F-4D97-AF65-F5344CB8AC3E}">
        <p14:creationId xmlns:p14="http://schemas.microsoft.com/office/powerpoint/2010/main" val="267320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B7D92F-4126-41C9-9E58-D43F83345265}"/>
              </a:ext>
            </a:extLst>
          </p:cNvPr>
          <p:cNvSpPr txBox="1"/>
          <p:nvPr/>
        </p:nvSpPr>
        <p:spPr>
          <a:xfrm>
            <a:off x="5271435" y="3460094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Main Environment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4F628-D9BD-45BC-B265-8703688CA177}"/>
              </a:ext>
            </a:extLst>
          </p:cNvPr>
          <p:cNvSpPr txBox="1"/>
          <p:nvPr/>
        </p:nvSpPr>
        <p:spPr>
          <a:xfrm>
            <a:off x="6547785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FE7F9-B556-4F0C-8F24-2D4781D29D95}"/>
              </a:ext>
            </a:extLst>
          </p:cNvPr>
          <p:cNvSpPr txBox="1"/>
          <p:nvPr/>
        </p:nvSpPr>
        <p:spPr>
          <a:xfrm>
            <a:off x="627047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81B4D-1791-4CD9-A451-E3F7901858ED}"/>
              </a:ext>
            </a:extLst>
          </p:cNvPr>
          <p:cNvSpPr txBox="1"/>
          <p:nvPr/>
        </p:nvSpPr>
        <p:spPr>
          <a:xfrm>
            <a:off x="1863391" y="3460094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55DB9-5A16-46B7-A627-670F8F0B557A}"/>
              </a:ext>
            </a:extLst>
          </p:cNvPr>
          <p:cNvSpPr txBox="1"/>
          <p:nvPr/>
        </p:nvSpPr>
        <p:spPr>
          <a:xfrm>
            <a:off x="3587416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4697C-412B-4218-8A77-DC5A62F85160}"/>
              </a:ext>
            </a:extLst>
          </p:cNvPr>
          <p:cNvSpPr/>
          <p:nvPr/>
        </p:nvSpPr>
        <p:spPr>
          <a:xfrm>
            <a:off x="276225" y="1453706"/>
            <a:ext cx="8915400" cy="50613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764882" y="1221443"/>
            <a:ext cx="14779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Episode</a:t>
            </a:r>
            <a:endParaRPr lang="ko-KR" altLang="en-US" sz="2000" b="1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CDA8B0C-E8A3-4E2B-8F2C-2C6A8490E2AE}"/>
              </a:ext>
            </a:extLst>
          </p:cNvPr>
          <p:cNvSpPr/>
          <p:nvPr/>
        </p:nvSpPr>
        <p:spPr>
          <a:xfrm>
            <a:off x="1174032" y="3088496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13D7DB86-1DB2-4FD0-9E8A-97826F223763}"/>
              </a:ext>
            </a:extLst>
          </p:cNvPr>
          <p:cNvSpPr/>
          <p:nvPr/>
        </p:nvSpPr>
        <p:spPr>
          <a:xfrm>
            <a:off x="4585084" y="3102931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43D2E50-6DDD-4746-96BD-03B522DE629F}"/>
              </a:ext>
            </a:extLst>
          </p:cNvPr>
          <p:cNvSpPr/>
          <p:nvPr/>
        </p:nvSpPr>
        <p:spPr>
          <a:xfrm>
            <a:off x="8067674" y="3132652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44E5AF2-E289-4E41-8970-7240F5A47DF4}"/>
              </a:ext>
            </a:extLst>
          </p:cNvPr>
          <p:cNvSpPr/>
          <p:nvPr/>
        </p:nvSpPr>
        <p:spPr>
          <a:xfrm>
            <a:off x="2879558" y="4755769"/>
            <a:ext cx="190500" cy="84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076AB67-FAEB-4C16-B7B6-EB46F7ACA827}"/>
              </a:ext>
            </a:extLst>
          </p:cNvPr>
          <p:cNvSpPr/>
          <p:nvPr/>
        </p:nvSpPr>
        <p:spPr>
          <a:xfrm>
            <a:off x="6326379" y="4755769"/>
            <a:ext cx="190500" cy="84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B7AAF-C5D1-4944-8D90-B5C42C768962}"/>
              </a:ext>
            </a:extLst>
          </p:cNvPr>
          <p:cNvSpPr txBox="1"/>
          <p:nvPr/>
        </p:nvSpPr>
        <p:spPr>
          <a:xfrm>
            <a:off x="790962" y="5748385"/>
            <a:ext cx="7752963" cy="4537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B4B0E-28DE-4954-ABB7-0B637A130EC8}"/>
              </a:ext>
            </a:extLst>
          </p:cNvPr>
          <p:cNvSpPr txBox="1"/>
          <p:nvPr/>
        </p:nvSpPr>
        <p:spPr>
          <a:xfrm>
            <a:off x="9032342" y="5801989"/>
            <a:ext cx="3410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20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16C5003-1A24-45B5-A26A-DD639E65DB13}"/>
              </a:ext>
            </a:extLst>
          </p:cNvPr>
          <p:cNvSpPr/>
          <p:nvPr/>
        </p:nvSpPr>
        <p:spPr>
          <a:xfrm>
            <a:off x="8682037" y="5879992"/>
            <a:ext cx="101917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FA6177-5017-40FB-8BDC-F80B16C942A4}"/>
              </a:ext>
            </a:extLst>
          </p:cNvPr>
          <p:cNvSpPr txBox="1"/>
          <p:nvPr/>
        </p:nvSpPr>
        <p:spPr>
          <a:xfrm>
            <a:off x="9839550" y="5066394"/>
            <a:ext cx="2043914" cy="1471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Training </a:t>
            </a:r>
          </a:p>
          <a:p>
            <a:r>
              <a:rPr lang="en-US" altLang="ko-KR" dirty="0"/>
              <a:t>        &amp;</a:t>
            </a:r>
          </a:p>
          <a:p>
            <a:r>
              <a:rPr lang="en-US" altLang="ko-KR" dirty="0"/>
              <a:t>Weight 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01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학습 과정</a:t>
            </a:r>
            <a:r>
              <a:rPr lang="en-US" altLang="ko-KR" b="1" dirty="0"/>
              <a:t>(Filter size = (2,2), 10000 Episodes </a:t>
            </a:r>
            <a:r>
              <a:rPr lang="ko-KR" altLang="en-US" b="1" dirty="0"/>
              <a:t>진행</a:t>
            </a:r>
            <a:r>
              <a:rPr lang="en-US" altLang="ko-KR" b="1" dirty="0"/>
              <a:t>), </a:t>
            </a:r>
            <a:r>
              <a:rPr lang="ko-KR" altLang="en-US" b="1" dirty="0"/>
              <a:t>최근 </a:t>
            </a:r>
            <a:r>
              <a:rPr lang="en-US" altLang="ko-KR" b="1" dirty="0"/>
              <a:t>100</a:t>
            </a:r>
            <a:r>
              <a:rPr lang="ko-KR" altLang="en-US" b="1" dirty="0"/>
              <a:t>개 스코어 평균 </a:t>
            </a:r>
            <a:r>
              <a:rPr lang="en-US" altLang="ko-KR" b="1" dirty="0"/>
              <a:t>20000</a:t>
            </a:r>
            <a:r>
              <a:rPr lang="ko-KR" altLang="en-US" b="1" dirty="0"/>
              <a:t>↑이면 모델 저장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38E75-D7C9-4FDB-A032-06763EDB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2424382"/>
            <a:ext cx="964064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3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Test1(500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713DEA-0750-465D-8372-795D937C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397060"/>
            <a:ext cx="963111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Test2(500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11FC3-E852-443F-AD38-5AB7FBC01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72" y="2455208"/>
            <a:ext cx="980259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현재 진행 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가상환경 사용 및 기본 모델 사용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학습시</a:t>
            </a:r>
            <a:r>
              <a:rPr lang="ko-KR" altLang="en-US" b="1" dirty="0"/>
              <a:t> </a:t>
            </a:r>
            <a:r>
              <a:rPr lang="en-US" altLang="ko-KR" b="1" dirty="0"/>
              <a:t>8192</a:t>
            </a:r>
            <a:r>
              <a:rPr lang="ko-KR" altLang="en-US" b="1" dirty="0"/>
              <a:t>까지 범위를 확장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최근 </a:t>
            </a:r>
            <a:r>
              <a:rPr lang="en-US" altLang="ko-KR" b="1" dirty="0"/>
              <a:t>100</a:t>
            </a:r>
            <a:r>
              <a:rPr lang="ko-KR" altLang="en-US" b="1" dirty="0"/>
              <a:t>개의 평균 </a:t>
            </a:r>
            <a:r>
              <a:rPr lang="en-US" altLang="ko-KR" b="1" dirty="0"/>
              <a:t>Score</a:t>
            </a:r>
            <a:r>
              <a:rPr lang="ko-KR" altLang="en-US" b="1" dirty="0"/>
              <a:t>가 </a:t>
            </a:r>
            <a:r>
              <a:rPr lang="en-US" altLang="ko-KR" b="1" dirty="0"/>
              <a:t>30000</a:t>
            </a:r>
            <a:r>
              <a:rPr lang="ko-KR" altLang="en-US" b="1" dirty="0"/>
              <a:t>↑ 이면 모델 저장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현재 학습 진행중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0780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논문을 그대로 따라 한 것이라 새로운 방법 연구 필요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Policy Gradient </a:t>
            </a:r>
            <a:r>
              <a:rPr lang="ko-KR" altLang="en-US" b="1" dirty="0"/>
              <a:t>공부 및 학습에 적용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CCF33-86AB-4317-9917-A96EEF8C33D7}"/>
              </a:ext>
            </a:extLst>
          </p:cNvPr>
          <p:cNvSpPr txBox="1"/>
          <p:nvPr/>
        </p:nvSpPr>
        <p:spPr>
          <a:xfrm>
            <a:off x="409225" y="2977109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학부연구회 서류작성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FC044-98C9-4768-8B4F-51FF4872520E}"/>
              </a:ext>
            </a:extLst>
          </p:cNvPr>
          <p:cNvSpPr txBox="1"/>
          <p:nvPr/>
        </p:nvSpPr>
        <p:spPr>
          <a:xfrm>
            <a:off x="570119" y="3429000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이번 달 구매 카드전표 필요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0178-3B1F-4D6F-A9F0-51E34B68654E}"/>
              </a:ext>
            </a:extLst>
          </p:cNvPr>
          <p:cNvSpPr txBox="1"/>
          <p:nvPr/>
        </p:nvSpPr>
        <p:spPr>
          <a:xfrm>
            <a:off x="409225" y="4066026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Turtlebot3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972C6-5319-4921-8B18-DE7D0DD4D57B}"/>
              </a:ext>
            </a:extLst>
          </p:cNvPr>
          <p:cNvSpPr txBox="1"/>
          <p:nvPr/>
        </p:nvSpPr>
        <p:spPr>
          <a:xfrm>
            <a:off x="570119" y="4567088"/>
            <a:ext cx="1105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Turtlebot3 raspberry pi -&gt; jetson nano </a:t>
            </a:r>
            <a:r>
              <a:rPr lang="ko-KR" altLang="en-US" b="1" dirty="0"/>
              <a:t>변경 및 </a:t>
            </a:r>
            <a:r>
              <a:rPr lang="en-US" altLang="ko-KR" b="1" dirty="0" err="1"/>
              <a:t>OpenCR</a:t>
            </a:r>
            <a:r>
              <a:rPr lang="en-US" altLang="ko-KR" b="1" dirty="0"/>
              <a:t> setting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강화학습 진행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20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382126" y="1905000"/>
            <a:ext cx="3018055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9D2ADD2-8E75-406D-8AB1-69E9873B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309485"/>
            <a:ext cx="9754961" cy="340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A4349-BBD5-4F25-AAA5-8CCE0B7992E9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학습 과정</a:t>
            </a:r>
            <a:r>
              <a:rPr lang="en-US" altLang="ko-KR" b="1" dirty="0"/>
              <a:t>(</a:t>
            </a:r>
            <a:r>
              <a:rPr lang="ko-KR" altLang="en-US" b="1" dirty="0"/>
              <a:t>기본 모델 사용</a:t>
            </a:r>
            <a:r>
              <a:rPr lang="en-US" altLang="ko-KR" b="1" dirty="0"/>
              <a:t>, 50000 Episodes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30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D0201-4713-4E70-966B-733371B7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2411085"/>
            <a:ext cx="973590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430254" y="1905000"/>
            <a:ext cx="2969928" cy="43992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098F4-2C71-418D-A549-91608F3C4F4E}"/>
              </a:ext>
            </a:extLst>
          </p:cNvPr>
          <p:cNvSpPr txBox="1"/>
          <p:nvPr/>
        </p:nvSpPr>
        <p:spPr>
          <a:xfrm>
            <a:off x="5653807" y="370114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CE57C-047D-4651-B5F9-D56FA146CB01}"/>
              </a:ext>
            </a:extLst>
          </p:cNvPr>
          <p:cNvSpPr txBox="1"/>
          <p:nvPr/>
        </p:nvSpPr>
        <p:spPr>
          <a:xfrm>
            <a:off x="5653807" y="5301981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3x3x128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18B4C-56E3-4DDF-9180-D03F4ED0486C}"/>
              </a:ext>
            </a:extLst>
          </p:cNvPr>
          <p:cNvSpPr txBox="1"/>
          <p:nvPr/>
        </p:nvSpPr>
        <p:spPr>
          <a:xfrm>
            <a:off x="7568648" y="2833810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4B7AF-45D2-45C8-A295-D3B723961EEE}"/>
              </a:ext>
            </a:extLst>
          </p:cNvPr>
          <p:cNvSpPr txBox="1"/>
          <p:nvPr/>
        </p:nvSpPr>
        <p:spPr>
          <a:xfrm>
            <a:off x="7568648" y="3940907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3A8A-2CD1-4E49-BF19-2132CEE4C457}"/>
              </a:ext>
            </a:extLst>
          </p:cNvPr>
          <p:cNvSpPr txBox="1"/>
          <p:nvPr/>
        </p:nvSpPr>
        <p:spPr>
          <a:xfrm>
            <a:off x="7564333" y="504226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550DE-19B9-469E-B965-3B003BDBBF69}"/>
              </a:ext>
            </a:extLst>
          </p:cNvPr>
          <p:cNvSpPr txBox="1"/>
          <p:nvPr/>
        </p:nvSpPr>
        <p:spPr>
          <a:xfrm>
            <a:off x="7564333" y="5971076"/>
            <a:ext cx="7429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2x2x128</a:t>
            </a:r>
          </a:p>
        </p:txBody>
      </p:sp>
    </p:spTree>
    <p:extLst>
      <p:ext uri="{BB962C8B-B14F-4D97-AF65-F5344CB8AC3E}">
        <p14:creationId xmlns:p14="http://schemas.microsoft.com/office/powerpoint/2010/main" val="27784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37145-5972-4A11-AA38-56A91668D004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학습 과정</a:t>
            </a:r>
            <a:r>
              <a:rPr lang="en-US" altLang="ko-KR" b="1" dirty="0"/>
              <a:t>(Filter size = (2,2), 50000 Episodes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1A4CAF-640A-4516-9E46-CAC4CE44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8" y="2309485"/>
            <a:ext cx="1003122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D9563F-7C51-4B01-B344-87B8F612173C}"/>
              </a:ext>
            </a:extLst>
          </p:cNvPr>
          <p:cNvSpPr txBox="1"/>
          <p:nvPr/>
        </p:nvSpPr>
        <p:spPr>
          <a:xfrm>
            <a:off x="570119" y="1736914"/>
            <a:ext cx="110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Test(500</a:t>
            </a:r>
            <a:r>
              <a:rPr lang="ko-KR" altLang="en-US" b="1" dirty="0"/>
              <a:t> </a:t>
            </a:r>
            <a:r>
              <a:rPr lang="en-US" altLang="ko-KR" b="1" dirty="0"/>
              <a:t>Episodes</a:t>
            </a:r>
            <a:r>
              <a:rPr lang="ko-KR" altLang="en-US" b="1" dirty="0"/>
              <a:t> 진행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F3DC4C-B7EA-49E5-92A0-44B74108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563998"/>
            <a:ext cx="963111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2048 DQN</a:t>
            </a:r>
            <a:endParaRPr lang="ko-KR" altLang="en-US" sz="2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C2AD6A0-1CCA-416E-8B97-8A8022BE0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7" t="21559" r="19189" b="20102"/>
          <a:stretch/>
        </p:blipFill>
        <p:spPr>
          <a:xfrm rot="16200000">
            <a:off x="2227907" y="-56628"/>
            <a:ext cx="4478018" cy="8243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4D937D-61A0-4595-BAD5-DF60AE9D25A7}"/>
              </a:ext>
            </a:extLst>
          </p:cNvPr>
          <p:cNvSpPr/>
          <p:nvPr/>
        </p:nvSpPr>
        <p:spPr>
          <a:xfrm>
            <a:off x="5382126" y="1905000"/>
            <a:ext cx="3018055" cy="42386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E123ED-D047-4129-A46C-E0C7F85993F0}"/>
              </a:ext>
            </a:extLst>
          </p:cNvPr>
          <p:cNvSpPr/>
          <p:nvPr/>
        </p:nvSpPr>
        <p:spPr>
          <a:xfrm>
            <a:off x="9303902" y="1826222"/>
            <a:ext cx="206698" cy="4402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214B2B-483D-4D4B-BFFA-CFB725097E0A}"/>
              </a:ext>
            </a:extLst>
          </p:cNvPr>
          <p:cNvSpPr/>
          <p:nvPr/>
        </p:nvSpPr>
        <p:spPr>
          <a:xfrm>
            <a:off x="11266653" y="3736434"/>
            <a:ext cx="218782" cy="655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681FD-A883-449A-A39B-A31DD8885C19}"/>
              </a:ext>
            </a:extLst>
          </p:cNvPr>
          <p:cNvSpPr txBox="1"/>
          <p:nvPr/>
        </p:nvSpPr>
        <p:spPr>
          <a:xfrm>
            <a:off x="8949402" y="6319927"/>
            <a:ext cx="95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F6BA1-FC90-4235-B894-140AC4D00157}"/>
              </a:ext>
            </a:extLst>
          </p:cNvPr>
          <p:cNvSpPr txBox="1"/>
          <p:nvPr/>
        </p:nvSpPr>
        <p:spPr>
          <a:xfrm>
            <a:off x="11213973" y="4399038"/>
            <a:ext cx="5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D26ED8-BC10-4BA1-AE43-BBA619711085}"/>
              </a:ext>
            </a:extLst>
          </p:cNvPr>
          <p:cNvCxnSpPr>
            <a:cxnSpLocks/>
          </p:cNvCxnSpPr>
          <p:nvPr/>
        </p:nvCxnSpPr>
        <p:spPr>
          <a:xfrm>
            <a:off x="10514895" y="3251650"/>
            <a:ext cx="751758" cy="484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C4CED9-5041-4ABA-BB17-2821B821BBB0}"/>
              </a:ext>
            </a:extLst>
          </p:cNvPr>
          <p:cNvCxnSpPr>
            <a:cxnSpLocks/>
          </p:cNvCxnSpPr>
          <p:nvPr/>
        </p:nvCxnSpPr>
        <p:spPr>
          <a:xfrm flipV="1">
            <a:off x="10522020" y="4398908"/>
            <a:ext cx="744633" cy="3536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920A52-8E19-4426-82CA-1EF8A61A18D1}"/>
              </a:ext>
            </a:extLst>
          </p:cNvPr>
          <p:cNvSpPr txBox="1"/>
          <p:nvPr/>
        </p:nvSpPr>
        <p:spPr>
          <a:xfrm>
            <a:off x="11035744" y="3365626"/>
            <a:ext cx="6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A007BB-D301-43CF-B87A-627D2D4FC55C}"/>
              </a:ext>
            </a:extLst>
          </p:cNvPr>
          <p:cNvSpPr/>
          <p:nvPr/>
        </p:nvSpPr>
        <p:spPr>
          <a:xfrm>
            <a:off x="10308197" y="3251650"/>
            <a:ext cx="206698" cy="1500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94C89E6-94B7-4632-9DBE-59A189D969CA}"/>
              </a:ext>
            </a:extLst>
          </p:cNvPr>
          <p:cNvCxnSpPr>
            <a:cxnSpLocks/>
          </p:cNvCxnSpPr>
          <p:nvPr/>
        </p:nvCxnSpPr>
        <p:spPr>
          <a:xfrm>
            <a:off x="9504721" y="1826222"/>
            <a:ext cx="791392" cy="142542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EE38A62-DEDE-4E33-A0A8-5E49DD0E295B}"/>
              </a:ext>
            </a:extLst>
          </p:cNvPr>
          <p:cNvCxnSpPr>
            <a:cxnSpLocks/>
          </p:cNvCxnSpPr>
          <p:nvPr/>
        </p:nvCxnSpPr>
        <p:spPr>
          <a:xfrm flipV="1">
            <a:off x="9536622" y="4752523"/>
            <a:ext cx="777454" cy="14762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57F4FA-C3CC-4B37-8E67-1EFBCAE43CEF}"/>
              </a:ext>
            </a:extLst>
          </p:cNvPr>
          <p:cNvSpPr txBox="1"/>
          <p:nvPr/>
        </p:nvSpPr>
        <p:spPr>
          <a:xfrm>
            <a:off x="10177175" y="4752523"/>
            <a:ext cx="6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95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2048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981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B7D92F-4126-41C9-9E58-D43F83345265}"/>
              </a:ext>
            </a:extLst>
          </p:cNvPr>
          <p:cNvSpPr txBox="1"/>
          <p:nvPr/>
        </p:nvSpPr>
        <p:spPr>
          <a:xfrm>
            <a:off x="5271435" y="3460094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Main Environment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4F628-D9BD-45BC-B265-8703688CA177}"/>
              </a:ext>
            </a:extLst>
          </p:cNvPr>
          <p:cNvSpPr txBox="1"/>
          <p:nvPr/>
        </p:nvSpPr>
        <p:spPr>
          <a:xfrm>
            <a:off x="6547785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FE7F9-B556-4F0C-8F24-2D4781D29D95}"/>
              </a:ext>
            </a:extLst>
          </p:cNvPr>
          <p:cNvSpPr txBox="1"/>
          <p:nvPr/>
        </p:nvSpPr>
        <p:spPr>
          <a:xfrm>
            <a:off x="627047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81B4D-1791-4CD9-A451-E3F7901858ED}"/>
              </a:ext>
            </a:extLst>
          </p:cNvPr>
          <p:cNvSpPr txBox="1"/>
          <p:nvPr/>
        </p:nvSpPr>
        <p:spPr>
          <a:xfrm>
            <a:off x="1863391" y="3460094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55DB9-5A16-46B7-A627-670F8F0B557A}"/>
              </a:ext>
            </a:extLst>
          </p:cNvPr>
          <p:cNvSpPr txBox="1"/>
          <p:nvPr/>
        </p:nvSpPr>
        <p:spPr>
          <a:xfrm>
            <a:off x="3587416" y="1794670"/>
            <a:ext cx="2222834" cy="11921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 Virtual Environment 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4697C-412B-4218-8A77-DC5A62F85160}"/>
              </a:ext>
            </a:extLst>
          </p:cNvPr>
          <p:cNvSpPr/>
          <p:nvPr/>
        </p:nvSpPr>
        <p:spPr>
          <a:xfrm>
            <a:off x="276225" y="1453706"/>
            <a:ext cx="8915400" cy="50613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764882" y="1221443"/>
            <a:ext cx="14779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Episode</a:t>
            </a:r>
            <a:endParaRPr lang="ko-KR" altLang="en-US" sz="2000" b="1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CDA8B0C-E8A3-4E2B-8F2C-2C6A8490E2AE}"/>
              </a:ext>
            </a:extLst>
          </p:cNvPr>
          <p:cNvSpPr/>
          <p:nvPr/>
        </p:nvSpPr>
        <p:spPr>
          <a:xfrm>
            <a:off x="1174032" y="3088496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13D7DB86-1DB2-4FD0-9E8A-97826F223763}"/>
              </a:ext>
            </a:extLst>
          </p:cNvPr>
          <p:cNvSpPr/>
          <p:nvPr/>
        </p:nvSpPr>
        <p:spPr>
          <a:xfrm>
            <a:off x="4585084" y="3102931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43D2E50-6DDD-4746-96BD-03B522DE629F}"/>
              </a:ext>
            </a:extLst>
          </p:cNvPr>
          <p:cNvSpPr/>
          <p:nvPr/>
        </p:nvSpPr>
        <p:spPr>
          <a:xfrm>
            <a:off x="8067674" y="3132652"/>
            <a:ext cx="190500" cy="2499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44E5AF2-E289-4E41-8970-7240F5A47DF4}"/>
              </a:ext>
            </a:extLst>
          </p:cNvPr>
          <p:cNvSpPr/>
          <p:nvPr/>
        </p:nvSpPr>
        <p:spPr>
          <a:xfrm>
            <a:off x="2879558" y="4755769"/>
            <a:ext cx="190500" cy="84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076AB67-FAEB-4C16-B7B6-EB46F7ACA827}"/>
              </a:ext>
            </a:extLst>
          </p:cNvPr>
          <p:cNvSpPr/>
          <p:nvPr/>
        </p:nvSpPr>
        <p:spPr>
          <a:xfrm>
            <a:off x="6326379" y="4755769"/>
            <a:ext cx="190500" cy="84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EB7AAF-C5D1-4944-8D90-B5C42C768962}"/>
              </a:ext>
            </a:extLst>
          </p:cNvPr>
          <p:cNvSpPr txBox="1"/>
          <p:nvPr/>
        </p:nvSpPr>
        <p:spPr>
          <a:xfrm>
            <a:off x="790962" y="5748385"/>
            <a:ext cx="7752963" cy="4537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B4B0E-28DE-4954-ABB7-0B637A130EC8}"/>
              </a:ext>
            </a:extLst>
          </p:cNvPr>
          <p:cNvSpPr txBox="1"/>
          <p:nvPr/>
        </p:nvSpPr>
        <p:spPr>
          <a:xfrm>
            <a:off x="9032342" y="5801989"/>
            <a:ext cx="3410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20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16C5003-1A24-45B5-A26A-DD639E65DB13}"/>
              </a:ext>
            </a:extLst>
          </p:cNvPr>
          <p:cNvSpPr/>
          <p:nvPr/>
        </p:nvSpPr>
        <p:spPr>
          <a:xfrm>
            <a:off x="8682037" y="5879992"/>
            <a:ext cx="101917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FA6177-5017-40FB-8BDC-F80B16C942A4}"/>
              </a:ext>
            </a:extLst>
          </p:cNvPr>
          <p:cNvSpPr txBox="1"/>
          <p:nvPr/>
        </p:nvSpPr>
        <p:spPr>
          <a:xfrm>
            <a:off x="9839550" y="5066394"/>
            <a:ext cx="2043914" cy="1471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altLang="ko-KR" dirty="0"/>
              <a:t>   Training </a:t>
            </a:r>
          </a:p>
          <a:p>
            <a:r>
              <a:rPr lang="en-US" altLang="ko-KR" dirty="0"/>
              <a:t>        &amp;</a:t>
            </a:r>
          </a:p>
          <a:p>
            <a:r>
              <a:rPr lang="en-US" altLang="ko-KR" dirty="0"/>
              <a:t>Weight 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07271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301</Words>
  <Application>Microsoft Office PowerPoint</Application>
  <PresentationFormat>와이드스크린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157</cp:revision>
  <dcterms:created xsi:type="dcterms:W3CDTF">2020-08-11T03:52:27Z</dcterms:created>
  <dcterms:modified xsi:type="dcterms:W3CDTF">2021-08-25T06:20:37Z</dcterms:modified>
</cp:coreProperties>
</file>