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4" r:id="rId4"/>
    <p:sldId id="286" r:id="rId5"/>
    <p:sldId id="287" r:id="rId6"/>
    <p:sldId id="288" r:id="rId7"/>
    <p:sldId id="289" r:id="rId8"/>
    <p:sldId id="282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1" autoAdjust="0"/>
    <p:restoredTop sz="94660"/>
  </p:normalViewPr>
  <p:slideViewPr>
    <p:cSldViewPr snapToGrid="0">
      <p:cViewPr varScale="1">
        <p:scale>
          <a:sx n="90" d="100"/>
          <a:sy n="90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A8389-36E3-4D54-AF75-85FC03904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연구결과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31583D-115D-439D-B66D-038974C54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24537"/>
          </a:xfrm>
        </p:spPr>
        <p:txBody>
          <a:bodyPr>
            <a:normAutofit/>
          </a:bodyPr>
          <a:lstStyle/>
          <a:p>
            <a:r>
              <a:rPr lang="en-US" altLang="ko-KR"/>
              <a:t>21611616</a:t>
            </a:r>
          </a:p>
          <a:p>
            <a:r>
              <a:rPr lang="ko-KR" altLang="en-US" dirty="0"/>
              <a:t>박민재</a:t>
            </a:r>
          </a:p>
        </p:txBody>
      </p:sp>
    </p:spTree>
    <p:extLst>
      <p:ext uri="{BB962C8B-B14F-4D97-AF65-F5344CB8AC3E}">
        <p14:creationId xmlns:p14="http://schemas.microsoft.com/office/powerpoint/2010/main" val="13395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6D7F4-DC87-44D0-8285-8503F270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역전파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445BBD-E668-4A6D-9B8C-B7C0543D4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10867"/>
            <a:ext cx="10554574" cy="3636511"/>
          </a:xfrm>
        </p:spPr>
        <p:txBody>
          <a:bodyPr/>
          <a:lstStyle/>
          <a:p>
            <a:r>
              <a:rPr lang="ko-KR" altLang="en-US" dirty="0"/>
              <a:t>역전파가 어떤 방법으로 작동되는지 잘 모르겠음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미분의 형식으로 진행을 하는데 이부분도 이해가 잘 안되는 부분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17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F9F90-92F9-406F-BE35-8309423B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8E30B-E6DF-404E-8261-D217F7C44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파이참</a:t>
            </a:r>
            <a:r>
              <a:rPr lang="ko-KR" altLang="en-US" dirty="0"/>
              <a:t> 가상환경 구축에서 막힘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ko-KR" altLang="en-US" dirty="0"/>
              <a:t>가상환경 구축 후 진행할 예정</a:t>
            </a:r>
          </a:p>
        </p:txBody>
      </p:sp>
    </p:spTree>
    <p:extLst>
      <p:ext uri="{BB962C8B-B14F-4D97-AF65-F5344CB8AC3E}">
        <p14:creationId xmlns:p14="http://schemas.microsoft.com/office/powerpoint/2010/main" val="408877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4C9C4-B588-4BD9-8E89-376C6742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D6FBA-F901-4179-8A36-B870D780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활성함수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역전파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tenserflow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922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C2BDD-72CA-468E-84C7-BC440026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활성함수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F61EB-64B1-4075-97AA-5F6879FE8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74687"/>
            <a:ext cx="5658288" cy="3636511"/>
          </a:xfrm>
        </p:spPr>
        <p:txBody>
          <a:bodyPr/>
          <a:lstStyle/>
          <a:p>
            <a:r>
              <a:rPr lang="ko-KR" altLang="en-US" dirty="0"/>
              <a:t>입력 신호의 총 합을 출력 신호로 변환하는 함수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입력 신호들의 총 합이 활성화를 일으키는지를 정하는 역할을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비선형함수를 사용 </a:t>
            </a:r>
            <a:r>
              <a:rPr lang="en-US" altLang="ko-KR" dirty="0"/>
              <a:t>: </a:t>
            </a:r>
            <a:r>
              <a:rPr lang="ko-KR" altLang="en-US" dirty="0"/>
              <a:t>선형 함수같은 경우 </a:t>
            </a:r>
            <a:r>
              <a:rPr lang="en-US" altLang="ko-KR" dirty="0"/>
              <a:t>y = cx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이걸 반복하면 사실상 </a:t>
            </a:r>
            <a:r>
              <a:rPr lang="en-US" altLang="ko-KR" dirty="0"/>
              <a:t>y = c * c * c * x </a:t>
            </a:r>
            <a:r>
              <a:rPr lang="ko-KR" altLang="en-US" dirty="0"/>
              <a:t>인데 이건 </a:t>
            </a:r>
            <a:r>
              <a:rPr lang="en-US" altLang="ko-KR" dirty="0"/>
              <a:t>y = ax</a:t>
            </a:r>
            <a:r>
              <a:rPr lang="ko-KR" altLang="en-US" dirty="0"/>
              <a:t>로 표현 가능해서 은닉층을 </a:t>
            </a:r>
            <a:r>
              <a:rPr lang="ko-KR" altLang="en-US" dirty="0" err="1"/>
              <a:t>깊게하는</a:t>
            </a:r>
            <a:r>
              <a:rPr lang="ko-KR" altLang="en-US" dirty="0"/>
              <a:t> 의미가 없음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B7BA17B4-FB84-47B0-B5B3-55D688401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957" y="2978541"/>
            <a:ext cx="3863221" cy="212400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454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C2BDD-72CA-468E-84C7-BC440026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활성함수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F61EB-64B1-4075-97AA-5F6879FE8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212" y="2511876"/>
            <a:ext cx="5658288" cy="3636511"/>
          </a:xfrm>
        </p:spPr>
        <p:txBody>
          <a:bodyPr/>
          <a:lstStyle/>
          <a:p>
            <a:r>
              <a:rPr lang="ko-KR" altLang="en-US" dirty="0"/>
              <a:t>계단 함수 </a:t>
            </a:r>
            <a:r>
              <a:rPr lang="en-US" altLang="ko-KR" dirty="0"/>
              <a:t>: </a:t>
            </a:r>
            <a:r>
              <a:rPr lang="ko-KR" altLang="en-US" dirty="0"/>
              <a:t>가장 기본이 되는 활성함수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임계점을 기준으로 스위치를 </a:t>
            </a:r>
            <a:r>
              <a:rPr lang="ko-KR" altLang="en-US" dirty="0" err="1"/>
              <a:t>켠것</a:t>
            </a:r>
            <a:r>
              <a:rPr lang="ko-KR" altLang="en-US" dirty="0"/>
              <a:t> </a:t>
            </a:r>
            <a:r>
              <a:rPr lang="ko-KR" altLang="en-US" dirty="0" err="1"/>
              <a:t>처럼</a:t>
            </a:r>
            <a:r>
              <a:rPr lang="ko-KR" altLang="en-US" dirty="0"/>
              <a:t> 딱 맞아 떨어짐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연속적이지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91FDFE-3BE6-44D2-B640-5DEF111F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873" y="2538412"/>
            <a:ext cx="48101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6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C2BDD-72CA-468E-84C7-BC440026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활성함수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F61EB-64B1-4075-97AA-5F6879FE8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14" y="2774301"/>
            <a:ext cx="5658288" cy="3636511"/>
          </a:xfrm>
        </p:spPr>
        <p:txBody>
          <a:bodyPr/>
          <a:lstStyle/>
          <a:p>
            <a:r>
              <a:rPr lang="ko-KR" altLang="en-US" dirty="0" err="1"/>
              <a:t>시그모이드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연속적인 실수를 돌려줌</a:t>
            </a:r>
            <a:r>
              <a:rPr lang="en-US" altLang="ko-KR" dirty="0"/>
              <a:t>. </a:t>
            </a:r>
            <a:r>
              <a:rPr lang="ko-KR" altLang="en-US" dirty="0"/>
              <a:t>마찬가지로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사이의 값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연속적인 특징이 있기에 학습에 장점이 있다고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096843-52D1-41BA-BF7A-61BECE9E0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222287"/>
            <a:ext cx="3702112" cy="15115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54497A-0CBE-4642-8E1A-0817703BD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87" y="2686973"/>
            <a:ext cx="46958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7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C2BDD-72CA-468E-84C7-BC440026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활성함수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F61EB-64B1-4075-97AA-5F6879FE8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14" y="2941305"/>
            <a:ext cx="5658288" cy="3636511"/>
          </a:xfrm>
        </p:spPr>
        <p:txBody>
          <a:bodyPr/>
          <a:lstStyle/>
          <a:p>
            <a:r>
              <a:rPr lang="en-US" altLang="ko-KR" dirty="0" err="1"/>
              <a:t>ReLU</a:t>
            </a:r>
            <a:r>
              <a:rPr lang="en-US" altLang="ko-KR" dirty="0"/>
              <a:t>(Rectified</a:t>
            </a:r>
            <a:r>
              <a:rPr lang="ko-KR" altLang="en-US" dirty="0"/>
              <a:t> </a:t>
            </a:r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Unit)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최근에 많이 사용하고 있는 함수</a:t>
            </a:r>
            <a:r>
              <a:rPr lang="en-US" altLang="ko-KR" dirty="0"/>
              <a:t>. </a:t>
            </a:r>
            <a:r>
              <a:rPr lang="ko-KR" altLang="en-US" dirty="0"/>
              <a:t>램프함수같은 느낌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시그모이드의</a:t>
            </a:r>
            <a:r>
              <a:rPr lang="ko-KR" altLang="en-US" dirty="0"/>
              <a:t> </a:t>
            </a:r>
            <a:r>
              <a:rPr lang="en-US" altLang="ko-KR" b="1" dirty="0"/>
              <a:t>Gradient Vanishing </a:t>
            </a:r>
            <a:r>
              <a:rPr lang="ko-KR" altLang="en-US" b="1" dirty="0"/>
              <a:t>문제</a:t>
            </a:r>
            <a:r>
              <a:rPr lang="ko-KR" altLang="en-US" dirty="0"/>
              <a:t>를 해결하기 위해서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B8BA29-C8BF-4CF0-A62D-809C45BAB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186910"/>
            <a:ext cx="3836637" cy="1508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3E3D7A-0EF8-4D87-A323-FCD338F1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087" y="2394693"/>
            <a:ext cx="4661299" cy="371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C2BDD-72CA-468E-84C7-BC440026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활성함수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F61EB-64B1-4075-97AA-5F6879FE8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541" y="2255505"/>
            <a:ext cx="9564916" cy="4155307"/>
          </a:xfrm>
        </p:spPr>
        <p:txBody>
          <a:bodyPr>
            <a:normAutofit/>
          </a:bodyPr>
          <a:lstStyle/>
          <a:p>
            <a:r>
              <a:rPr lang="en-US" altLang="ko-KR" b="1" dirty="0"/>
              <a:t>Gradient Vanishing </a:t>
            </a:r>
            <a:r>
              <a:rPr lang="ko-KR" altLang="en-US" b="1" dirty="0"/>
              <a:t>문제</a:t>
            </a:r>
            <a:r>
              <a:rPr lang="ko-KR" altLang="en-US" dirty="0"/>
              <a:t>란 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사이의 값을 가지는 </a:t>
            </a:r>
            <a:r>
              <a:rPr lang="en-US" altLang="ko-KR" dirty="0"/>
              <a:t>sigmoid function</a:t>
            </a:r>
            <a:r>
              <a:rPr lang="ko-KR" altLang="en-US" dirty="0"/>
              <a:t>에서 아주 작은</a:t>
            </a:r>
          </a:p>
          <a:p>
            <a:pPr marL="0" indent="0">
              <a:buNone/>
            </a:pPr>
            <a:r>
              <a:rPr lang="ko-KR" altLang="en-US" dirty="0"/>
              <a:t>     값을 가질 경우 </a:t>
            </a:r>
            <a:r>
              <a:rPr lang="en-US" altLang="ko-KR" dirty="0"/>
              <a:t>0</a:t>
            </a:r>
            <a:r>
              <a:rPr lang="ko-KR" altLang="en-US" dirty="0"/>
              <a:t>에 매우 가까운 값을 가지게 됨</a:t>
            </a:r>
            <a:r>
              <a:rPr lang="en-US" altLang="ko-KR" dirty="0"/>
              <a:t>. ex)0.00001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/>
              <a:t>Gradient Descent</a:t>
            </a:r>
            <a:r>
              <a:rPr lang="ko-KR" altLang="en-US" dirty="0"/>
              <a:t>를 사용해 </a:t>
            </a:r>
            <a:r>
              <a:rPr lang="en-US" altLang="ko-KR" dirty="0"/>
              <a:t>Back-propagation </a:t>
            </a:r>
            <a:r>
              <a:rPr lang="ko-KR" altLang="en-US" dirty="0"/>
              <a:t>시 각 </a:t>
            </a:r>
            <a:r>
              <a:rPr lang="en-US" altLang="ko-KR" dirty="0"/>
              <a:t>layer</a:t>
            </a:r>
            <a:r>
              <a:rPr lang="ko-KR" altLang="en-US" dirty="0"/>
              <a:t>를 지나며 이를 지속적으로</a:t>
            </a:r>
          </a:p>
          <a:p>
            <a:pPr marL="0" indent="0">
              <a:buNone/>
            </a:pPr>
            <a:r>
              <a:rPr lang="ko-KR" altLang="en-US" dirty="0"/>
              <a:t>     곱해주게 되는데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layer</a:t>
            </a:r>
            <a:r>
              <a:rPr lang="ko-KR" altLang="en-US" dirty="0"/>
              <a:t>가 많을 경우에는 결국 </a:t>
            </a:r>
            <a:r>
              <a:rPr lang="en-US" altLang="ko-KR" dirty="0"/>
              <a:t>0</a:t>
            </a:r>
            <a:r>
              <a:rPr lang="ko-KR" altLang="en-US" dirty="0"/>
              <a:t>으로 수렴하는 문제가 발생함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Gradient Descent : </a:t>
            </a:r>
            <a:r>
              <a:rPr lang="ko-KR" altLang="en-US" dirty="0"/>
              <a:t>함수의 </a:t>
            </a:r>
            <a:r>
              <a:rPr lang="ko-KR" altLang="en-US" dirty="0" err="1"/>
              <a:t>극대값</a:t>
            </a:r>
            <a:r>
              <a:rPr lang="en-US" altLang="ko-KR" dirty="0"/>
              <a:t>, </a:t>
            </a:r>
            <a:r>
              <a:rPr lang="ko-KR" altLang="en-US" dirty="0" err="1"/>
              <a:t>극소값을</a:t>
            </a:r>
            <a:r>
              <a:rPr lang="ko-KR" altLang="en-US" dirty="0"/>
              <a:t> 찾기 위해 가장 기울기가 가파른 쪽으로  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 err="1"/>
              <a:t>찾아감</a:t>
            </a:r>
            <a:r>
              <a:rPr lang="en-US" altLang="ko-KR" dirty="0"/>
              <a:t>. </a:t>
            </a:r>
            <a:r>
              <a:rPr lang="ko-KR" altLang="en-US" dirty="0"/>
              <a:t>실제 방법은 잘 모르겠으나</a:t>
            </a:r>
            <a:r>
              <a:rPr lang="en-US" altLang="ko-KR" dirty="0"/>
              <a:t>, </a:t>
            </a:r>
            <a:r>
              <a:rPr lang="ko-KR" altLang="en-US" dirty="0"/>
              <a:t>오차를 찾는데 가장 최소한의 방법이기 때문에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한다고 함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19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6D7F4-DC87-44D0-8285-8503F270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역전파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94387DC-7B04-4EAE-A1B3-07AAC27D7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4457" y="2997337"/>
            <a:ext cx="3863221" cy="21240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2AF41-52A5-4D1C-8126-9554BC972073}"/>
              </a:ext>
            </a:extLst>
          </p:cNvPr>
          <p:cNvSpPr txBox="1"/>
          <p:nvPr/>
        </p:nvSpPr>
        <p:spPr>
          <a:xfrm>
            <a:off x="1224304" y="3090013"/>
            <a:ext cx="4687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입력층</a:t>
            </a:r>
            <a:r>
              <a:rPr lang="en-US" altLang="ko-KR" dirty="0"/>
              <a:t>, </a:t>
            </a:r>
            <a:r>
              <a:rPr lang="ko-KR" altLang="en-US" dirty="0" err="1"/>
              <a:t>은닉층</a:t>
            </a:r>
            <a:r>
              <a:rPr lang="en-US" altLang="ko-KR" dirty="0"/>
              <a:t>(</a:t>
            </a:r>
            <a:r>
              <a:rPr lang="ko-KR" altLang="en-US" dirty="0"/>
              <a:t>활성함수</a:t>
            </a:r>
            <a:r>
              <a:rPr lang="en-US" altLang="ko-KR" dirty="0"/>
              <a:t>), </a:t>
            </a:r>
            <a:r>
              <a:rPr lang="ko-KR" altLang="en-US" dirty="0"/>
              <a:t>출력층으로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 : </a:t>
            </a:r>
            <a:r>
              <a:rPr lang="ko-KR" altLang="en-US" dirty="0"/>
              <a:t>가중치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Z : </a:t>
            </a:r>
            <a:r>
              <a:rPr lang="ko-KR" altLang="en-US" dirty="0"/>
              <a:t>입력에 가중치를 곱한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 : z</a:t>
            </a:r>
            <a:r>
              <a:rPr lang="ko-KR" altLang="en-US" dirty="0"/>
              <a:t>가 활성함수를 거쳐서 나온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441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6D7F4-DC87-44D0-8285-8503F270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역전파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10E500-F51E-41BC-B969-3332AD2A8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058" y="2448833"/>
            <a:ext cx="5575820" cy="376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445BBD-E668-4A6D-9B8C-B7C0543D4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10867"/>
            <a:ext cx="10554574" cy="3636511"/>
          </a:xfrm>
        </p:spPr>
        <p:txBody>
          <a:bodyPr/>
          <a:lstStyle/>
          <a:p>
            <a:r>
              <a:rPr lang="ko-KR" altLang="en-US" dirty="0"/>
              <a:t>결과 값에 대한 오차율을 다시 </a:t>
            </a:r>
            <a:r>
              <a:rPr lang="ko-KR" altLang="en-US" dirty="0" err="1"/>
              <a:t>입력쪽으로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넣어주어 오차율을 줄이면서 결과값 도출 가능</a:t>
            </a:r>
          </a:p>
        </p:txBody>
      </p:sp>
    </p:spTree>
    <p:extLst>
      <p:ext uri="{BB962C8B-B14F-4D97-AF65-F5344CB8AC3E}">
        <p14:creationId xmlns:p14="http://schemas.microsoft.com/office/powerpoint/2010/main" val="3391378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300</Words>
  <Application>Microsoft Office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명언</vt:lpstr>
      <vt:lpstr> 연구결과 보고</vt:lpstr>
      <vt:lpstr>INDEX</vt:lpstr>
      <vt:lpstr>활성함수</vt:lpstr>
      <vt:lpstr>활성함수</vt:lpstr>
      <vt:lpstr>활성함수</vt:lpstr>
      <vt:lpstr>활성함수</vt:lpstr>
      <vt:lpstr>활성함수</vt:lpstr>
      <vt:lpstr>역전파</vt:lpstr>
      <vt:lpstr>역전파</vt:lpstr>
      <vt:lpstr>역전파</vt:lpstr>
      <vt:lpstr>tensorflow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2020.02월 2주차 연구결과 보고</dc:title>
  <dc:creator>박민재</dc:creator>
  <cp:lastModifiedBy>박민재</cp:lastModifiedBy>
  <cp:revision>47</cp:revision>
  <dcterms:created xsi:type="dcterms:W3CDTF">2020-02-11T03:24:50Z</dcterms:created>
  <dcterms:modified xsi:type="dcterms:W3CDTF">2020-04-09T05:55:20Z</dcterms:modified>
</cp:coreProperties>
</file>