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6" r:id="rId4"/>
    <p:sldId id="287" r:id="rId5"/>
    <p:sldId id="285" r:id="rId6"/>
    <p:sldId id="288" r:id="rId7"/>
    <p:sldId id="291" r:id="rId8"/>
    <p:sldId id="289" r:id="rId9"/>
    <p:sldId id="292" r:id="rId10"/>
    <p:sldId id="293" r:id="rId11"/>
    <p:sldId id="295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Hyperparameter management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Data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불러오기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F9CE7-8EF7-4970-A20F-F73FC9F9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8" y="1174072"/>
            <a:ext cx="182880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925301-879C-47B1-9B24-24B33A22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8" y="1488855"/>
            <a:ext cx="7322681" cy="5090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C5882B-CF52-4EE0-AC72-987F0EB76973}"/>
              </a:ext>
            </a:extLst>
          </p:cNvPr>
          <p:cNvSpPr txBox="1"/>
          <p:nvPr/>
        </p:nvSpPr>
        <p:spPr>
          <a:xfrm>
            <a:off x="7717744" y="1600035"/>
            <a:ext cx="42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이런 형식으로 데이터들이 표처럼 나옴</a:t>
            </a:r>
          </a:p>
        </p:txBody>
      </p:sp>
    </p:spTree>
    <p:extLst>
      <p:ext uri="{BB962C8B-B14F-4D97-AF65-F5344CB8AC3E}">
        <p14:creationId xmlns:p14="http://schemas.microsoft.com/office/powerpoint/2010/main" val="37988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Data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불러오기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5882B-CF52-4EE0-AC72-987F0EB76973}"/>
              </a:ext>
            </a:extLst>
          </p:cNvPr>
          <p:cNvSpPr txBox="1"/>
          <p:nvPr/>
        </p:nvSpPr>
        <p:spPr>
          <a:xfrm>
            <a:off x="204490" y="5147390"/>
            <a:ext cx="1163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나이와 성별에 따른 점수 분포를 확인하기 위해 표로 작성한 모습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하이퍼파라미터도</a:t>
            </a:r>
            <a:r>
              <a:rPr lang="ko-KR" altLang="en-US" b="1" dirty="0"/>
              <a:t> 마찬가지로 </a:t>
            </a:r>
            <a:r>
              <a:rPr lang="ko-KR" altLang="en-US" b="1" dirty="0" err="1"/>
              <a:t>이런식으로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개이상의 변수에 관한 데이터 값을 눈으로 확인할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55B21-1D9E-4671-9DA8-0D12C77C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0" y="1168308"/>
            <a:ext cx="1933575" cy="1876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AEDD45-39FA-41B4-80C6-B6773507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92" y="1259452"/>
            <a:ext cx="4356518" cy="30285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D29A1E-00D7-4AAA-B3A2-1744C4A6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53" y="1384957"/>
            <a:ext cx="4729159" cy="33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0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</a:rPr>
              <a:t>Data </a:t>
            </a:r>
            <a:r>
              <a:rPr lang="ko-KR" altLang="en-US" sz="3200" b="1" i="1" kern="0">
                <a:solidFill>
                  <a:prstClr val="white"/>
                </a:solidFill>
              </a:rPr>
              <a:t>불러오기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38451A-426F-4317-B5A3-48CD9750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2" y="1250760"/>
            <a:ext cx="8444683" cy="52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Json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Json</a:t>
            </a:r>
            <a:r>
              <a:rPr lang="ko-KR" altLang="en-US" sz="2500" b="1" dirty="0">
                <a:solidFill>
                  <a:schemeClr val="tx1"/>
                </a:solidFill>
              </a:rPr>
              <a:t>이란</a:t>
            </a:r>
            <a:r>
              <a:rPr lang="en-US" altLang="ko-KR" sz="25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ko-KR" altLang="en-US" b="1" dirty="0">
                <a:solidFill>
                  <a:schemeClr val="tx1"/>
                </a:solidFill>
              </a:rPr>
              <a:t>계열 </a:t>
            </a:r>
            <a:r>
              <a:rPr lang="ko-KR" altLang="en-US" b="1" dirty="0" err="1">
                <a:solidFill>
                  <a:schemeClr val="tx1"/>
                </a:solidFill>
              </a:rPr>
              <a:t>언어간의</a:t>
            </a:r>
            <a:r>
              <a:rPr lang="ko-KR" altLang="en-US" b="1" dirty="0">
                <a:solidFill>
                  <a:schemeClr val="tx1"/>
                </a:solidFill>
              </a:rPr>
              <a:t> 데이터 관리를 수월하게 </a:t>
            </a:r>
            <a:r>
              <a:rPr lang="ko-KR" altLang="en-US" b="1" dirty="0" err="1">
                <a:solidFill>
                  <a:schemeClr val="tx1"/>
                </a:solidFill>
              </a:rPr>
              <a:t>해줌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딕셔너리</a:t>
            </a:r>
            <a:r>
              <a:rPr lang="ko-KR" altLang="en-US" b="1" dirty="0">
                <a:solidFill>
                  <a:schemeClr val="tx1"/>
                </a:solidFill>
              </a:rPr>
              <a:t> 형태도 저장 할 수 있음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컴퓨터가 해석하기도 쉽고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사람이 보기에도 쉽게 저장한다는 장점이 있음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Json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EFF28-C581-499D-9402-50F18B75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1" y="1498022"/>
            <a:ext cx="10493059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Hash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Hash</a:t>
            </a:r>
            <a:r>
              <a:rPr lang="ko-KR" altLang="en-US" sz="2500" b="1" dirty="0">
                <a:solidFill>
                  <a:schemeClr val="tx1"/>
                </a:solidFill>
              </a:rPr>
              <a:t>란</a:t>
            </a:r>
            <a:r>
              <a:rPr lang="en-US" altLang="ko-KR" sz="25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원하는 데이터를 정해진 길이의 암호화된 문자열로 바꾸는 것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여기서 쓰는 이유는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같은 모델의 실험에서 </a:t>
            </a:r>
            <a:r>
              <a:rPr lang="ko-KR" altLang="en-US" b="1" dirty="0" err="1">
                <a:solidFill>
                  <a:schemeClr val="tx1"/>
                </a:solidFill>
              </a:rPr>
              <a:t>하이퍼파라미터를</a:t>
            </a:r>
            <a:r>
              <a:rPr lang="ko-KR" altLang="en-US" b="1" dirty="0">
                <a:solidFill>
                  <a:schemeClr val="tx1"/>
                </a:solidFill>
              </a:rPr>
              <a:t> 바꾸며 실험하는데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해쉬값으로</a:t>
            </a:r>
            <a:r>
              <a:rPr lang="ko-KR" altLang="en-US" b="1" dirty="0">
                <a:solidFill>
                  <a:schemeClr val="tx1"/>
                </a:solidFill>
              </a:rPr>
              <a:t> 제목을 저장하여 추후 관리하기 쉽도록 하기 위함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37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Hash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A50D1-CF23-481A-A05B-E5ADD94AA458}"/>
              </a:ext>
            </a:extLst>
          </p:cNvPr>
          <p:cNvSpPr txBox="1"/>
          <p:nvPr/>
        </p:nvSpPr>
        <p:spPr>
          <a:xfrm>
            <a:off x="0" y="412885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Setting1,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Setting2</a:t>
            </a:r>
            <a:r>
              <a:rPr lang="ko-KR" altLang="en-US" b="1" dirty="0">
                <a:latin typeface="+mn-ea"/>
              </a:rPr>
              <a:t>는 같은 데이터 값을 가짐</a:t>
            </a:r>
            <a:r>
              <a:rPr lang="en-US" altLang="ko-KR" b="1" dirty="0">
                <a:latin typeface="+mn-ea"/>
              </a:rPr>
              <a:t>.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인코딩 했을 때 같은 데이터면 같은 </a:t>
            </a:r>
            <a:r>
              <a:rPr lang="ko-KR" altLang="en-US" b="1" dirty="0" err="1">
                <a:latin typeface="+mn-ea"/>
              </a:rPr>
              <a:t>해쉬값을</a:t>
            </a:r>
            <a:r>
              <a:rPr lang="ko-KR" altLang="en-US" b="1" dirty="0">
                <a:latin typeface="+mn-ea"/>
              </a:rPr>
              <a:t> 가지는 모습을 볼 수 있음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Sha1 -&gt; 20</a:t>
            </a:r>
            <a:r>
              <a:rPr lang="ko-KR" altLang="en-US" b="1" dirty="0">
                <a:latin typeface="+mn-ea"/>
              </a:rPr>
              <a:t>바이트의 길이로 인코딩하는 방식</a:t>
            </a:r>
            <a:r>
              <a:rPr lang="en-US" altLang="ko-KR" b="1" dirty="0">
                <a:latin typeface="+mn-ea"/>
              </a:rPr>
              <a:t>, sha256</a:t>
            </a:r>
            <a:r>
              <a:rPr lang="ko-KR" altLang="en-US" b="1" dirty="0">
                <a:latin typeface="+mn-ea"/>
              </a:rPr>
              <a:t>등 다양한 방식이 있음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Hexdigest</a:t>
            </a:r>
            <a:r>
              <a:rPr lang="en-US" altLang="ko-KR" b="1" dirty="0">
                <a:latin typeface="+mn-ea"/>
              </a:rPr>
              <a:t>() : 16</a:t>
            </a:r>
            <a:r>
              <a:rPr lang="ko-KR" altLang="en-US" b="1" dirty="0">
                <a:latin typeface="+mn-ea"/>
              </a:rPr>
              <a:t>진수로 이루어진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 err="1">
                <a:latin typeface="+mn-ea"/>
              </a:rPr>
              <a:t>배길이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기본 </a:t>
            </a:r>
            <a:r>
              <a:rPr lang="ko-KR" altLang="en-US" b="1" dirty="0" err="1">
                <a:latin typeface="+mn-ea"/>
              </a:rPr>
              <a:t>해쉬값의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 err="1">
                <a:latin typeface="+mn-ea"/>
              </a:rPr>
              <a:t>배인것으로</a:t>
            </a:r>
            <a:r>
              <a:rPr lang="ko-KR" altLang="en-US" b="1" dirty="0">
                <a:latin typeface="+mn-ea"/>
              </a:rPr>
              <a:t> 추정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로 형성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값을 안전하게 교환할 때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68FDA7-B6C4-4DE3-AB80-D9F9D35D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8" y="1248877"/>
            <a:ext cx="8715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1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파일 이름 만들기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FCF5C-7E3D-4735-9C91-8A62BAED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23" y="2184916"/>
            <a:ext cx="8428060" cy="1959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A3EA3-7689-49E8-8F56-C57E29B2E9E0}"/>
              </a:ext>
            </a:extLst>
          </p:cNvPr>
          <p:cNvSpPr txBox="1"/>
          <p:nvPr/>
        </p:nvSpPr>
        <p:spPr>
          <a:xfrm>
            <a:off x="2757471" y="4462727"/>
            <a:ext cx="83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파일과 </a:t>
            </a:r>
            <a:r>
              <a:rPr lang="en-US" altLang="ko-KR" dirty="0"/>
              <a:t>Hash</a:t>
            </a:r>
            <a:r>
              <a:rPr lang="ko-KR" altLang="en-US" dirty="0"/>
              <a:t>를 같이 사용하여 파일명을 만드는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파일 저장 및 불러오기 함수 구현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431E24-8BA9-4C3E-BC94-0A67A6D3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26" y="1280901"/>
            <a:ext cx="9153525" cy="50387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EC8E0D-B6F3-479F-9C1C-4B5BF1AD8B52}"/>
              </a:ext>
            </a:extLst>
          </p:cNvPr>
          <p:cNvSpPr/>
          <p:nvPr/>
        </p:nvSpPr>
        <p:spPr>
          <a:xfrm>
            <a:off x="1927040" y="5895517"/>
            <a:ext cx="3906983" cy="424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Pandas(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DataFrame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88FFD-1BAE-4889-86B8-A71514319D7B}"/>
              </a:ext>
            </a:extLst>
          </p:cNvPr>
          <p:cNvSpPr txBox="1"/>
          <p:nvPr/>
        </p:nvSpPr>
        <p:spPr>
          <a:xfrm>
            <a:off x="445863" y="1409371"/>
            <a:ext cx="10519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DataFrame</a:t>
            </a:r>
            <a:r>
              <a:rPr lang="ko-KR" altLang="en-US" sz="2500" b="1" dirty="0"/>
              <a:t>으로 반환하는 이유</a:t>
            </a:r>
            <a:r>
              <a:rPr lang="en-US" altLang="ko-KR" sz="2500" b="1" dirty="0"/>
              <a:t>?</a:t>
            </a:r>
          </a:p>
          <a:p>
            <a:endParaRPr lang="en-US" altLang="ko-KR" sz="2500" b="1" dirty="0"/>
          </a:p>
          <a:p>
            <a:r>
              <a:rPr lang="ko-KR" altLang="en-US" b="1" dirty="0"/>
              <a:t>엑셀처럼 데이터 관리를 편하게 하기 위해서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보통 </a:t>
            </a:r>
            <a:r>
              <a:rPr lang="ko-KR" altLang="en-US" b="1" dirty="0" err="1"/>
              <a:t>딕셔너리를</a:t>
            </a:r>
            <a:r>
              <a:rPr lang="ko-KR" altLang="en-US" b="1" dirty="0"/>
              <a:t> 사용하기 때문에 표로 관리하는게 편함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나중에 그래프 출력할 때 </a:t>
            </a:r>
            <a:r>
              <a:rPr lang="ko-KR" altLang="en-US" b="1" dirty="0" err="1"/>
              <a:t>다변수</a:t>
            </a:r>
            <a:r>
              <a:rPr lang="ko-KR" altLang="en-US" b="1" dirty="0"/>
              <a:t> 사용을 </a:t>
            </a:r>
            <a:r>
              <a:rPr lang="ko-KR" altLang="en-US" b="1" dirty="0" err="1"/>
              <a:t>해야하기</a:t>
            </a:r>
            <a:r>
              <a:rPr lang="ko-KR" altLang="en-US" b="1" dirty="0"/>
              <a:t> 때문에 </a:t>
            </a:r>
            <a:r>
              <a:rPr lang="en-US" altLang="ko-KR" b="1" dirty="0" err="1"/>
              <a:t>DataFrame</a:t>
            </a:r>
            <a:r>
              <a:rPr lang="ko-KR" altLang="en-US" b="1" dirty="0"/>
              <a:t>을 쓰는 이유도 있음</a:t>
            </a:r>
          </a:p>
        </p:txBody>
      </p:sp>
    </p:spTree>
    <p:extLst>
      <p:ext uri="{BB962C8B-B14F-4D97-AF65-F5344CB8AC3E}">
        <p14:creationId xmlns:p14="http://schemas.microsoft.com/office/powerpoint/2010/main" val="217178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     실제 적용 모습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FA111-9610-4476-8E98-3B22E793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822441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8AEA45-50FE-47E7-8164-B86E3C26B325}"/>
              </a:ext>
            </a:extLst>
          </p:cNvPr>
          <p:cNvSpPr/>
          <p:nvPr/>
        </p:nvSpPr>
        <p:spPr>
          <a:xfrm>
            <a:off x="0" y="5720668"/>
            <a:ext cx="4753369" cy="10811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BBD4A-56AB-42F8-AD2D-B4FC9DA926A6}"/>
              </a:ext>
            </a:extLst>
          </p:cNvPr>
          <p:cNvSpPr txBox="1"/>
          <p:nvPr/>
        </p:nvSpPr>
        <p:spPr>
          <a:xfrm>
            <a:off x="5214346" y="1307365"/>
            <a:ext cx="625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예시는 </a:t>
            </a:r>
            <a:r>
              <a:rPr lang="en-US" altLang="ko-KR" b="1" dirty="0"/>
              <a:t>layer </a:t>
            </a:r>
            <a:r>
              <a:rPr lang="ko-KR" altLang="en-US" b="1" dirty="0"/>
              <a:t>수</a:t>
            </a:r>
            <a:r>
              <a:rPr lang="en-US" altLang="ko-KR" b="1" dirty="0"/>
              <a:t>, hidden dim</a:t>
            </a:r>
            <a:r>
              <a:rPr lang="ko-KR" altLang="en-US" b="1" dirty="0"/>
              <a:t>을 수정하여 실험을 하는 모델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중첩 </a:t>
            </a:r>
            <a:r>
              <a:rPr lang="en-US" altLang="ko-KR" b="1" dirty="0"/>
              <a:t>for</a:t>
            </a:r>
            <a:r>
              <a:rPr lang="ko-KR" altLang="en-US" b="1" dirty="0"/>
              <a:t>문을 통해 데이터이름과 값을 짝지어서 저장해주고</a:t>
            </a:r>
            <a:r>
              <a:rPr lang="en-US" altLang="ko-KR" b="1" dirty="0"/>
              <a:t>, </a:t>
            </a:r>
          </a:p>
          <a:p>
            <a:endParaRPr lang="en-US" altLang="ko-KR" b="1" dirty="0"/>
          </a:p>
          <a:p>
            <a:r>
              <a:rPr lang="ko-KR" altLang="en-US" b="1" dirty="0"/>
              <a:t>이전에 만든 함수를 통해 </a:t>
            </a:r>
            <a:r>
              <a:rPr lang="en-US" altLang="ko-KR" b="1" dirty="0"/>
              <a:t>json </a:t>
            </a:r>
            <a:r>
              <a:rPr lang="ko-KR" altLang="en-US" b="1" dirty="0"/>
              <a:t>파일로 저장해준다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401755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258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34</cp:revision>
  <dcterms:created xsi:type="dcterms:W3CDTF">2020-08-11T03:52:27Z</dcterms:created>
  <dcterms:modified xsi:type="dcterms:W3CDTF">2021-01-13T05:48:48Z</dcterms:modified>
</cp:coreProperties>
</file>