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2020.01 </a:t>
            </a: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파이썬 프로그래밍 진행 현황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파이썬 영상처리 학습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딥러닝 기초 </a:t>
            </a:r>
            <a:r>
              <a:rPr lang="en-US" altLang="ko-KR" sz="2400" dirty="0"/>
              <a:t>Gate </a:t>
            </a:r>
            <a:r>
              <a:rPr lang="ko-KR" altLang="en-US" sz="2400" dirty="0"/>
              <a:t>실습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앞으로의 일정</a:t>
            </a:r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C66436-32BF-4723-A14E-70EFAA10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>
                <a:solidFill>
                  <a:srgbClr val="FFFFFF"/>
                </a:solidFill>
              </a:rPr>
              <a:t>파이썬 프로그래밍 진행 현황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79BBB7-57AD-4CBC-AA6A-8C083860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14" y="457201"/>
            <a:ext cx="4161549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EF947-4184-42AE-A779-0E938DC5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리스트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 err="1">
                <a:solidFill>
                  <a:srgbClr val="FFFFFF"/>
                </a:solidFill>
              </a:rPr>
              <a:t>반복문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함수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랜덤함수 등을 이용하여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   “</a:t>
            </a:r>
            <a:r>
              <a:rPr lang="ko-KR" altLang="en-US" sz="2000" dirty="0">
                <a:solidFill>
                  <a:srgbClr val="FFFFFF"/>
                </a:solidFill>
              </a:rPr>
              <a:t>영어 단어 테스트 프로그램</a:t>
            </a:r>
            <a:r>
              <a:rPr lang="en-US" altLang="ko-KR" sz="2000" dirty="0">
                <a:solidFill>
                  <a:srgbClr val="FFFFFF"/>
                </a:solidFill>
              </a:rPr>
              <a:t>” </a:t>
            </a:r>
            <a:r>
              <a:rPr lang="ko-KR" altLang="en-US" sz="2000" dirty="0">
                <a:solidFill>
                  <a:srgbClr val="FFFFFF"/>
                </a:solidFill>
              </a:rPr>
              <a:t>         </a:t>
            </a:r>
            <a:r>
              <a:rPr lang="en-US" altLang="ko-KR" sz="2000" dirty="0">
                <a:solidFill>
                  <a:srgbClr val="FFFFFF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    </a:t>
            </a:r>
            <a:r>
              <a:rPr lang="ko-KR" altLang="en-US" sz="2000" dirty="0">
                <a:solidFill>
                  <a:srgbClr val="FFFFFF"/>
                </a:solidFill>
              </a:rPr>
              <a:t>구현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6BEDF2-A715-4CCA-8CB9-73BE0020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진행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848A3-6C5E-4A22-81F2-DF60BFA9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1" y="457201"/>
            <a:ext cx="5780095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280D9-11F8-4C22-8FFA-AECC63A2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단어와 뜻 입력 후 모든 단어를 </a:t>
            </a:r>
            <a:r>
              <a:rPr lang="ko-KR" altLang="en-US" sz="2000" dirty="0" err="1">
                <a:solidFill>
                  <a:srgbClr val="FFFFFF"/>
                </a:solidFill>
              </a:rPr>
              <a:t>시험칠</a:t>
            </a:r>
            <a:r>
              <a:rPr lang="ko-KR" altLang="en-US" sz="2000" dirty="0">
                <a:solidFill>
                  <a:srgbClr val="FFFFFF"/>
                </a:solidFill>
              </a:rPr>
              <a:t> 수 있음</a:t>
            </a:r>
            <a:r>
              <a:rPr lang="en-US" altLang="ko-KR" sz="2000" dirty="0">
                <a:solidFill>
                  <a:srgbClr val="FFFFFF"/>
                </a:solidFill>
              </a:rPr>
              <a:t>. </a:t>
            </a:r>
            <a:r>
              <a:rPr lang="ko-KR" altLang="en-US" sz="2000" dirty="0">
                <a:solidFill>
                  <a:srgbClr val="FFFFFF"/>
                </a:solidFill>
              </a:rPr>
              <a:t>단어는 랜덤으로 나옴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EE6EC1-8AAF-48F8-988A-E48317C4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지원 현황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73A1A57-D7C1-42F1-B6DA-40E360C1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7" y="457201"/>
            <a:ext cx="5514184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52BF274-C663-4332-BBE8-E59CADC1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1600" dirty="0" err="1">
                <a:solidFill>
                  <a:srgbClr val="FFFFFF"/>
                </a:solidFill>
              </a:rPr>
              <a:t>임주혁군과</a:t>
            </a:r>
            <a:r>
              <a:rPr lang="ko-KR" altLang="en-US" sz="1600" dirty="0">
                <a:solidFill>
                  <a:srgbClr val="FFFFFF"/>
                </a:solidFill>
              </a:rPr>
              <a:t> 함께 </a:t>
            </a:r>
            <a:r>
              <a:rPr lang="ko-KR" altLang="en-US" sz="1600" dirty="0" err="1">
                <a:solidFill>
                  <a:srgbClr val="FFFFFF"/>
                </a:solidFill>
              </a:rPr>
              <a:t>깃허브를</a:t>
            </a:r>
            <a:r>
              <a:rPr lang="ko-KR" altLang="en-US" sz="1600" dirty="0">
                <a:solidFill>
                  <a:srgbClr val="FFFFFF"/>
                </a:solidFill>
              </a:rPr>
              <a:t> 사용하여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>
                <a:solidFill>
                  <a:srgbClr val="FFFFFF"/>
                </a:solidFill>
              </a:rPr>
              <a:t>스케줄 관리 프로그램 만드는 중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1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404BEC-6C4D-478F-B358-10357F37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>
                <a:solidFill>
                  <a:srgbClr val="FFFFFF"/>
                </a:solidFill>
              </a:rPr>
              <a:t>파이썬 영상처리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11E59-1DF8-446E-8832-D365166E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</a:rPr>
              <a:t>OpenCV</a:t>
            </a:r>
            <a:r>
              <a:rPr lang="ko-KR" altLang="en-US" sz="1600" dirty="0">
                <a:solidFill>
                  <a:srgbClr val="FFFFFF"/>
                </a:solidFill>
              </a:rPr>
              <a:t>를 이용한 실습</a:t>
            </a:r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유튜브 강의를 보며 </a:t>
            </a:r>
            <a:r>
              <a:rPr lang="ko-KR" altLang="en-US" sz="1600" dirty="0" err="1">
                <a:solidFill>
                  <a:srgbClr val="FFFFFF"/>
                </a:solidFill>
              </a:rPr>
              <a:t>따라하는중</a:t>
            </a:r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기본적인 </a:t>
            </a:r>
            <a:r>
              <a:rPr lang="en-US" altLang="ko-KR" sz="1600" dirty="0">
                <a:solidFill>
                  <a:srgbClr val="FFFFFF"/>
                </a:solidFill>
              </a:rPr>
              <a:t>OpenCV</a:t>
            </a:r>
            <a:r>
              <a:rPr lang="ko-KR" altLang="en-US" sz="1600" dirty="0">
                <a:solidFill>
                  <a:srgbClr val="FFFFFF"/>
                </a:solidFill>
              </a:rPr>
              <a:t>함수 사용법 위주로 </a:t>
            </a:r>
            <a:r>
              <a:rPr lang="ko-KR" altLang="en-US" sz="1600" dirty="0" err="1">
                <a:solidFill>
                  <a:srgbClr val="FFFFFF"/>
                </a:solidFill>
              </a:rPr>
              <a:t>공부중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64BFE22E-A3EA-4E00-B8F5-4B3AC245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999786"/>
            <a:ext cx="6267743" cy="4559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814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2BF7F9-3D89-45E2-A9F7-C01B639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딥러닝 기초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r>
              <a:rPr lang="en-US" altLang="ko-KR" sz="3200" dirty="0">
                <a:solidFill>
                  <a:srgbClr val="FFFFFF"/>
                </a:solidFill>
              </a:rPr>
              <a:t>Gate </a:t>
            </a:r>
            <a:r>
              <a:rPr lang="ko-KR" altLang="en-US" sz="3200" dirty="0">
                <a:solidFill>
                  <a:srgbClr val="FFFFFF"/>
                </a:solidFill>
              </a:rPr>
              <a:t>실습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9F0500-378F-4254-9CBD-BB7CF02E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가산치를 이용하여 각각의 </a:t>
            </a:r>
            <a:r>
              <a:rPr lang="en-US" altLang="ko-KR" sz="1600" dirty="0">
                <a:solidFill>
                  <a:srgbClr val="FFFFFF"/>
                </a:solidFill>
              </a:rPr>
              <a:t>Gate</a:t>
            </a:r>
            <a:r>
              <a:rPr lang="ko-KR" altLang="en-US" sz="1600" dirty="0">
                <a:solidFill>
                  <a:srgbClr val="FFFFFF"/>
                </a:solidFill>
              </a:rPr>
              <a:t>를 만드는 실습을 해 보았음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7FBB8D-021B-45FE-BCA6-093521AA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10" y="315480"/>
            <a:ext cx="2163896" cy="62270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068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E2CD-AA01-4E89-AE0C-87956D3D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앞으로의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4A843-9E47-4805-9EB8-A8040583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파이썬을</a:t>
            </a:r>
            <a:r>
              <a:rPr lang="ko-KR" altLang="en-US" sz="2400" dirty="0"/>
              <a:t> 이용한 간단한 프로그램 제작</a:t>
            </a:r>
            <a:r>
              <a:rPr lang="en-US" altLang="ko-KR" sz="2400" dirty="0"/>
              <a:t>(</a:t>
            </a:r>
            <a:r>
              <a:rPr lang="ko-KR" altLang="en-US" sz="2400" dirty="0"/>
              <a:t>스케줄 관리 프로그램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ImageProcessing</a:t>
            </a:r>
            <a:r>
              <a:rPr lang="en-US" altLang="ko-KR" sz="2400" dirty="0"/>
              <a:t> </a:t>
            </a:r>
            <a:r>
              <a:rPr lang="ko-KR" altLang="en-US" sz="2400" dirty="0"/>
              <a:t>공부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02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명언</vt:lpstr>
      <vt:lpstr>2020.01 연구결과 보고</vt:lpstr>
      <vt:lpstr>INDEX</vt:lpstr>
      <vt:lpstr>파이썬 프로그래밍 진행 현황</vt:lpstr>
      <vt:lpstr>파이썬 프로그래밍 진행 현황</vt:lpstr>
      <vt:lpstr>파이썬 프로그래밍 지원 현황</vt:lpstr>
      <vt:lpstr>파이썬 영상처리 학습</vt:lpstr>
      <vt:lpstr>딥러닝 기초  Gate 실습</vt:lpstr>
      <vt:lpstr>앞으로의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2020.01 연구결과 보고</dc:title>
  <dc:creator>박민재</dc:creator>
  <cp:lastModifiedBy>박민재</cp:lastModifiedBy>
  <cp:revision>1</cp:revision>
  <dcterms:created xsi:type="dcterms:W3CDTF">2020-01-22T06:39:25Z</dcterms:created>
  <dcterms:modified xsi:type="dcterms:W3CDTF">2020-01-22T06:40:38Z</dcterms:modified>
</cp:coreProperties>
</file>