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4" r:id="rId4"/>
    <p:sldId id="266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0" r:id="rId16"/>
    <p:sldId id="281" r:id="rId17"/>
    <p:sldId id="282" r:id="rId18"/>
    <p:sldId id="277" r:id="rId19"/>
    <p:sldId id="283" r:id="rId20"/>
    <p:sldId id="284" r:id="rId21"/>
    <p:sldId id="278" r:id="rId22"/>
    <p:sldId id="285" r:id="rId23"/>
    <p:sldId id="26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93D-28D0-4E9B-AE55-5689D9F977E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BCCB-146C-4F8C-A37E-4482AF27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93D-28D0-4E9B-AE55-5689D9F977E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BCCB-146C-4F8C-A37E-4482AF27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6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93D-28D0-4E9B-AE55-5689D9F977E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BCCB-146C-4F8C-A37E-4482AF27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5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93D-28D0-4E9B-AE55-5689D9F977E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BCCB-146C-4F8C-A37E-4482AF27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38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93D-28D0-4E9B-AE55-5689D9F977E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BCCB-146C-4F8C-A37E-4482AF27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93D-28D0-4E9B-AE55-5689D9F977E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BCCB-146C-4F8C-A37E-4482AF27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0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93D-28D0-4E9B-AE55-5689D9F977E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BCCB-146C-4F8C-A37E-4482AF27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7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93D-28D0-4E9B-AE55-5689D9F977E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BCCB-146C-4F8C-A37E-4482AF27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9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93D-28D0-4E9B-AE55-5689D9F977E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BCCB-146C-4F8C-A37E-4482AF27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93D-28D0-4E9B-AE55-5689D9F977E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BCCB-146C-4F8C-A37E-4482AF27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93D-28D0-4E9B-AE55-5689D9F977E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BCCB-146C-4F8C-A37E-4482AF27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12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2E93D-28D0-4E9B-AE55-5689D9F977E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ABCCB-146C-4F8C-A37E-4482AF27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9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PXeVHdIdmw&amp;list=PLSAJwo7mw8jn8iaXwT4MqLbZnS-LJwnBd&amp;index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7434" y="1250325"/>
            <a:ext cx="9144000" cy="184132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주차 인공지능 보고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55875" y="4560124"/>
            <a:ext cx="2121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박민재</a:t>
            </a:r>
            <a:endParaRPr lang="en-US" altLang="ko-KR" sz="3200" dirty="0" smtClean="0"/>
          </a:p>
          <a:p>
            <a:r>
              <a:rPr lang="ko-KR" altLang="en-US" sz="3200" dirty="0" err="1" smtClean="0"/>
              <a:t>임주혁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30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77" y="1476932"/>
            <a:ext cx="8496487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715" y="1690688"/>
            <a:ext cx="6832823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60717" y="5023262"/>
            <a:ext cx="3467595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6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8136"/>
            <a:ext cx="4973670" cy="19240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67" y="2398136"/>
            <a:ext cx="4720961" cy="2114488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4928260" y="3360161"/>
            <a:ext cx="243780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93278" y="2885704"/>
            <a:ext cx="137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Simplify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8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86" y="1596427"/>
            <a:ext cx="5314950" cy="473392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570020" y="5818908"/>
            <a:ext cx="286988" cy="201881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857008" y="5925787"/>
            <a:ext cx="2375065" cy="1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2073" y="5741121"/>
            <a:ext cx="38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Minimum, </a:t>
            </a:r>
            <a:r>
              <a:rPr lang="ko-KR" altLang="en-US" b="1" dirty="0" smtClean="0"/>
              <a:t>이 점을 찾는 것이 목표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15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Linear Regression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119" y="2985099"/>
            <a:ext cx="5455634" cy="153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194" y="1889538"/>
            <a:ext cx="53435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Linear Regression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3" y="1777585"/>
            <a:ext cx="6764186" cy="4326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7084" y="1777585"/>
            <a:ext cx="42513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예상한 가설을 구현하는 부분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Ex) </a:t>
            </a:r>
            <a:r>
              <a:rPr lang="ko-KR" altLang="en-US" sz="2000" dirty="0" smtClean="0"/>
              <a:t>가설 </a:t>
            </a:r>
            <a:r>
              <a:rPr lang="en-US" altLang="ko-KR" sz="2000" dirty="0" smtClean="0"/>
              <a:t>=&gt; Y = 4X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이 클래스에서 </a:t>
            </a:r>
            <a:r>
              <a:rPr lang="en-US" altLang="ko-KR" sz="2000" dirty="0" smtClean="0"/>
              <a:t>Y = 4X</a:t>
            </a:r>
            <a:r>
              <a:rPr lang="ko-KR" altLang="en-US" sz="2000" dirty="0" smtClean="0"/>
              <a:t>라는 함수    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를 만들어 준다고 생각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23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Linear Regression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82" y="1528356"/>
            <a:ext cx="9956035" cy="51812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888" y="1356817"/>
            <a:ext cx="2886075" cy="8667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38203" y="2422566"/>
            <a:ext cx="2814452" cy="2137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5427023" y="1911927"/>
            <a:ext cx="1042865" cy="510639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2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Linear Regression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599" y="1409514"/>
            <a:ext cx="8476802" cy="544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Linear Regression </a:t>
            </a:r>
            <a:r>
              <a:rPr lang="ko-KR" altLang="en-US" dirty="0"/>
              <a:t>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21" y="1690688"/>
            <a:ext cx="8032051" cy="41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Linear Regression </a:t>
            </a:r>
            <a:r>
              <a:rPr lang="ko-KR" altLang="en-US" dirty="0"/>
              <a:t>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24" y="1540487"/>
            <a:ext cx="8171152" cy="53175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651" y="4812537"/>
            <a:ext cx="2886075" cy="866775"/>
          </a:xfrm>
          <a:prstGeom prst="rect">
            <a:avLst/>
          </a:prstGeom>
        </p:spPr>
      </p:pic>
      <p:cxnSp>
        <p:nvCxnSpPr>
          <p:cNvPr id="7" name="꺾인 연결선 6"/>
          <p:cNvCxnSpPr/>
          <p:nvPr/>
        </p:nvCxnSpPr>
        <p:spPr>
          <a:xfrm flipV="1">
            <a:off x="5878286" y="5245924"/>
            <a:ext cx="3446365" cy="433388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598223" y="5679312"/>
            <a:ext cx="3479471" cy="3177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Classification of ML</a:t>
            </a:r>
          </a:p>
          <a:p>
            <a:r>
              <a:rPr lang="en-US" altLang="ko-KR" dirty="0" smtClean="0"/>
              <a:t>Clustering</a:t>
            </a:r>
          </a:p>
          <a:p>
            <a:r>
              <a:rPr lang="en-US" altLang="ko-KR" dirty="0" smtClean="0"/>
              <a:t>Dimensionality Reduction</a:t>
            </a:r>
          </a:p>
          <a:p>
            <a:r>
              <a:rPr lang="en-US" altLang="ko-KR" dirty="0" smtClean="0"/>
              <a:t>Linear Regression</a:t>
            </a:r>
          </a:p>
          <a:p>
            <a:r>
              <a:rPr lang="en-US" altLang="ko-KR" dirty="0" smtClean="0"/>
              <a:t>Linear Regression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2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Linear Regression </a:t>
            </a:r>
            <a:r>
              <a:rPr lang="ko-KR" altLang="en-US" dirty="0"/>
              <a:t>실습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425" y="1457623"/>
            <a:ext cx="6019273" cy="5400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2094" y="2165701"/>
            <a:ext cx="3206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Grad1, Grad2 </a:t>
            </a:r>
            <a:r>
              <a:rPr lang="ko-KR" altLang="en-US" dirty="0" smtClean="0"/>
              <a:t>방법 비교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거의 일치한 결과를 보여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4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Linear Regression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72" y="1409575"/>
            <a:ext cx="6512655" cy="496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계속 수강 예정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Image </a:t>
            </a:r>
            <a:r>
              <a:rPr lang="en-US" altLang="ko-KR" dirty="0" err="1" smtClean="0"/>
              <a:t>Classificaion</a:t>
            </a:r>
            <a:r>
              <a:rPr lang="ko-KR" altLang="en-US" dirty="0" smtClean="0"/>
              <a:t>의 코드를 깊은 단계까지 이해하도록 노력하고 </a:t>
            </a:r>
            <a:r>
              <a:rPr lang="ko-KR" altLang="en-US" dirty="0" err="1" smtClean="0"/>
              <a:t>구현해보기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ko-KR" altLang="en-US" dirty="0" err="1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 토익 학원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자료 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hlinkClick r:id="rId2"/>
              </a:rPr>
              <a:t>Youtube</a:t>
            </a:r>
            <a:r>
              <a:rPr lang="en-US" altLang="ko-KR" dirty="0" smtClean="0">
                <a:hlinkClick r:id="rId2"/>
              </a:rPr>
              <a:t> </a:t>
            </a:r>
            <a:r>
              <a:rPr lang="ko-KR" altLang="en-US" dirty="0" smtClean="0">
                <a:hlinkClick r:id="rId2"/>
              </a:rPr>
              <a:t>채널 </a:t>
            </a:r>
            <a:r>
              <a:rPr lang="en-US" altLang="ko-KR" dirty="0" smtClean="0">
                <a:hlinkClick r:id="rId2"/>
              </a:rPr>
              <a:t>: Idea Factory KAIST, </a:t>
            </a:r>
            <a:r>
              <a:rPr lang="ko-KR" altLang="en-US" dirty="0" err="1" smtClean="0">
                <a:hlinkClick r:id="rId2"/>
              </a:rPr>
              <a:t>딥러닝</a:t>
            </a:r>
            <a:r>
              <a:rPr lang="ko-KR" altLang="en-US" dirty="0" smtClean="0">
                <a:hlinkClick r:id="rId2"/>
              </a:rPr>
              <a:t> 홀로서기 </a:t>
            </a:r>
            <a:r>
              <a:rPr lang="en-US" altLang="ko-KR" dirty="0" smtClean="0">
                <a:hlinkClick r:id="rId2"/>
              </a:rPr>
              <a:t>#1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www.youtube.com/watch?v=hPXeVHdIdmw&amp;list=PLSAJwo7mw8jn8iaXwT4MqLbZnS-LJwnBd&amp;index=1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58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Classification of 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828" y="1825625"/>
            <a:ext cx="86106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Classification of ML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498" y="2114550"/>
            <a:ext cx="6926751" cy="344805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445376" y="2239406"/>
            <a:ext cx="1748924" cy="363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2519" y="1852940"/>
            <a:ext cx="33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Input, Output</a:t>
            </a:r>
            <a:r>
              <a:rPr lang="ko-KR" altLang="en-US" sz="1400" b="1" dirty="0" smtClean="0"/>
              <a:t>이 모두 존재한 상태에서 학습하는 방법</a:t>
            </a:r>
            <a:endParaRPr lang="en-US" altLang="ko-KR" sz="1400" b="1" dirty="0" smtClean="0"/>
          </a:p>
        </p:txBody>
      </p:sp>
      <p:sp>
        <p:nvSpPr>
          <p:cNvPr id="10" name="타원 9"/>
          <p:cNvSpPr/>
          <p:nvPr/>
        </p:nvSpPr>
        <p:spPr>
          <a:xfrm>
            <a:off x="5264549" y="2239406"/>
            <a:ext cx="1974451" cy="363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166147" y="5258154"/>
            <a:ext cx="2323553" cy="30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56519" y="1486991"/>
            <a:ext cx="368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Input</a:t>
            </a:r>
            <a:r>
              <a:rPr lang="ko-KR" altLang="en-US" sz="1400" b="1" dirty="0" smtClean="0"/>
              <a:t>만 존재</a:t>
            </a:r>
            <a:r>
              <a:rPr lang="en-US" altLang="ko-KR" sz="1400" b="1" dirty="0" smtClean="0"/>
              <a:t>. Input</a:t>
            </a:r>
            <a:r>
              <a:rPr lang="ko-KR" altLang="en-US" sz="1400" b="1" dirty="0" smtClean="0"/>
              <a:t>들을 </a:t>
            </a:r>
            <a:r>
              <a:rPr lang="en-US" altLang="ko-KR" sz="1400" b="1" dirty="0" smtClean="0"/>
              <a:t>Grouping </a:t>
            </a:r>
            <a:r>
              <a:rPr lang="ko-KR" altLang="en-US" sz="1400" b="1" dirty="0" smtClean="0"/>
              <a:t>해줌 </a:t>
            </a:r>
            <a:endParaRPr lang="en-US" altLang="ko-KR" sz="1400" b="1" dirty="0" smtClean="0"/>
          </a:p>
        </p:txBody>
      </p:sp>
      <p:cxnSp>
        <p:nvCxnSpPr>
          <p:cNvPr id="6" name="꺾인 연결선 5"/>
          <p:cNvCxnSpPr/>
          <p:nvPr/>
        </p:nvCxnSpPr>
        <p:spPr>
          <a:xfrm rot="10800000">
            <a:off x="3557788" y="2006600"/>
            <a:ext cx="762051" cy="232806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flipV="1">
            <a:off x="6489700" y="1650673"/>
            <a:ext cx="1566819" cy="58873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239000" y="2231042"/>
            <a:ext cx="1974451" cy="363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7" idx="6"/>
          </p:cNvCxnSpPr>
          <p:nvPr/>
        </p:nvCxnSpPr>
        <p:spPr>
          <a:xfrm>
            <a:off x="9213451" y="2412990"/>
            <a:ext cx="1505349" cy="160021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59972" y="4050030"/>
            <a:ext cx="2717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Input, Output</a:t>
            </a:r>
            <a:r>
              <a:rPr lang="ko-KR" altLang="en-US" sz="1400" b="1" dirty="0" smtClean="0"/>
              <a:t>이 존재하지 않고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현재 상태와 주변 환경을 고려하여 학습을 하고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그에 대한 </a:t>
            </a:r>
            <a:r>
              <a:rPr lang="en-US" altLang="ko-KR" sz="1400" b="1" dirty="0" smtClean="0"/>
              <a:t>Output </a:t>
            </a:r>
            <a:r>
              <a:rPr lang="ko-KR" altLang="en-US" sz="1400" b="1" dirty="0" smtClean="0"/>
              <a:t>출력</a:t>
            </a:r>
            <a:r>
              <a:rPr lang="en-US" altLang="ko-KR" sz="1400" b="1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962" y="5082163"/>
            <a:ext cx="33432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일부 데이터를 사람이 </a:t>
            </a:r>
            <a:r>
              <a:rPr lang="ko-KR" altLang="en-US" sz="1400" b="1" dirty="0" err="1" smtClean="0"/>
              <a:t>라벨링</a:t>
            </a:r>
            <a:r>
              <a:rPr lang="ko-KR" altLang="en-US" sz="1400" b="1" dirty="0" smtClean="0"/>
              <a:t> 하고 학습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그 데이터를 바탕으로 나머지를 학습시킴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Ex) 10000</a:t>
            </a:r>
            <a:r>
              <a:rPr lang="ko-KR" altLang="en-US" sz="1400" b="1" dirty="0" smtClean="0"/>
              <a:t>개의 </a:t>
            </a:r>
            <a:r>
              <a:rPr lang="en-US" altLang="ko-KR" sz="1400" b="1" dirty="0" smtClean="0"/>
              <a:t>input</a:t>
            </a:r>
            <a:r>
              <a:rPr lang="ko-KR" altLang="en-US" sz="1400" b="1" dirty="0" smtClean="0"/>
              <a:t>중 </a:t>
            </a:r>
            <a:r>
              <a:rPr lang="en-US" altLang="ko-KR" sz="1400" b="1" dirty="0" smtClean="0"/>
              <a:t>100</a:t>
            </a:r>
            <a:r>
              <a:rPr lang="ko-KR" altLang="en-US" sz="1400" b="1" dirty="0" smtClean="0"/>
              <a:t>개를 사람이 추출하여 </a:t>
            </a:r>
            <a:r>
              <a:rPr lang="ko-KR" altLang="en-US" sz="1400" b="1" dirty="0" err="1" smtClean="0"/>
              <a:t>라벨링</a:t>
            </a:r>
            <a:r>
              <a:rPr lang="ko-KR" altLang="en-US" sz="1400" b="1" dirty="0" smtClean="0"/>
              <a:t> 후 그 </a:t>
            </a:r>
            <a:r>
              <a:rPr lang="en-US" altLang="ko-KR" sz="1400" b="1" dirty="0" smtClean="0"/>
              <a:t>100</a:t>
            </a:r>
            <a:r>
              <a:rPr lang="ko-KR" altLang="en-US" sz="1400" b="1" dirty="0" smtClean="0"/>
              <a:t>개를 학습</a:t>
            </a:r>
            <a:r>
              <a:rPr lang="en-US" altLang="ko-KR" sz="1400" b="1" dirty="0" smtClean="0"/>
              <a:t>.</a:t>
            </a:r>
          </a:p>
        </p:txBody>
      </p:sp>
      <p:cxnSp>
        <p:nvCxnSpPr>
          <p:cNvPr id="23" name="직선 화살표 연결선 22"/>
          <p:cNvCxnSpPr>
            <a:stCxn id="11" idx="2"/>
          </p:cNvCxnSpPr>
          <p:nvPr/>
        </p:nvCxnSpPr>
        <p:spPr>
          <a:xfrm flipH="1">
            <a:off x="3545794" y="5410377"/>
            <a:ext cx="62035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Classification of ML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664" y="2152650"/>
            <a:ext cx="5174672" cy="257588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232275" y="2798207"/>
            <a:ext cx="844550" cy="2878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8625" y="2295525"/>
            <a:ext cx="334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이미지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영상의 분류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이산적 데이터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9" name="타원 8"/>
          <p:cNvSpPr/>
          <p:nvPr/>
        </p:nvSpPr>
        <p:spPr>
          <a:xfrm>
            <a:off x="4232275" y="3548062"/>
            <a:ext cx="844550" cy="2878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692775" y="2798207"/>
            <a:ext cx="844550" cy="2878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67506" y="3511270"/>
            <a:ext cx="1084754" cy="3825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3" idx="2"/>
          </p:cNvCxnSpPr>
          <p:nvPr/>
        </p:nvCxnSpPr>
        <p:spPr>
          <a:xfrm rot="10800000">
            <a:off x="3413761" y="2453640"/>
            <a:ext cx="818515" cy="488514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4119" y="4369042"/>
            <a:ext cx="368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회귀 분석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경향성을 파악해서 다음 값 예측</a:t>
            </a:r>
            <a:endParaRPr lang="en-US" altLang="ko-KR" sz="1400" b="1" dirty="0" smtClean="0"/>
          </a:p>
        </p:txBody>
      </p:sp>
      <p:cxnSp>
        <p:nvCxnSpPr>
          <p:cNvPr id="16" name="꺾인 연결선 15"/>
          <p:cNvCxnSpPr/>
          <p:nvPr/>
        </p:nvCxnSpPr>
        <p:spPr>
          <a:xfrm rot="5400000">
            <a:off x="3707209" y="3899155"/>
            <a:ext cx="709047" cy="43598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flipV="1">
            <a:off x="6537325" y="1869283"/>
            <a:ext cx="2019300" cy="1007507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56625" y="1700150"/>
            <a:ext cx="33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비슷한 데이터들을 자동으로 </a:t>
            </a:r>
            <a:r>
              <a:rPr lang="en-US" altLang="ko-KR" sz="1400" b="1" dirty="0" smtClean="0"/>
              <a:t>Grouping </a:t>
            </a:r>
            <a:r>
              <a:rPr lang="ko-KR" altLang="en-US" sz="1400" b="1" dirty="0" smtClean="0"/>
              <a:t>해줌</a:t>
            </a:r>
            <a:endParaRPr lang="en-US" altLang="ko-KR" sz="1400" b="1" dirty="0" smtClean="0"/>
          </a:p>
        </p:txBody>
      </p:sp>
      <p:cxnSp>
        <p:nvCxnSpPr>
          <p:cNvPr id="22" name="꺾인 연결선 21"/>
          <p:cNvCxnSpPr/>
          <p:nvPr/>
        </p:nvCxnSpPr>
        <p:spPr>
          <a:xfrm>
            <a:off x="6652260" y="3702545"/>
            <a:ext cx="1758315" cy="109805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45500" y="4538990"/>
            <a:ext cx="33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데이터의 차원을 </a:t>
            </a:r>
            <a:r>
              <a:rPr lang="ko-KR" altLang="en-US" sz="1400" b="1" dirty="0" err="1" smtClean="0"/>
              <a:t>줄여줌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분산이 가장 큰 면을 추출해서 차원을 </a:t>
            </a:r>
            <a:r>
              <a:rPr lang="ko-KR" altLang="en-US" sz="1400" b="1" dirty="0" err="1" smtClean="0"/>
              <a:t>줄여줌</a:t>
            </a:r>
            <a:r>
              <a:rPr lang="en-US" altLang="ko-KR" sz="1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7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Clustering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5" y="1504951"/>
            <a:ext cx="8500403" cy="46593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87040" y="2103120"/>
            <a:ext cx="3177540" cy="236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199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Dimensionality Reduction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34" y="1522957"/>
            <a:ext cx="8921338" cy="478265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381503" y="3420094"/>
            <a:ext cx="565562" cy="32063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613" y="1690688"/>
            <a:ext cx="61147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240" y="1690688"/>
            <a:ext cx="5671519" cy="43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250</Words>
  <Application>Microsoft Office PowerPoint</Application>
  <PresentationFormat>와이드스크린</PresentationFormat>
  <Paragraphs>61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7월 4주차 인공지능 보고</vt:lpstr>
      <vt:lpstr>목차</vt:lpstr>
      <vt:lpstr>Classification of ML</vt:lpstr>
      <vt:lpstr>Classification of ML</vt:lpstr>
      <vt:lpstr>Classification of ML</vt:lpstr>
      <vt:lpstr>Clustering</vt:lpstr>
      <vt:lpstr>Dimensionality Reduction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 실습</vt:lpstr>
      <vt:lpstr>Linear Regression 실습</vt:lpstr>
      <vt:lpstr>Linear Regression 실습</vt:lpstr>
      <vt:lpstr>Linear Regression 실습</vt:lpstr>
      <vt:lpstr>Linear Regression 실습</vt:lpstr>
      <vt:lpstr>Linear Regression 실습</vt:lpstr>
      <vt:lpstr>Linear Regression 실습</vt:lpstr>
      <vt:lpstr>Linear Regression 실습</vt:lpstr>
      <vt:lpstr>계획</vt:lpstr>
      <vt:lpstr>자료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20.07.27 임주혁</dc:title>
  <dc:creator>IT</dc:creator>
  <cp:lastModifiedBy>IT</cp:lastModifiedBy>
  <cp:revision>23</cp:revision>
  <dcterms:created xsi:type="dcterms:W3CDTF">2020-07-27T06:23:37Z</dcterms:created>
  <dcterms:modified xsi:type="dcterms:W3CDTF">2020-07-29T09:37:30Z</dcterms:modified>
</cp:coreProperties>
</file>