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8389-36E3-4D54-AF75-85FC03904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연구결과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1583D-115D-439D-B66D-038974C54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24537"/>
          </a:xfrm>
        </p:spPr>
        <p:txBody>
          <a:bodyPr>
            <a:normAutofit/>
          </a:bodyPr>
          <a:lstStyle/>
          <a:p>
            <a:r>
              <a:rPr lang="en-US" altLang="ko-KR"/>
              <a:t>21611616</a:t>
            </a:r>
          </a:p>
          <a:p>
            <a:r>
              <a:rPr lang="ko-KR" altLang="en-US" dirty="0"/>
              <a:t>박민재</a:t>
            </a:r>
          </a:p>
        </p:txBody>
      </p:sp>
    </p:spTree>
    <p:extLst>
      <p:ext uri="{BB962C8B-B14F-4D97-AF65-F5344CB8AC3E}">
        <p14:creationId xmlns:p14="http://schemas.microsoft.com/office/powerpoint/2010/main" val="1339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8C18A-4658-4E72-8E48-82E830222578}"/>
              </a:ext>
            </a:extLst>
          </p:cNvPr>
          <p:cNvSpPr txBox="1"/>
          <p:nvPr/>
        </p:nvSpPr>
        <p:spPr>
          <a:xfrm>
            <a:off x="1219199" y="2495550"/>
            <a:ext cx="975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err="1"/>
              <a:t>차시도</a:t>
            </a:r>
            <a:r>
              <a:rPr lang="ko-KR" altLang="en-US" dirty="0"/>
              <a:t> </a:t>
            </a:r>
            <a:r>
              <a:rPr lang="en-US" altLang="ko-KR" dirty="0"/>
              <a:t>: pip uninstall </a:t>
            </a:r>
            <a:r>
              <a:rPr lang="en-US" altLang="ko-KR" dirty="0" err="1"/>
              <a:t>tensorflow</a:t>
            </a:r>
            <a:r>
              <a:rPr lang="ko-KR" altLang="en-US" dirty="0"/>
              <a:t>로 </a:t>
            </a:r>
            <a:r>
              <a:rPr lang="en-US" altLang="ko-KR" dirty="0" err="1"/>
              <a:t>tensorflow</a:t>
            </a:r>
            <a:r>
              <a:rPr lang="ko-KR" altLang="en-US" dirty="0"/>
              <a:t> 파일을 삭제한 후 다시 시도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이번에는 </a:t>
            </a:r>
            <a:r>
              <a:rPr lang="en-US" altLang="ko-KR" dirty="0"/>
              <a:t>pip install </a:t>
            </a:r>
            <a:r>
              <a:rPr lang="en-US" altLang="ko-KR" dirty="0" err="1"/>
              <a:t>tensorflow</a:t>
            </a:r>
            <a:r>
              <a:rPr lang="en-US" altLang="ko-KR" dirty="0"/>
              <a:t>==1.15(</a:t>
            </a:r>
            <a:r>
              <a:rPr lang="en-US" altLang="ko-KR" dirty="0" err="1"/>
              <a:t>cpu</a:t>
            </a:r>
            <a:r>
              <a:rPr lang="ko-KR" altLang="en-US" dirty="0"/>
              <a:t>전용버전</a:t>
            </a:r>
            <a:r>
              <a:rPr lang="en-US" altLang="ko-KR" dirty="0"/>
              <a:t>, </a:t>
            </a:r>
            <a:r>
              <a:rPr lang="ko-KR" altLang="en-US" dirty="0"/>
              <a:t>이전버전</a:t>
            </a:r>
            <a:r>
              <a:rPr lang="en-US" altLang="ko-KR" dirty="0"/>
              <a:t>)</a:t>
            </a:r>
            <a:r>
              <a:rPr lang="ko-KR" altLang="en-US" dirty="0"/>
              <a:t>을 설치함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에러가 뜨고</a:t>
            </a:r>
            <a:r>
              <a:rPr lang="en-US" altLang="ko-KR" dirty="0"/>
              <a:t>.. </a:t>
            </a:r>
            <a:r>
              <a:rPr lang="ko-KR" altLang="en-US" dirty="0"/>
              <a:t>좀처럼 감을 </a:t>
            </a:r>
            <a:r>
              <a:rPr lang="ko-KR" altLang="en-US" dirty="0" err="1"/>
              <a:t>못잡는중</a:t>
            </a:r>
            <a:r>
              <a:rPr lang="en-US" altLang="ko-KR" dirty="0"/>
              <a:t>..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040C27-3B77-47E9-9C89-1B369842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552441"/>
            <a:ext cx="9753600" cy="1221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038BD0-C980-4BAB-8904-4580CB23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4954869"/>
            <a:ext cx="11534775" cy="6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6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8C18A-4658-4E72-8E48-82E830222578}"/>
              </a:ext>
            </a:extLst>
          </p:cNvPr>
          <p:cNvSpPr txBox="1"/>
          <p:nvPr/>
        </p:nvSpPr>
        <p:spPr>
          <a:xfrm>
            <a:off x="1628398" y="398145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</a:t>
            </a:r>
            <a:r>
              <a:rPr lang="en-US" altLang="ko-KR" dirty="0"/>
              <a:t>.. </a:t>
            </a:r>
            <a:r>
              <a:rPr lang="ko-KR" altLang="en-US" dirty="0"/>
              <a:t>원인을 잘못 </a:t>
            </a:r>
            <a:r>
              <a:rPr lang="ko-KR" altLang="en-US" dirty="0" err="1"/>
              <a:t>파악한것</a:t>
            </a:r>
            <a:r>
              <a:rPr lang="ko-KR" altLang="en-US" dirty="0"/>
              <a:t> 같고</a:t>
            </a:r>
            <a:r>
              <a:rPr lang="en-US" altLang="ko-KR" dirty="0"/>
              <a:t>, </a:t>
            </a:r>
            <a:r>
              <a:rPr lang="ko-KR" altLang="en-US" dirty="0"/>
              <a:t>점점 </a:t>
            </a:r>
            <a:r>
              <a:rPr lang="ko-KR" altLang="en-US" dirty="0" err="1"/>
              <a:t>재설치할수록</a:t>
            </a:r>
            <a:r>
              <a:rPr lang="ko-KR" altLang="en-US" dirty="0"/>
              <a:t> 오류 수준이 심각해지는 것 같습니다</a:t>
            </a:r>
            <a:r>
              <a:rPr lang="en-US" altLang="ko-KR" dirty="0"/>
              <a:t>..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0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4C9C4-B588-4BD9-8E89-376C6742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D6FBA-F901-4179-8A36-B870D780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Tenserflow</a:t>
            </a:r>
            <a:r>
              <a:rPr lang="en-US" altLang="ko-KR" sz="2400" dirty="0"/>
              <a:t> </a:t>
            </a:r>
            <a:r>
              <a:rPr lang="ko-KR" altLang="en-US" sz="2400" dirty="0"/>
              <a:t>환경 구축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92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243809-2CCA-4F41-BB1D-DD97E4E3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00" y="2335905"/>
            <a:ext cx="2176514" cy="22330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6855E-FCF7-4DFD-84C6-697BFBA20DE0}"/>
              </a:ext>
            </a:extLst>
          </p:cNvPr>
          <p:cNvSpPr txBox="1"/>
          <p:nvPr/>
        </p:nvSpPr>
        <p:spPr>
          <a:xfrm>
            <a:off x="200400" y="5080050"/>
            <a:ext cx="6477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아나콘다 프롬프트를 이용하여 설치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000" dirty="0"/>
              <a:t>기존에 설치한 </a:t>
            </a:r>
            <a:r>
              <a:rPr lang="en-US" altLang="ko-KR" sz="2000" dirty="0"/>
              <a:t>anaconda</a:t>
            </a:r>
            <a:r>
              <a:rPr lang="ko-KR" altLang="en-US" sz="2000" dirty="0"/>
              <a:t>의 폴더를 찾아보면 프롬프트를 찾을 수 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18EDC-8AE1-44D2-B438-C1463BA8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88" y="2335905"/>
            <a:ext cx="6477000" cy="31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6EFFE4-D877-4B25-9530-5B39675D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번째 시도 </a:t>
            </a:r>
            <a:r>
              <a:rPr lang="en-US" altLang="ko-KR" dirty="0"/>
              <a:t>:</a:t>
            </a:r>
            <a:r>
              <a:rPr lang="ko-KR" altLang="en-US" dirty="0"/>
              <a:t> 성공했지만</a:t>
            </a:r>
            <a:r>
              <a:rPr lang="en-US" altLang="ko-KR" dirty="0"/>
              <a:t>, GPU(</a:t>
            </a:r>
            <a:r>
              <a:rPr lang="en-US" altLang="ko-KR" dirty="0" err="1"/>
              <a:t>cuda</a:t>
            </a:r>
            <a:r>
              <a:rPr lang="en-US" altLang="ko-KR" dirty="0"/>
              <a:t>)</a:t>
            </a:r>
            <a:r>
              <a:rPr lang="ko-KR" altLang="en-US" dirty="0"/>
              <a:t>관련 오류 발생하여 삭제 후 </a:t>
            </a:r>
            <a:r>
              <a:rPr lang="en-US" altLang="ko-KR" dirty="0"/>
              <a:t>2</a:t>
            </a:r>
            <a:r>
              <a:rPr lang="ko-KR" altLang="en-US" dirty="0"/>
              <a:t>차시도로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콘다</a:t>
            </a:r>
            <a:r>
              <a:rPr lang="ko-KR" altLang="en-US" dirty="0"/>
              <a:t> 업데이트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업데이트 완료  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3E549E-B22B-494C-A7CD-E8112FF7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379" y="2986073"/>
            <a:ext cx="8162507" cy="4429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824967-C34F-41F9-ACC1-E3420D7B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79" y="3672562"/>
            <a:ext cx="6638071" cy="5202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5466DC-68D4-410A-B121-69F01D07A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79" y="4568425"/>
            <a:ext cx="7625631" cy="14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7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6953F0-ADD1-4732-8607-5B4848D3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55" y="3226586"/>
            <a:ext cx="6727836" cy="4048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4DE73D-EB78-4D1F-B4E2-54AC48D8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455" y="4355472"/>
            <a:ext cx="8812341" cy="1084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F128C3-7073-4443-B797-3BA673C50E0A}"/>
              </a:ext>
            </a:extLst>
          </p:cNvPr>
          <p:cNvSpPr txBox="1"/>
          <p:nvPr/>
        </p:nvSpPr>
        <p:spPr>
          <a:xfrm>
            <a:off x="441505" y="3882253"/>
            <a:ext cx="1002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ko-KR" altLang="en-US" dirty="0" err="1"/>
              <a:t>텐서플로우</a:t>
            </a:r>
            <a:r>
              <a:rPr lang="ko-KR" altLang="en-US" dirty="0"/>
              <a:t> 설치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00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8C18A-4658-4E72-8E48-82E830222578}"/>
              </a:ext>
            </a:extLst>
          </p:cNvPr>
          <p:cNvSpPr txBox="1"/>
          <p:nvPr/>
        </p:nvSpPr>
        <p:spPr>
          <a:xfrm>
            <a:off x="1047750" y="2762250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Could not load dynamic library 'cudar.dll'; </a:t>
            </a:r>
            <a:r>
              <a:rPr lang="en-US" altLang="ko-KR" dirty="0" err="1"/>
              <a:t>dlerror</a:t>
            </a:r>
            <a:r>
              <a:rPr lang="en-US" altLang="ko-KR" dirty="0"/>
              <a:t>: </a:t>
            </a:r>
            <a:r>
              <a:rPr lang="en-US" altLang="ko-KR" b="1" dirty="0"/>
              <a:t>cudar.dll</a:t>
            </a:r>
            <a:r>
              <a:rPr lang="en-US" altLang="ko-KR" dirty="0"/>
              <a:t> not found</a:t>
            </a:r>
          </a:p>
          <a:p>
            <a:endParaRPr lang="en-US" altLang="ko-KR" dirty="0"/>
          </a:p>
          <a:p>
            <a:r>
              <a:rPr lang="ko-KR" altLang="en-US" dirty="0"/>
              <a:t>오류 발생</a:t>
            </a:r>
            <a:r>
              <a:rPr lang="en-US" altLang="ko-KR" dirty="0"/>
              <a:t>.. </a:t>
            </a:r>
            <a:r>
              <a:rPr lang="ko-KR" altLang="en-US" dirty="0"/>
              <a:t>깜빡 잊고 </a:t>
            </a:r>
            <a:r>
              <a:rPr lang="ko-KR" altLang="en-US" dirty="0" err="1"/>
              <a:t>캡쳐하지는</a:t>
            </a:r>
            <a:r>
              <a:rPr lang="ko-KR" altLang="en-US" dirty="0"/>
              <a:t> 못했지만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Nvidia </a:t>
            </a:r>
            <a:r>
              <a:rPr lang="ko-KR" altLang="en-US" dirty="0"/>
              <a:t>관련 그래픽카드 오류라고 구글에서 찾았음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데스크탑 그래픽카드가 </a:t>
            </a:r>
            <a:r>
              <a:rPr lang="en-US" altLang="ko-KR" dirty="0"/>
              <a:t>AMD</a:t>
            </a:r>
            <a:r>
              <a:rPr lang="ko-KR" altLang="en-US" dirty="0"/>
              <a:t>그래픽카드라 </a:t>
            </a:r>
            <a:r>
              <a:rPr lang="en-US" altLang="ko-KR" dirty="0" err="1"/>
              <a:t>cuda</a:t>
            </a:r>
            <a:r>
              <a:rPr lang="ko-KR" altLang="en-US" dirty="0"/>
              <a:t>와 호환이 안되어 모듈을 찾을 수 없는 문제가 발생한 듯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 err="1"/>
              <a:t>차시도</a:t>
            </a:r>
            <a:r>
              <a:rPr lang="ko-KR" altLang="en-US" dirty="0"/>
              <a:t> 실패 이유 </a:t>
            </a:r>
            <a:r>
              <a:rPr lang="en-US" altLang="ko-KR" dirty="0"/>
              <a:t>: </a:t>
            </a:r>
            <a:r>
              <a:rPr lang="en-US" altLang="ko-KR" dirty="0" err="1"/>
              <a:t>cpu</a:t>
            </a:r>
            <a:r>
              <a:rPr lang="ko-KR" altLang="en-US" dirty="0"/>
              <a:t>전용버전이 아닌 </a:t>
            </a:r>
            <a:r>
              <a:rPr lang="en-US" altLang="ko-KR" dirty="0" err="1"/>
              <a:t>cpu</a:t>
            </a:r>
            <a:r>
              <a:rPr lang="en-US" altLang="ko-KR" dirty="0"/>
              <a:t> +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버전을 설치했기 때문이라고 추측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8C18A-4658-4E72-8E48-82E830222578}"/>
              </a:ext>
            </a:extLst>
          </p:cNvPr>
          <p:cNvSpPr txBox="1"/>
          <p:nvPr/>
        </p:nvSpPr>
        <p:spPr>
          <a:xfrm>
            <a:off x="1009650" y="2381250"/>
            <a:ext cx="975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차시도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conda</a:t>
            </a:r>
            <a:r>
              <a:rPr lang="en-US" altLang="ko-KR" dirty="0"/>
              <a:t> remove --name tensorflow35 –all </a:t>
            </a:r>
            <a:r>
              <a:rPr lang="ko-KR" altLang="en-US" dirty="0"/>
              <a:t>을 이용하여 가상환경 삭제</a:t>
            </a:r>
            <a:r>
              <a:rPr lang="en-US" altLang="ko-KR" dirty="0"/>
              <a:t>.. </a:t>
            </a:r>
            <a:r>
              <a:rPr lang="ko-KR" altLang="en-US" dirty="0"/>
              <a:t>하지만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또다른 오류 발생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1. pip </a:t>
            </a:r>
            <a:r>
              <a:rPr lang="ko-KR" altLang="en-US" b="1" dirty="0"/>
              <a:t>업그레이드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(base) &gt; python -m pip install --upgrade pip</a:t>
            </a:r>
          </a:p>
          <a:p>
            <a:br>
              <a:rPr lang="en-US" altLang="ko-KR" dirty="0"/>
            </a:br>
            <a:r>
              <a:rPr lang="en-US" altLang="ko-KR" b="1" dirty="0"/>
              <a:t>2. </a:t>
            </a:r>
            <a:r>
              <a:rPr lang="en-US" altLang="ko-KR" b="1" dirty="0" err="1"/>
              <a:t>conda</a:t>
            </a:r>
            <a:r>
              <a:rPr lang="en-US" altLang="ko-KR" b="1" dirty="0"/>
              <a:t>  </a:t>
            </a:r>
            <a:r>
              <a:rPr lang="ko-KR" altLang="en-US" b="1" dirty="0"/>
              <a:t>환경 구축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en-US" altLang="ko-KR" dirty="0"/>
              <a:t>(base) &gt; </a:t>
            </a:r>
            <a:r>
              <a:rPr lang="en-US" altLang="ko-KR" dirty="0" err="1"/>
              <a:t>conda</a:t>
            </a:r>
            <a:r>
              <a:rPr lang="en-US" altLang="ko-KR" dirty="0"/>
              <a:t> create -n </a:t>
            </a:r>
            <a:r>
              <a:rPr lang="en-US" altLang="ko-KR" dirty="0" err="1"/>
              <a:t>tensorflow</a:t>
            </a:r>
            <a:r>
              <a:rPr lang="en-US" altLang="ko-KR" dirty="0"/>
              <a:t> python=3.6</a:t>
            </a: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4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8C18A-4658-4E72-8E48-82E830222578}"/>
              </a:ext>
            </a:extLst>
          </p:cNvPr>
          <p:cNvSpPr txBox="1"/>
          <p:nvPr/>
        </p:nvSpPr>
        <p:spPr>
          <a:xfrm>
            <a:off x="1219199" y="2495550"/>
            <a:ext cx="975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b="1" dirty="0"/>
            </a:br>
            <a:r>
              <a:rPr lang="en-US" altLang="ko-KR" b="1" dirty="0"/>
              <a:t>3. </a:t>
            </a:r>
            <a:r>
              <a:rPr lang="ko-KR" altLang="en-US" b="1" dirty="0" err="1"/>
              <a:t>텐서</a:t>
            </a:r>
            <a:r>
              <a:rPr lang="ko-KR" altLang="en-US" b="1" dirty="0"/>
              <a:t> 플로우 활성화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(base) &gt; activate </a:t>
            </a:r>
            <a:r>
              <a:rPr lang="en-US" altLang="ko-KR" dirty="0" err="1"/>
              <a:t>tensorflow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3</a:t>
            </a:r>
            <a:r>
              <a:rPr lang="ko-KR" altLang="en-US" dirty="0"/>
              <a:t>단계 까지의 과정을 완료하면 </a:t>
            </a:r>
            <a:r>
              <a:rPr lang="en-US" altLang="ko-KR" dirty="0"/>
              <a:t>Prompt </a:t>
            </a:r>
            <a:r>
              <a:rPr lang="ko-KR" altLang="en-US" dirty="0"/>
              <a:t>창의 </a:t>
            </a:r>
            <a:r>
              <a:rPr lang="en-US" altLang="ko-KR" dirty="0"/>
              <a:t>(base)</a:t>
            </a:r>
            <a:r>
              <a:rPr lang="ko-KR" altLang="en-US" dirty="0"/>
              <a:t>가 </a:t>
            </a: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r>
              <a:rPr lang="ko-KR" altLang="en-US" dirty="0"/>
              <a:t>로 바뀔 것이다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b="1" dirty="0"/>
              <a:t>4. </a:t>
            </a:r>
            <a:r>
              <a:rPr lang="ko-KR" altLang="en-US" b="1" dirty="0" err="1"/>
              <a:t>텐서</a:t>
            </a:r>
            <a:r>
              <a:rPr lang="ko-KR" altLang="en-US" b="1" dirty="0"/>
              <a:t> 플로우 설치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 &gt; pip install </a:t>
            </a:r>
            <a:r>
              <a:rPr lang="en-US" altLang="ko-KR" dirty="0" err="1"/>
              <a:t>tensorflow</a:t>
            </a:r>
            <a:endParaRPr lang="ko-KR" altLang="en-US" dirty="0"/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73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8C18A-4658-4E72-8E48-82E830222578}"/>
              </a:ext>
            </a:extLst>
          </p:cNvPr>
          <p:cNvSpPr txBox="1"/>
          <p:nvPr/>
        </p:nvSpPr>
        <p:spPr>
          <a:xfrm>
            <a:off x="1219199" y="2495550"/>
            <a:ext cx="9753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설치 완료 후 예제로 테스트를 하려고 했는데 </a:t>
            </a:r>
            <a:r>
              <a:rPr lang="en-US" altLang="ko-KR" b="1" dirty="0"/>
              <a:t>import</a:t>
            </a:r>
            <a:r>
              <a:rPr lang="ko-KR" altLang="en-US" b="1" dirty="0"/>
              <a:t>부분에서 문제가 생김</a:t>
            </a:r>
            <a:r>
              <a:rPr lang="en-US" altLang="ko-KR" b="1" dirty="0"/>
              <a:t>. </a:t>
            </a:r>
            <a:r>
              <a:rPr lang="ko-KR" altLang="en-US" b="1" dirty="0"/>
              <a:t>모듈을 </a:t>
            </a:r>
            <a:r>
              <a:rPr lang="ko-KR" altLang="en-US" b="1" dirty="0" err="1"/>
              <a:t>찾을수</a:t>
            </a:r>
            <a:r>
              <a:rPr lang="ko-KR" altLang="en-US" b="1" dirty="0"/>
              <a:t> 없다는 오류가 나와서 </a:t>
            </a:r>
            <a:r>
              <a:rPr lang="en-US" altLang="ko-KR" b="1" dirty="0"/>
              <a:t>3</a:t>
            </a:r>
            <a:r>
              <a:rPr lang="ko-KR" altLang="en-US" b="1" dirty="0"/>
              <a:t>차시도로 </a:t>
            </a:r>
            <a:r>
              <a:rPr lang="ko-KR" altLang="en-US" b="1" dirty="0" err="1"/>
              <a:t>넘어감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 &gt; python</a:t>
            </a:r>
          </a:p>
          <a:p>
            <a:endParaRPr lang="en-US" altLang="ko-KR" dirty="0"/>
          </a:p>
          <a:p>
            <a:r>
              <a:rPr lang="en-US" altLang="ko-KR" dirty="0"/>
              <a:t>&gt;&gt;&gt; 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“</a:t>
            </a:r>
            <a:r>
              <a:rPr lang="en-US" altLang="ko-KR" dirty="0" err="1"/>
              <a:t>dll</a:t>
            </a:r>
            <a:r>
              <a:rPr lang="en-US" altLang="ko-KR" dirty="0"/>
              <a:t> load failed </a:t>
            </a:r>
            <a:r>
              <a:rPr lang="ko-KR" altLang="en-US" dirty="0"/>
              <a:t>지정된 모듈을 찾을 수 없습니다</a:t>
            </a:r>
            <a:r>
              <a:rPr lang="en-US" altLang="ko-KR" dirty="0"/>
              <a:t>” </a:t>
            </a:r>
            <a:r>
              <a:rPr lang="ko-KR" altLang="en-US" dirty="0"/>
              <a:t>오류 발생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차시도</a:t>
            </a:r>
            <a:r>
              <a:rPr lang="ko-KR" altLang="en-US" dirty="0"/>
              <a:t> 실패 이유 </a:t>
            </a:r>
            <a:r>
              <a:rPr lang="en-US" altLang="ko-KR" dirty="0"/>
              <a:t>: </a:t>
            </a:r>
            <a:r>
              <a:rPr lang="en-US" altLang="ko-KR" dirty="0" err="1"/>
              <a:t>tensorflow</a:t>
            </a:r>
            <a:r>
              <a:rPr lang="ko-KR" altLang="en-US" dirty="0"/>
              <a:t>의 완전삭제가 아닌 </a:t>
            </a:r>
            <a:r>
              <a:rPr lang="en-US" altLang="ko-KR" dirty="0"/>
              <a:t>‘</a:t>
            </a:r>
            <a:r>
              <a:rPr lang="ko-KR" altLang="en-US" dirty="0"/>
              <a:t>가상환경</a:t>
            </a:r>
            <a:r>
              <a:rPr lang="en-US" altLang="ko-KR" dirty="0"/>
              <a:t>’</a:t>
            </a:r>
            <a:r>
              <a:rPr lang="ko-KR" altLang="en-US" dirty="0"/>
              <a:t>만 삭제해서 발생한 오류가 아닌가 하고 추측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43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370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명언</vt:lpstr>
      <vt:lpstr> 연구결과 보고</vt:lpstr>
      <vt:lpstr>INDEX</vt:lpstr>
      <vt:lpstr>Tensorflow 환경 구축</vt:lpstr>
      <vt:lpstr>Tensorflow 환경 구축</vt:lpstr>
      <vt:lpstr>Tensorflow 환경 구축</vt:lpstr>
      <vt:lpstr>Tensorflow 환경 구축</vt:lpstr>
      <vt:lpstr>Tensorflow 환경 구축</vt:lpstr>
      <vt:lpstr>Tensorflow 환경 구축</vt:lpstr>
      <vt:lpstr>Tensorflow 환경 구축</vt:lpstr>
      <vt:lpstr>Tensorflow 환경 구축</vt:lpstr>
      <vt:lpstr>Tensorflow 환경 구축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2020.02월 2주차 연구결과 보고</dc:title>
  <dc:creator>박민재</dc:creator>
  <cp:lastModifiedBy>박민재</cp:lastModifiedBy>
  <cp:revision>54</cp:revision>
  <dcterms:created xsi:type="dcterms:W3CDTF">2020-02-11T03:24:50Z</dcterms:created>
  <dcterms:modified xsi:type="dcterms:W3CDTF">2020-04-16T03:57:35Z</dcterms:modified>
</cp:coreProperties>
</file>