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1" autoAdjust="0"/>
    <p:restoredTop sz="94660"/>
  </p:normalViewPr>
  <p:slideViewPr>
    <p:cSldViewPr snapToGrid="0">
      <p:cViewPr varScale="1">
        <p:scale>
          <a:sx n="50" d="100"/>
          <a:sy n="50" d="100"/>
        </p:scale>
        <p:origin x="6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A8389-36E3-4D54-AF75-85FC03904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연구결과 보고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31583D-115D-439D-B66D-038974C54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24537"/>
          </a:xfrm>
        </p:spPr>
        <p:txBody>
          <a:bodyPr>
            <a:normAutofit/>
          </a:bodyPr>
          <a:lstStyle/>
          <a:p>
            <a:r>
              <a:rPr lang="en-US" altLang="ko-KR"/>
              <a:t>21611616</a:t>
            </a:r>
          </a:p>
          <a:p>
            <a:r>
              <a:rPr lang="ko-KR" altLang="en-US" dirty="0"/>
              <a:t>박민재</a:t>
            </a:r>
          </a:p>
        </p:txBody>
      </p:sp>
    </p:spTree>
    <p:extLst>
      <p:ext uri="{BB962C8B-B14F-4D97-AF65-F5344CB8AC3E}">
        <p14:creationId xmlns:p14="http://schemas.microsoft.com/office/powerpoint/2010/main" val="13395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9C803-9772-4781-BF4A-DD1B731D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환경 구축</a:t>
            </a:r>
            <a:r>
              <a:rPr lang="en-US" altLang="ko-KR" dirty="0"/>
              <a:t>(</a:t>
            </a:r>
            <a:r>
              <a:rPr lang="ko-KR" altLang="en-US" dirty="0"/>
              <a:t>실패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D11E84-6FF6-4BF1-93B0-20E92B615C90}"/>
              </a:ext>
            </a:extLst>
          </p:cNvPr>
          <p:cNvSpPr txBox="1"/>
          <p:nvPr/>
        </p:nvSpPr>
        <p:spPr>
          <a:xfrm>
            <a:off x="810000" y="2476500"/>
            <a:ext cx="8734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위의 시도로 </a:t>
            </a:r>
            <a:r>
              <a:rPr lang="en-US" altLang="ko-KR" sz="2400" dirty="0" err="1"/>
              <a:t>Tensorflow</a:t>
            </a:r>
            <a:r>
              <a:rPr lang="ko-KR" altLang="en-US" sz="2400" dirty="0"/>
              <a:t>를 깔고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다시 켜서 가상환경을 활성화 시키고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Python</a:t>
            </a:r>
            <a:r>
              <a:rPr lang="ko-KR" altLang="en-US" sz="2400" dirty="0"/>
              <a:t>을 켜고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를 </a:t>
            </a:r>
            <a:r>
              <a:rPr lang="en-US" altLang="ko-KR" sz="2400" dirty="0"/>
              <a:t>import</a:t>
            </a:r>
            <a:r>
              <a:rPr lang="ko-KR" altLang="en-US" sz="2400" dirty="0"/>
              <a:t>했는데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Module</a:t>
            </a:r>
            <a:r>
              <a:rPr lang="ko-KR" altLang="en-US" sz="2400" dirty="0"/>
              <a:t>이 없다는 문제 발생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853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9C803-9772-4781-BF4A-DD1B731D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환경 구축</a:t>
            </a:r>
            <a:r>
              <a:rPr lang="en-US" altLang="ko-KR" dirty="0"/>
              <a:t>(</a:t>
            </a:r>
            <a:r>
              <a:rPr lang="ko-KR" altLang="en-US" dirty="0"/>
              <a:t>성공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852502-715A-45ED-A5E7-E5F3CF44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091" y="3195949"/>
            <a:ext cx="8837816" cy="32148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514C8A-8A7B-490E-A9F2-B5AD8EF3239F}"/>
              </a:ext>
            </a:extLst>
          </p:cNvPr>
          <p:cNvSpPr txBox="1"/>
          <p:nvPr/>
        </p:nvSpPr>
        <p:spPr>
          <a:xfrm>
            <a:off x="3342898" y="2495550"/>
            <a:ext cx="803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먼저 </a:t>
            </a:r>
            <a:r>
              <a:rPr lang="ko-KR" altLang="en-US" sz="2400" dirty="0" err="1"/>
              <a:t>깔려있던</a:t>
            </a:r>
            <a:r>
              <a:rPr lang="ko-KR" altLang="en-US" sz="2400" dirty="0"/>
              <a:t> </a:t>
            </a:r>
            <a:r>
              <a:rPr lang="en-US" altLang="ko-KR" sz="2400" dirty="0" err="1"/>
              <a:t>Tensorflow</a:t>
            </a:r>
            <a:r>
              <a:rPr lang="ko-KR" altLang="en-US" sz="2400" dirty="0"/>
              <a:t>를 삭제함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923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9C803-9772-4781-BF4A-DD1B731D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환경 구축</a:t>
            </a:r>
            <a:r>
              <a:rPr lang="en-US" altLang="ko-KR" dirty="0"/>
              <a:t>(</a:t>
            </a:r>
            <a:r>
              <a:rPr lang="ko-KR" altLang="en-US" dirty="0"/>
              <a:t>성공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852502-715A-45ED-A5E7-E5F3CF44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31" y="3195949"/>
            <a:ext cx="8837816" cy="32148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514C8A-8A7B-490E-A9F2-B5AD8EF3239F}"/>
              </a:ext>
            </a:extLst>
          </p:cNvPr>
          <p:cNvSpPr txBox="1"/>
          <p:nvPr/>
        </p:nvSpPr>
        <p:spPr>
          <a:xfrm>
            <a:off x="3342898" y="2495550"/>
            <a:ext cx="803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먼저 </a:t>
            </a:r>
            <a:r>
              <a:rPr lang="ko-KR" altLang="en-US" sz="2400" dirty="0" err="1"/>
              <a:t>깔려있던</a:t>
            </a:r>
            <a:r>
              <a:rPr lang="ko-KR" altLang="en-US" sz="2400" dirty="0"/>
              <a:t> </a:t>
            </a:r>
            <a:r>
              <a:rPr lang="en-US" altLang="ko-KR" sz="2400" dirty="0" err="1"/>
              <a:t>Tensorflow</a:t>
            </a:r>
            <a:r>
              <a:rPr lang="ko-KR" altLang="en-US" sz="2400" dirty="0"/>
              <a:t>를 삭제함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326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9C803-9772-4781-BF4A-DD1B731D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환경 구축</a:t>
            </a:r>
            <a:r>
              <a:rPr lang="en-US" altLang="ko-KR" dirty="0"/>
              <a:t>(</a:t>
            </a:r>
            <a:r>
              <a:rPr lang="ko-KR" altLang="en-US" dirty="0"/>
              <a:t>성공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14C8A-8A7B-490E-A9F2-B5AD8EF3239F}"/>
              </a:ext>
            </a:extLst>
          </p:cNvPr>
          <p:cNvSpPr txBox="1"/>
          <p:nvPr/>
        </p:nvSpPr>
        <p:spPr>
          <a:xfrm>
            <a:off x="514350" y="23719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dirty="0"/>
              <a:t>버전의 오류일 수도 있다고 해서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가상환경을 활성화 시킨 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Tensorflow</a:t>
            </a:r>
            <a:r>
              <a:rPr lang="en-US" altLang="ko-KR" sz="2400" dirty="0"/>
              <a:t> 2.0</a:t>
            </a:r>
            <a:r>
              <a:rPr lang="ko-KR" altLang="en-US" sz="2400" dirty="0"/>
              <a:t>버전을 </a:t>
            </a:r>
            <a:r>
              <a:rPr lang="ko-KR" altLang="en-US" sz="2400" dirty="0" err="1"/>
              <a:t>설치해봄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685E9E-33E1-4840-8FDC-C4726BA18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88" y="4674389"/>
            <a:ext cx="10281060" cy="59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4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9C803-9772-4781-BF4A-DD1B731D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환경 구축</a:t>
            </a:r>
            <a:r>
              <a:rPr lang="en-US" altLang="ko-KR" dirty="0"/>
              <a:t>(</a:t>
            </a:r>
            <a:r>
              <a:rPr lang="ko-KR" altLang="en-US" dirty="0"/>
              <a:t>성공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14C8A-8A7B-490E-A9F2-B5AD8EF3239F}"/>
              </a:ext>
            </a:extLst>
          </p:cNvPr>
          <p:cNvSpPr txBox="1"/>
          <p:nvPr/>
        </p:nvSpPr>
        <p:spPr>
          <a:xfrm>
            <a:off x="590550" y="23719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그리고 마찬가지로 예제 코드 입력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가상환경 활성화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Python </a:t>
            </a:r>
            <a:r>
              <a:rPr lang="ko-KR" altLang="en-US" sz="2400" dirty="0"/>
              <a:t>실행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Import </a:t>
            </a:r>
            <a:r>
              <a:rPr lang="en-US" altLang="ko-KR" sz="2400" dirty="0" err="1"/>
              <a:t>tensorflow</a:t>
            </a:r>
            <a:r>
              <a:rPr lang="en-US" altLang="ko-KR" sz="2400" dirty="0"/>
              <a:t> as </a:t>
            </a:r>
            <a:r>
              <a:rPr lang="en-US" altLang="ko-KR" sz="2400" dirty="0" err="1"/>
              <a:t>tf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Hello = </a:t>
            </a:r>
            <a:r>
              <a:rPr lang="en-US" altLang="ko-KR" sz="2400" dirty="0" err="1"/>
              <a:t>tf.constant</a:t>
            </a:r>
            <a:r>
              <a:rPr lang="en-US" altLang="ko-KR" sz="2400" dirty="0"/>
              <a:t>(‘Hello World!’)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err="1"/>
              <a:t>Tf.print</a:t>
            </a:r>
            <a:r>
              <a:rPr lang="en-US" altLang="ko-KR" sz="2400" dirty="0"/>
              <a:t>(hello)</a:t>
            </a:r>
            <a:r>
              <a:rPr lang="ko-KR" altLang="en-US" sz="24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4AD42C-B95A-42DF-82DC-69A90E1B1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307" y="4324546"/>
            <a:ext cx="7649643" cy="2086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0C52BA-BB5A-44F3-97AB-4E56DE394FA2}"/>
              </a:ext>
            </a:extLst>
          </p:cNvPr>
          <p:cNvSpPr txBox="1"/>
          <p:nvPr/>
        </p:nvSpPr>
        <p:spPr>
          <a:xfrm>
            <a:off x="9429750" y="375285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출력에 성공 한 모습</a:t>
            </a:r>
          </a:p>
        </p:txBody>
      </p:sp>
    </p:spTree>
    <p:extLst>
      <p:ext uri="{BB962C8B-B14F-4D97-AF65-F5344CB8AC3E}">
        <p14:creationId xmlns:p14="http://schemas.microsoft.com/office/powerpoint/2010/main" val="932305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9C803-9772-4781-BF4A-DD1B731D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환경 구축</a:t>
            </a:r>
            <a:r>
              <a:rPr lang="en-US" altLang="ko-KR" dirty="0"/>
              <a:t>(</a:t>
            </a:r>
            <a:r>
              <a:rPr lang="ko-KR" altLang="en-US" dirty="0"/>
              <a:t>문제점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C52BA-BB5A-44F3-97AB-4E56DE394FA2}"/>
              </a:ext>
            </a:extLst>
          </p:cNvPr>
          <p:cNvSpPr txBox="1"/>
          <p:nvPr/>
        </p:nvSpPr>
        <p:spPr>
          <a:xfrm>
            <a:off x="810000" y="2464282"/>
            <a:ext cx="103342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/>
              <a:t>이전에는 가상환경을 통한 설치가 제대로 이루어 지지 않았던 것 같음</a:t>
            </a:r>
            <a:r>
              <a:rPr lang="en-US" altLang="ko-KR" sz="2800" dirty="0"/>
              <a:t>.</a:t>
            </a:r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 err="1"/>
              <a:t>텐서플로우</a:t>
            </a:r>
            <a:r>
              <a:rPr lang="ko-KR" altLang="en-US" sz="2800" dirty="0"/>
              <a:t> 버전에 이상이 있었던 듯 함</a:t>
            </a:r>
            <a:r>
              <a:rPr lang="en-US" altLang="ko-KR" sz="2800" dirty="0"/>
              <a:t>.</a:t>
            </a:r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설치 후 </a:t>
            </a:r>
            <a:r>
              <a:rPr lang="en-US" altLang="ko-KR" sz="2800" dirty="0"/>
              <a:t>Session</a:t>
            </a:r>
            <a:r>
              <a:rPr lang="ko-KR" altLang="en-US" sz="2800" dirty="0"/>
              <a:t>이라는 코드가 있었는데 이것을 넣고 실행하니 모듈을 찾을 수 없다고 함</a:t>
            </a:r>
            <a:r>
              <a:rPr lang="en-US" altLang="ko-KR" sz="2800" dirty="0"/>
              <a:t>(2.0</a:t>
            </a:r>
            <a:r>
              <a:rPr lang="ko-KR" altLang="en-US" sz="2800" dirty="0"/>
              <a:t>에는 자동으로 </a:t>
            </a:r>
            <a:r>
              <a:rPr lang="en-US" altLang="ko-KR" sz="2800" dirty="0"/>
              <a:t>session</a:t>
            </a:r>
            <a:r>
              <a:rPr lang="ko-KR" altLang="en-US" sz="2800" dirty="0"/>
              <a:t>을 해준다고 함</a:t>
            </a:r>
            <a:r>
              <a:rPr lang="en-US" altLang="ko-KR" sz="2800" dirty="0"/>
              <a:t>. </a:t>
            </a:r>
            <a:r>
              <a:rPr lang="ko-KR" altLang="en-US" sz="2800" dirty="0"/>
              <a:t>필요 없는 코드를 친 셈</a:t>
            </a:r>
            <a:r>
              <a:rPr lang="en-US" altLang="ko-K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7647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9C803-9772-4781-BF4A-DD1B731D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의 이해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C52BA-BB5A-44F3-97AB-4E56DE394FA2}"/>
              </a:ext>
            </a:extLst>
          </p:cNvPr>
          <p:cNvSpPr txBox="1"/>
          <p:nvPr/>
        </p:nvSpPr>
        <p:spPr>
          <a:xfrm>
            <a:off x="810000" y="2464282"/>
            <a:ext cx="103342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err="1"/>
              <a:t>텐서</a:t>
            </a:r>
            <a:r>
              <a:rPr lang="ko-KR" altLang="en-US" sz="2800" dirty="0"/>
              <a:t> </a:t>
            </a:r>
            <a:r>
              <a:rPr lang="en-US" altLang="ko-KR" sz="2800" dirty="0"/>
              <a:t>: 2</a:t>
            </a:r>
            <a:r>
              <a:rPr lang="ko-KR" altLang="en-US" sz="2800" dirty="0"/>
              <a:t>차원 </a:t>
            </a:r>
            <a:r>
              <a:rPr lang="en-US" altLang="ko-KR" sz="2800" dirty="0"/>
              <a:t>-&gt; 3</a:t>
            </a:r>
            <a:r>
              <a:rPr lang="ko-KR" altLang="en-US" sz="2800" dirty="0"/>
              <a:t>차원 이상의 차원으로 배열을 확장 한 것</a:t>
            </a:r>
            <a:r>
              <a:rPr lang="en-US" altLang="ko-KR" sz="2800" dirty="0"/>
              <a:t>.(</a:t>
            </a:r>
            <a:r>
              <a:rPr lang="ko-KR" altLang="en-US" sz="2800" dirty="0" err="1"/>
              <a:t>와닿지</a:t>
            </a:r>
            <a:r>
              <a:rPr lang="ko-KR" altLang="en-US" sz="2800" dirty="0"/>
              <a:t> 않은 부분</a:t>
            </a:r>
            <a:r>
              <a:rPr lang="en-US" altLang="ko-KR" sz="2800" dirty="0"/>
              <a:t>.)</a:t>
            </a:r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노드 </a:t>
            </a:r>
            <a:r>
              <a:rPr lang="en-US" altLang="ko-KR" sz="2800" dirty="0"/>
              <a:t>: </a:t>
            </a:r>
            <a:r>
              <a:rPr lang="ko-KR" altLang="en-US" sz="2800" dirty="0"/>
              <a:t>하나의 연산</a:t>
            </a: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 err="1"/>
              <a:t>엣지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노드와 노드 사이를 이어주는 것</a:t>
            </a:r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146A0A-EAAD-46AF-BC11-0C670D7B6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499" y="3332188"/>
            <a:ext cx="4700395" cy="28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23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9C803-9772-4781-BF4A-DD1B731D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의 이해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C52BA-BB5A-44F3-97AB-4E56DE394FA2}"/>
              </a:ext>
            </a:extLst>
          </p:cNvPr>
          <p:cNvSpPr txBox="1"/>
          <p:nvPr/>
        </p:nvSpPr>
        <p:spPr>
          <a:xfrm>
            <a:off x="810000" y="2464282"/>
            <a:ext cx="103342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Tensorflow</a:t>
            </a:r>
            <a:r>
              <a:rPr lang="ko-KR" altLang="en-US" sz="2800" dirty="0"/>
              <a:t>를 </a:t>
            </a:r>
            <a:r>
              <a:rPr lang="en-US" altLang="ko-KR" sz="2800" dirty="0"/>
              <a:t>import</a:t>
            </a:r>
            <a:r>
              <a:rPr lang="ko-KR" altLang="en-US" sz="2800" dirty="0"/>
              <a:t>하면 빈 그래프가 생성됨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우리가 노드를 생성할 때 마다 이 기본 그래프에 자동으로 연결됨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코드를 다 입력하고 나서 </a:t>
            </a:r>
            <a:r>
              <a:rPr lang="en-US" altLang="ko-KR" sz="2800" dirty="0"/>
              <a:t>Session</a:t>
            </a:r>
            <a:r>
              <a:rPr lang="ko-KR" altLang="en-US" sz="2800" dirty="0"/>
              <a:t>을 </a:t>
            </a:r>
            <a:r>
              <a:rPr lang="ko-KR" altLang="en-US" sz="2800" dirty="0" err="1"/>
              <a:t>해줘야함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Session</a:t>
            </a:r>
            <a:r>
              <a:rPr lang="ko-KR" altLang="en-US" sz="2800" dirty="0"/>
              <a:t>을 하기 전에는 아무 연산도 수행되지 않고</a:t>
            </a:r>
            <a:r>
              <a:rPr lang="en-US" altLang="ko-KR" sz="2800" dirty="0"/>
              <a:t>, </a:t>
            </a:r>
            <a:r>
              <a:rPr lang="ko-KR" altLang="en-US" sz="2800" dirty="0"/>
              <a:t>흐름으로만 간주함</a:t>
            </a:r>
            <a:r>
              <a:rPr lang="en-US" altLang="ko-KR" sz="2800" dirty="0"/>
              <a:t>(add</a:t>
            </a:r>
            <a:r>
              <a:rPr lang="ko-KR" altLang="en-US" sz="2800" dirty="0"/>
              <a:t>라는 코드를 입력해도 </a:t>
            </a:r>
            <a:r>
              <a:rPr lang="en-US" altLang="ko-KR" sz="2800" dirty="0"/>
              <a:t>Session</a:t>
            </a:r>
            <a:r>
              <a:rPr lang="ko-KR" altLang="en-US" sz="2800" dirty="0"/>
              <a:t>을 하지 않으면 수행이 되지 않고 </a:t>
            </a:r>
            <a:r>
              <a:rPr lang="en-US" altLang="ko-KR" sz="2800" dirty="0"/>
              <a:t>‘</a:t>
            </a:r>
            <a:r>
              <a:rPr lang="ko-KR" altLang="en-US" sz="2800" dirty="0"/>
              <a:t>이곳은 </a:t>
            </a:r>
            <a:r>
              <a:rPr lang="en-US" altLang="ko-KR" sz="2800" dirty="0"/>
              <a:t>add’</a:t>
            </a:r>
            <a:r>
              <a:rPr lang="ko-KR" altLang="en-US" sz="2800" dirty="0"/>
              <a:t>라는 이정표와 같은 기능만 함</a:t>
            </a:r>
            <a:r>
              <a:rPr lang="en-US" altLang="ko-K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4123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75E35-B510-464A-9786-945ABA3F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의 이해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5124CE-2E58-42A1-AED7-E3624269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737" y="2063669"/>
            <a:ext cx="6678526" cy="4488301"/>
          </a:xfrm>
        </p:spPr>
      </p:pic>
    </p:spTree>
    <p:extLst>
      <p:ext uri="{BB962C8B-B14F-4D97-AF65-F5344CB8AC3E}">
        <p14:creationId xmlns:p14="http://schemas.microsoft.com/office/powerpoint/2010/main" val="803987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75E35-B510-464A-9786-945ABA3F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앞으로의 계획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981C0-AD1A-437D-AE6C-C66CA0B89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Tensorflow</a:t>
            </a:r>
            <a:r>
              <a:rPr lang="ko-KR" altLang="en-US" sz="2400" dirty="0"/>
              <a:t> 설치를 완료했습니다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코드나 </a:t>
            </a:r>
            <a:r>
              <a:rPr lang="ko-KR" altLang="en-US" sz="2400" dirty="0" err="1"/>
              <a:t>이런것을</a:t>
            </a:r>
            <a:r>
              <a:rPr lang="ko-KR" altLang="en-US" sz="2400" dirty="0"/>
              <a:t> 공부해야 할까요</a:t>
            </a:r>
            <a:r>
              <a:rPr lang="en-US" altLang="ko-KR" sz="2400" dirty="0"/>
              <a:t>??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917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4C9C4-B588-4BD9-8E89-376C6742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D6FBA-F901-4179-8A36-B870D780B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Tensorflow</a:t>
            </a:r>
            <a:r>
              <a:rPr lang="en-US" altLang="ko-KR" sz="2400" dirty="0"/>
              <a:t> </a:t>
            </a:r>
            <a:r>
              <a:rPr lang="ko-KR" altLang="en-US" sz="2400" dirty="0"/>
              <a:t>환경 구축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Tensorflow</a:t>
            </a:r>
            <a:r>
              <a:rPr lang="en-US" altLang="ko-KR" sz="2400" dirty="0"/>
              <a:t> </a:t>
            </a:r>
            <a:r>
              <a:rPr lang="ko-KR" altLang="en-US" sz="2400" dirty="0"/>
              <a:t>의 이해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/>
              <a:t>앞으로의 계획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922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1701B-D6D6-4559-BBA3-4034C66A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환경 구축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243809-2CCA-4F41-BB1D-DD97E4E3B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700" y="2335905"/>
            <a:ext cx="2176514" cy="22330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26855E-FCF7-4DFD-84C6-697BFBA20DE0}"/>
              </a:ext>
            </a:extLst>
          </p:cNvPr>
          <p:cNvSpPr txBox="1"/>
          <p:nvPr/>
        </p:nvSpPr>
        <p:spPr>
          <a:xfrm>
            <a:off x="200400" y="5080050"/>
            <a:ext cx="6477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아나콘다 프롬프트를 이용하여 설치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  <a:p>
            <a:r>
              <a:rPr lang="ko-KR" altLang="en-US" sz="2000" dirty="0"/>
              <a:t>기존에 설치한 </a:t>
            </a:r>
            <a:r>
              <a:rPr lang="en-US" altLang="ko-KR" sz="2000" dirty="0"/>
              <a:t>anaconda</a:t>
            </a:r>
            <a:r>
              <a:rPr lang="ko-KR" altLang="en-US" sz="2000" dirty="0"/>
              <a:t>의 폴더를 찾아보면 프롬프트를 찾을 수 있음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018EDC-8AE1-44D2-B438-C1463BA8A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288" y="2335905"/>
            <a:ext cx="6477000" cy="31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5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1701B-D6D6-4559-BBA3-4034C66A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환경 구축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E31C5-9D83-4BFD-8C3B-ABA24081C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12787"/>
            <a:ext cx="10554574" cy="363651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가상환경 구축</a:t>
            </a:r>
            <a:endParaRPr lang="en-US" altLang="ko-KR" sz="2800" dirty="0"/>
          </a:p>
          <a:p>
            <a:r>
              <a:rPr lang="en-US" altLang="ko-KR" sz="2800" dirty="0"/>
              <a:t>2. </a:t>
            </a:r>
            <a:r>
              <a:rPr lang="ko-KR" altLang="en-US" sz="2800" dirty="0"/>
              <a:t>가상환경 실행</a:t>
            </a:r>
            <a:endParaRPr lang="en-US" altLang="ko-KR" sz="2800" dirty="0"/>
          </a:p>
          <a:p>
            <a:r>
              <a:rPr lang="en-US" altLang="ko-KR" sz="2800" dirty="0"/>
              <a:t>3. </a:t>
            </a:r>
            <a:r>
              <a:rPr lang="en-US" altLang="ko-KR" sz="2800" dirty="0" err="1"/>
              <a:t>Tensorflow</a:t>
            </a:r>
            <a:r>
              <a:rPr lang="en-US" altLang="ko-KR" sz="2800" dirty="0"/>
              <a:t> </a:t>
            </a:r>
            <a:r>
              <a:rPr lang="ko-KR" altLang="en-US" sz="2800" dirty="0"/>
              <a:t>설치</a:t>
            </a:r>
            <a:endParaRPr lang="en-US" altLang="ko-KR" sz="2800" dirty="0"/>
          </a:p>
          <a:p>
            <a:r>
              <a:rPr lang="en-US" altLang="ko-KR" sz="2800" dirty="0"/>
              <a:t>4. python </a:t>
            </a:r>
            <a:r>
              <a:rPr lang="ko-KR" altLang="en-US" sz="2800" dirty="0"/>
              <a:t>실행</a:t>
            </a:r>
            <a:endParaRPr lang="en-US" altLang="ko-KR" sz="2800" dirty="0"/>
          </a:p>
          <a:p>
            <a:r>
              <a:rPr lang="en-US" altLang="ko-KR" sz="2800" dirty="0"/>
              <a:t>5. </a:t>
            </a:r>
            <a:r>
              <a:rPr lang="en-US" altLang="ko-KR" sz="2800" dirty="0" err="1"/>
              <a:t>Tensorflow</a:t>
            </a:r>
            <a:r>
              <a:rPr lang="en-US" altLang="ko-KR" sz="2800" dirty="0"/>
              <a:t> module import</a:t>
            </a:r>
          </a:p>
          <a:p>
            <a:r>
              <a:rPr lang="en-US" altLang="ko-KR" sz="2800" dirty="0"/>
              <a:t>6. </a:t>
            </a:r>
            <a:r>
              <a:rPr lang="ko-KR" altLang="en-US" sz="2800" dirty="0"/>
              <a:t>예제 코드 실행</a:t>
            </a:r>
          </a:p>
        </p:txBody>
      </p:sp>
    </p:spTree>
    <p:extLst>
      <p:ext uri="{BB962C8B-B14F-4D97-AF65-F5344CB8AC3E}">
        <p14:creationId xmlns:p14="http://schemas.microsoft.com/office/powerpoint/2010/main" val="371812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1701B-D6D6-4559-BBA3-4034C66A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환경 구축</a:t>
            </a:r>
            <a:r>
              <a:rPr lang="en-US" altLang="ko-KR" dirty="0"/>
              <a:t>(</a:t>
            </a:r>
            <a:r>
              <a:rPr lang="ko-KR" altLang="en-US" dirty="0"/>
              <a:t>아나콘다 업데이트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DB7E14F-B8FB-4F70-ABEB-AA82D9473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18" y="4493414"/>
            <a:ext cx="4302402" cy="1050193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7F41B9-E5BB-47DB-A8B0-32CE3BE11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568" y="1951940"/>
            <a:ext cx="7573432" cy="49060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3D568B-99AF-4E3F-AC44-4E24A049E88E}"/>
              </a:ext>
            </a:extLst>
          </p:cNvPr>
          <p:cNvSpPr txBox="1"/>
          <p:nvPr/>
        </p:nvSpPr>
        <p:spPr>
          <a:xfrm>
            <a:off x="179918" y="2556355"/>
            <a:ext cx="4438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먼저 아나콘다에 관한 것들을 업그레이드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1. </a:t>
            </a:r>
            <a:r>
              <a:rPr lang="en-US" altLang="ko-KR" sz="2000" dirty="0" err="1"/>
              <a:t>Conda</a:t>
            </a:r>
            <a:r>
              <a:rPr lang="en-US" altLang="ko-KR" sz="2000" dirty="0"/>
              <a:t> update –n base </a:t>
            </a:r>
            <a:r>
              <a:rPr lang="en-US" altLang="ko-KR" sz="2000" dirty="0" err="1"/>
              <a:t>conda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8484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1701B-D6D6-4559-BBA3-4034C66A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환경 구축</a:t>
            </a:r>
            <a:r>
              <a:rPr lang="en-US" altLang="ko-KR" dirty="0"/>
              <a:t>(</a:t>
            </a:r>
            <a:r>
              <a:rPr lang="ko-KR" altLang="en-US" dirty="0"/>
              <a:t>아나콘다 업데이트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48DC09-017B-4E6C-9271-BAFE9839A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" y="2959209"/>
            <a:ext cx="12074347" cy="13013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E7D1F0B-3EE3-4F17-8ABB-6093EB7A3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7" y="5067300"/>
            <a:ext cx="12174513" cy="9049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776E16-00C2-4B46-9C42-A14B1C1EBC7B}"/>
              </a:ext>
            </a:extLst>
          </p:cNvPr>
          <p:cNvSpPr txBox="1"/>
          <p:nvPr/>
        </p:nvSpPr>
        <p:spPr>
          <a:xfrm>
            <a:off x="4467600" y="2224401"/>
            <a:ext cx="3666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pip</a:t>
            </a:r>
            <a:r>
              <a:rPr lang="ko-KR" altLang="en-US" sz="2400" dirty="0"/>
              <a:t> </a:t>
            </a:r>
            <a:r>
              <a:rPr lang="en-US" altLang="ko-KR" sz="2400" dirty="0"/>
              <a:t>install</a:t>
            </a:r>
            <a:r>
              <a:rPr lang="ko-KR" altLang="en-US" sz="2400" dirty="0"/>
              <a:t> </a:t>
            </a:r>
            <a:r>
              <a:rPr lang="en-US" altLang="ko-KR" sz="2400" dirty="0" err="1"/>
              <a:t>msgpack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1034B3-AF58-46CA-9F72-E31CEA2A42DC}"/>
              </a:ext>
            </a:extLst>
          </p:cNvPr>
          <p:cNvSpPr txBox="1"/>
          <p:nvPr/>
        </p:nvSpPr>
        <p:spPr>
          <a:xfrm>
            <a:off x="3400800" y="4433086"/>
            <a:ext cx="580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Python –m pip install –upgrade pip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0424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1A656-B8EF-4D71-9C6D-63B43DC2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환경 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EEEFA4-4B01-4B1A-AD0D-467A6CDF6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번의 실패 후 성공</a:t>
            </a:r>
          </a:p>
        </p:txBody>
      </p:sp>
    </p:spTree>
    <p:extLst>
      <p:ext uri="{BB962C8B-B14F-4D97-AF65-F5344CB8AC3E}">
        <p14:creationId xmlns:p14="http://schemas.microsoft.com/office/powerpoint/2010/main" val="162239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1701B-D6D6-4559-BBA3-4034C66A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환경 구축</a:t>
            </a:r>
            <a:r>
              <a:rPr lang="en-US" altLang="ko-KR" dirty="0"/>
              <a:t>(</a:t>
            </a:r>
            <a:r>
              <a:rPr lang="ko-KR" altLang="en-US" dirty="0"/>
              <a:t>실패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26E751F-64CE-43FF-BCE5-C61CF7A5A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84" y="1970993"/>
            <a:ext cx="7459116" cy="48870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2F2BCCD-7FCF-4834-8166-3EB331176CEF}"/>
              </a:ext>
            </a:extLst>
          </p:cNvPr>
          <p:cNvSpPr txBox="1"/>
          <p:nvPr/>
        </p:nvSpPr>
        <p:spPr>
          <a:xfrm>
            <a:off x="285750" y="2266950"/>
            <a:ext cx="4229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가상환경 구축</a:t>
            </a:r>
            <a:endParaRPr lang="en-US" altLang="ko-KR" sz="2400" dirty="0"/>
          </a:p>
          <a:p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 err="1"/>
              <a:t>Conda</a:t>
            </a:r>
            <a:r>
              <a:rPr lang="en-US" altLang="ko-KR" sz="2400" dirty="0"/>
              <a:t> create –n </a:t>
            </a:r>
            <a:r>
              <a:rPr lang="en-US" altLang="ko-KR" sz="2400" dirty="0" err="1"/>
              <a:t>tensorflow</a:t>
            </a:r>
            <a:r>
              <a:rPr lang="en-US" altLang="ko-KR" sz="2400" dirty="0"/>
              <a:t> python=3.6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원래 설치되어 있어서 삭제하고 다시</a:t>
            </a:r>
            <a:endParaRPr lang="en-US" altLang="ko-KR" sz="2400" dirty="0"/>
          </a:p>
          <a:p>
            <a:r>
              <a:rPr lang="ko-KR" altLang="en-US" sz="2400" dirty="0"/>
              <a:t>환경 구축함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3150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9C803-9772-4781-BF4A-DD1B731D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환경 구축</a:t>
            </a:r>
            <a:r>
              <a:rPr lang="en-US" altLang="ko-KR" dirty="0"/>
              <a:t>(</a:t>
            </a:r>
            <a:r>
              <a:rPr lang="ko-KR" altLang="en-US" dirty="0"/>
              <a:t>실패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96A76DA-4BDC-4ABE-8248-E53C668FE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750" y="2332495"/>
            <a:ext cx="7582836" cy="49416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48EAA1-C9A7-4271-A1B0-046A04F97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39" y="2934837"/>
            <a:ext cx="4906961" cy="4941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F2C7CF-8BA7-46AF-8004-CCC8C592C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7" y="5420425"/>
            <a:ext cx="12148303" cy="3669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90D5B2-421F-49DD-8B85-2830A607548D}"/>
              </a:ext>
            </a:extLst>
          </p:cNvPr>
          <p:cNvSpPr txBox="1"/>
          <p:nvPr/>
        </p:nvSpPr>
        <p:spPr>
          <a:xfrm>
            <a:off x="132414" y="2265258"/>
            <a:ext cx="97545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가상환경 활성화</a:t>
            </a:r>
            <a:endParaRPr lang="en-US" altLang="ko-KR" sz="2400" dirty="0"/>
          </a:p>
          <a:p>
            <a:r>
              <a:rPr lang="en-US" altLang="ko-KR" sz="2400" dirty="0" err="1"/>
              <a:t>Conda</a:t>
            </a:r>
            <a:r>
              <a:rPr lang="en-US" altLang="ko-KR" sz="2400" dirty="0"/>
              <a:t> activate </a:t>
            </a:r>
            <a:r>
              <a:rPr lang="en-US" altLang="ko-KR" sz="2400" dirty="0" err="1"/>
              <a:t>tensorflow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(activate </a:t>
            </a:r>
            <a:r>
              <a:rPr lang="en-US" altLang="ko-KR" sz="2400" dirty="0" err="1"/>
              <a:t>tensorflow</a:t>
            </a:r>
            <a:r>
              <a:rPr lang="en-US" altLang="ko-KR" sz="2400" dirty="0"/>
              <a:t> </a:t>
            </a:r>
            <a:r>
              <a:rPr lang="ko-KR" altLang="en-US" sz="2400" dirty="0" err="1"/>
              <a:t>해도됨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3. Pip install –ignore-installed –upgrade </a:t>
            </a:r>
            <a:r>
              <a:rPr lang="en-US" altLang="ko-KR" sz="2400" dirty="0" err="1"/>
              <a:t>tensorflow</a:t>
            </a:r>
            <a:r>
              <a:rPr lang="en-US" altLang="ko-KR" sz="2400" dirty="0"/>
              <a:t>(CPU</a:t>
            </a:r>
            <a:r>
              <a:rPr lang="ko-KR" altLang="en-US" sz="2400" dirty="0"/>
              <a:t>버전 설치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1379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444</Words>
  <Application>Microsoft Office PowerPoint</Application>
  <PresentationFormat>와이드스크린</PresentationFormat>
  <Paragraphs>98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Century Gothic</vt:lpstr>
      <vt:lpstr>Wingdings 2</vt:lpstr>
      <vt:lpstr>명언</vt:lpstr>
      <vt:lpstr> 연구결과 보고</vt:lpstr>
      <vt:lpstr>INDEX</vt:lpstr>
      <vt:lpstr>Tensorflow 환경 구축</vt:lpstr>
      <vt:lpstr>Tensorflow 환경 구축</vt:lpstr>
      <vt:lpstr>Tensorflow 환경 구축(아나콘다 업데이트)</vt:lpstr>
      <vt:lpstr>Tensorflow 환경 구축(아나콘다 업데이트)</vt:lpstr>
      <vt:lpstr>Tensorflow 환경 구축</vt:lpstr>
      <vt:lpstr>Tensorflow 환경 구축(실패)</vt:lpstr>
      <vt:lpstr>Tensorflow 환경 구축(실패)</vt:lpstr>
      <vt:lpstr>Tensorflow 환경 구축(실패)</vt:lpstr>
      <vt:lpstr>Tensorflow 환경 구축(성공)</vt:lpstr>
      <vt:lpstr>Tensorflow 환경 구축(성공)</vt:lpstr>
      <vt:lpstr>Tensorflow 환경 구축(성공)</vt:lpstr>
      <vt:lpstr>Tensorflow 환경 구축(성공)</vt:lpstr>
      <vt:lpstr>Tensorflow 환경 구축(문제점)</vt:lpstr>
      <vt:lpstr>Tensorflow 의 이해</vt:lpstr>
      <vt:lpstr>Tensorflow 의 이해</vt:lpstr>
      <vt:lpstr>Tensorflow 의 이해</vt:lpstr>
      <vt:lpstr>앞으로의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2020.02월 2주차 연구결과 보고</dc:title>
  <dc:creator>박민재</dc:creator>
  <cp:lastModifiedBy>박민재</cp:lastModifiedBy>
  <cp:revision>61</cp:revision>
  <dcterms:created xsi:type="dcterms:W3CDTF">2020-02-11T03:24:50Z</dcterms:created>
  <dcterms:modified xsi:type="dcterms:W3CDTF">2020-04-22T11:09:44Z</dcterms:modified>
</cp:coreProperties>
</file>