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3" r:id="rId3"/>
    <p:sldId id="286" r:id="rId4"/>
    <p:sldId id="287" r:id="rId5"/>
    <p:sldId id="285" r:id="rId6"/>
    <p:sldId id="28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2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3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1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5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4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1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0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7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20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1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2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4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61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4A12FF3-B48F-4CEB-A598-F2FF8F12B519}"/>
              </a:ext>
            </a:extLst>
          </p:cNvPr>
          <p:cNvSpPr/>
          <p:nvPr/>
        </p:nvSpPr>
        <p:spPr>
          <a:xfrm>
            <a:off x="0" y="5261093"/>
            <a:ext cx="12192000" cy="1596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AAD1CA-9854-4AD2-9A09-9128641DB0C3}"/>
              </a:ext>
            </a:extLst>
          </p:cNvPr>
          <p:cNvGrpSpPr/>
          <p:nvPr/>
        </p:nvGrpSpPr>
        <p:grpSpPr>
          <a:xfrm>
            <a:off x="8998187" y="3664186"/>
            <a:ext cx="3193813" cy="3193813"/>
            <a:chOff x="9919316" y="4585315"/>
            <a:chExt cx="2272684" cy="2272684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09E612A-71C7-4167-80E9-977EAF958603}"/>
                </a:ext>
              </a:extLst>
            </p:cNvPr>
            <p:cNvSpPr/>
            <p:nvPr/>
          </p:nvSpPr>
          <p:spPr>
            <a:xfrm rot="5400000">
              <a:off x="11055658" y="4585315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F4A6971-B874-4CDC-9E32-6F72593F0560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A4CB350A-E6D0-4928-9917-C0668D0FD153}"/>
                </a:ext>
              </a:extLst>
            </p:cNvPr>
            <p:cNvSpPr/>
            <p:nvPr/>
          </p:nvSpPr>
          <p:spPr>
            <a:xfrm rot="5400000">
              <a:off x="11055658" y="5721657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D13D45-EA3E-4991-8645-2695CA44D676}"/>
              </a:ext>
            </a:extLst>
          </p:cNvPr>
          <p:cNvSpPr/>
          <p:nvPr/>
        </p:nvSpPr>
        <p:spPr>
          <a:xfrm>
            <a:off x="894235" y="2083051"/>
            <a:ext cx="7564179" cy="2826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i="1" kern="0" dirty="0" err="1">
                <a:solidFill>
                  <a:prstClr val="white"/>
                </a:solidFill>
              </a:rPr>
              <a:t>ReinForcement</a:t>
            </a:r>
            <a:r>
              <a:rPr lang="en-US" altLang="ko-KR" sz="4800" b="1" i="1" kern="0" dirty="0">
                <a:solidFill>
                  <a:prstClr val="white"/>
                </a:solidFill>
              </a:rPr>
              <a:t> Learning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4800" b="1" i="1" kern="0" dirty="0" err="1">
                <a:solidFill>
                  <a:prstClr val="white"/>
                </a:solidFill>
              </a:rPr>
              <a:t>FrozenLake</a:t>
            </a:r>
            <a:endParaRPr lang="en-US" altLang="ko-KR" sz="4800" b="1" i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white"/>
                </a:solidFill>
              </a:rPr>
              <a:t>                     </a:t>
            </a:r>
            <a:endParaRPr lang="en-US" altLang="ko-KR" sz="12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</a:t>
            </a:r>
            <a:r>
              <a:rPr lang="ko-KR" altLang="en-US" sz="1200" kern="0" dirty="0">
                <a:solidFill>
                  <a:prstClr val="white"/>
                </a:solidFill>
              </a:rPr>
              <a:t>박민재</a:t>
            </a:r>
            <a:endParaRPr lang="en-US" altLang="ko-KR" sz="1200" kern="0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BE145D-413F-4184-AC81-C778FF80F3BF}"/>
              </a:ext>
            </a:extLst>
          </p:cNvPr>
          <p:cNvCxnSpPr>
            <a:cxnSpLocks/>
          </p:cNvCxnSpPr>
          <p:nvPr/>
        </p:nvCxnSpPr>
        <p:spPr>
          <a:xfrm flipH="1">
            <a:off x="1076325" y="3229847"/>
            <a:ext cx="7200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93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FrozenLake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-keyboard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157819" y="1087889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5EE925-538A-41E1-91A5-7E63C68EA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90" y="1276211"/>
            <a:ext cx="5114925" cy="49625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E111390-D18E-4381-B1C5-C639C2AF2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664" y="1276211"/>
            <a:ext cx="56197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8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FrozenLake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-keyboard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157819" y="1087889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 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44035E-DDD1-456A-B5FC-20BD4388F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822" y="1087889"/>
            <a:ext cx="4081683" cy="572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6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FrozenLake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-Q Learning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157819" y="1087889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67F03D-1DB2-4381-B42A-2C388D050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55" y="1797399"/>
            <a:ext cx="110490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76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FrozenLake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-Q Learning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157819" y="1087889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DB5F03-F4B3-481E-A47B-F2551503A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601" y="1338716"/>
            <a:ext cx="40481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1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FrozenLake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-Q Learning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157819" y="1087889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E05298-0750-41A1-858A-3A1288E2A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823" y="1230319"/>
            <a:ext cx="2078069" cy="50164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56449D-8697-41E3-8DCE-8DA75D7BC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027" y="1790700"/>
            <a:ext cx="53911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35892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20</Words>
  <Application>Microsoft Office PowerPoint</Application>
  <PresentationFormat>와이드스크린</PresentationFormat>
  <Paragraphs>15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박민재</cp:lastModifiedBy>
  <cp:revision>38</cp:revision>
  <dcterms:created xsi:type="dcterms:W3CDTF">2020-08-11T03:52:27Z</dcterms:created>
  <dcterms:modified xsi:type="dcterms:W3CDTF">2021-01-14T04:04:20Z</dcterms:modified>
</cp:coreProperties>
</file>