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60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70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17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15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9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5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95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1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65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3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1501-621B-48E0-9F54-4203CF90305A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6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2752" y="823105"/>
            <a:ext cx="9706495" cy="2387600"/>
          </a:xfrm>
        </p:spPr>
        <p:txBody>
          <a:bodyPr/>
          <a:lstStyle/>
          <a:p>
            <a:r>
              <a:rPr lang="ko-KR" altLang="en-US" dirty="0" err="1" smtClean="0"/>
              <a:t>데이터셋을</a:t>
            </a:r>
            <a:r>
              <a:rPr lang="ko-KR" altLang="en-US" dirty="0" smtClean="0"/>
              <a:t> 이용한 학습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75025" y="4582939"/>
            <a:ext cx="1166553" cy="1655762"/>
          </a:xfrm>
        </p:spPr>
        <p:txBody>
          <a:bodyPr/>
          <a:lstStyle/>
          <a:p>
            <a:pPr algn="r"/>
            <a:r>
              <a:rPr lang="ko-KR" altLang="en-US" dirty="0" smtClean="0"/>
              <a:t>박민재</a:t>
            </a:r>
            <a:endParaRPr lang="en-US" altLang="ko-KR" dirty="0" smtClean="0"/>
          </a:p>
          <a:p>
            <a:pPr algn="r"/>
            <a:r>
              <a:rPr lang="ko-KR" altLang="en-US" dirty="0" err="1" smtClean="0"/>
              <a:t>임주혁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70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56" y="0"/>
            <a:ext cx="9731348" cy="68471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17256" y="32735"/>
            <a:ext cx="9731348" cy="2544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0068" y="3007935"/>
            <a:ext cx="9803349" cy="2278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38407" y="3921855"/>
            <a:ext cx="26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구성 코드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038407" y="1016694"/>
            <a:ext cx="261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다운받은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불러오는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93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42" y="1172094"/>
            <a:ext cx="9470977" cy="20984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78322" y="3882044"/>
            <a:ext cx="7065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정확도 </a:t>
            </a:r>
            <a:r>
              <a:rPr lang="en-US" altLang="ko-KR" dirty="0" smtClean="0"/>
              <a:t>: 23.96%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매우 낮은 정확도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Hyperparameter</a:t>
            </a:r>
            <a:r>
              <a:rPr lang="ko-KR" altLang="en-US" dirty="0" smtClean="0"/>
              <a:t>를 변경할 필요가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359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56" y="0"/>
            <a:ext cx="9731348" cy="684714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920240" y="1188720"/>
            <a:ext cx="1612669" cy="224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76750" y="3199127"/>
            <a:ext cx="2316479" cy="258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20239" y="3660370"/>
            <a:ext cx="1856511" cy="246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76751" y="6657221"/>
            <a:ext cx="795250" cy="189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863840" y="2706653"/>
            <a:ext cx="3607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target_size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Conv. Filter 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kernel_size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Layer </a:t>
            </a:r>
            <a:r>
              <a:rPr lang="ko-KR" altLang="en-US" dirty="0" smtClean="0"/>
              <a:t>깊이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Dense </a:t>
            </a:r>
            <a:r>
              <a:rPr lang="en-US" altLang="ko-KR" dirty="0" smtClean="0"/>
              <a:t>Size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epoch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9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err="1" smtClean="0"/>
              <a:t>Hyperparameter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최적화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Model.fit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-&gt; one-hot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여부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443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48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데이터셋을 이용한 학습</vt:lpstr>
      <vt:lpstr>PowerPoint 프레젠테이션</vt:lpstr>
      <vt:lpstr>PowerPoint 프레젠테이션</vt:lpstr>
      <vt:lpstr>PowerPoint 프레젠테이션</vt:lpstr>
      <vt:lpstr>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Tensorflow를 이용한 mnist</dc:title>
  <dc:creator>IT</dc:creator>
  <cp:lastModifiedBy>IT</cp:lastModifiedBy>
  <cp:revision>14</cp:revision>
  <dcterms:created xsi:type="dcterms:W3CDTF">2020-06-02T03:53:26Z</dcterms:created>
  <dcterms:modified xsi:type="dcterms:W3CDTF">2020-06-10T06:02:19Z</dcterms:modified>
</cp:coreProperties>
</file>