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Deeplearning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r>
              <a:rPr lang="en-US" altLang="ko-KR" sz="1200" kern="0" dirty="0">
                <a:solidFill>
                  <a:prstClr val="white"/>
                </a:solidFill>
              </a:rPr>
              <a:t>, </a:t>
            </a:r>
            <a:r>
              <a:rPr lang="ko-KR" altLang="en-US" sz="1200" kern="0" dirty="0">
                <a:solidFill>
                  <a:prstClr val="white"/>
                </a:solidFill>
              </a:rPr>
              <a:t>임주혁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1076325" y="5518949"/>
            <a:ext cx="25760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Hyperparamter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Tuning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3857625" y="5518949"/>
            <a:ext cx="25760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진행상황 및 계획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현재 진행 상황 및 계획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155249" y="1409371"/>
            <a:ext cx="1015503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현재 진행 상황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연구실 윈도우 노트북 인공지능 환경 설정 완료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   - Visual Studio, </a:t>
            </a:r>
            <a:r>
              <a:rPr lang="en-US" altLang="ko-KR" b="1" dirty="0" err="1">
                <a:solidFill>
                  <a:schemeClr val="tx1"/>
                </a:solidFill>
              </a:rPr>
              <a:t>Pycharm</a:t>
            </a:r>
            <a:r>
              <a:rPr lang="en-US" altLang="ko-KR" b="1" dirty="0">
                <a:solidFill>
                  <a:schemeClr val="tx1"/>
                </a:solidFill>
              </a:rPr>
              <a:t>, Anaconda, </a:t>
            </a:r>
            <a:r>
              <a:rPr lang="en-US" altLang="ko-KR" b="1" dirty="0" err="1">
                <a:solidFill>
                  <a:schemeClr val="tx1"/>
                </a:solidFill>
              </a:rPr>
              <a:t>Cuda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Cuda</a:t>
            </a:r>
            <a:r>
              <a:rPr lang="en-US" altLang="ko-KR" b="1" dirty="0">
                <a:solidFill>
                  <a:schemeClr val="tx1"/>
                </a:solidFill>
              </a:rPr>
              <a:t> toolkit(10.1)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b="1" dirty="0" err="1">
                <a:solidFill>
                  <a:schemeClr val="tx1"/>
                </a:solidFill>
              </a:rPr>
              <a:t>드론</a:t>
            </a:r>
            <a:r>
              <a:rPr lang="ko-KR" altLang="en-US" b="1" dirty="0">
                <a:solidFill>
                  <a:schemeClr val="tx1"/>
                </a:solidFill>
              </a:rPr>
              <a:t> 비행 다시 준비중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일정 잡히면 야외에서 </a:t>
            </a:r>
            <a:r>
              <a:rPr lang="ko-KR" altLang="en-US" b="1" dirty="0" err="1">
                <a:solidFill>
                  <a:schemeClr val="tx1"/>
                </a:solidFill>
              </a:rPr>
              <a:t>띄워보기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b="1" dirty="0">
                <a:solidFill>
                  <a:schemeClr val="tx1"/>
                </a:solidFill>
              </a:rPr>
              <a:t>자율비행 코드 이해 및 수정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계획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인공지능 강의 밀리지 않고 최소 주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개 듣기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주말까지 밀린 인강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과제 다 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 err="1">
                <a:solidFill>
                  <a:schemeClr val="tx1"/>
                </a:solidFill>
              </a:rPr>
              <a:t>드론</a:t>
            </a:r>
            <a:r>
              <a:rPr lang="ko-KR" altLang="en-US" b="1" dirty="0">
                <a:solidFill>
                  <a:schemeClr val="tx1"/>
                </a:solidFill>
              </a:rPr>
              <a:t> 비행 계획 잡히면 임무분담 하기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8490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87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6_Office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317-4-1</cp:lastModifiedBy>
  <cp:revision>14</cp:revision>
  <dcterms:created xsi:type="dcterms:W3CDTF">2020-08-11T03:52:27Z</dcterms:created>
  <dcterms:modified xsi:type="dcterms:W3CDTF">2020-09-24T05:31:02Z</dcterms:modified>
</cp:coreProperties>
</file>