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1" r:id="rId7"/>
    <p:sldId id="263" r:id="rId8"/>
    <p:sldId id="266" r:id="rId9"/>
    <p:sldId id="267" r:id="rId10"/>
    <p:sldId id="268" r:id="rId11"/>
    <p:sldId id="261" r:id="rId12"/>
    <p:sldId id="264" r:id="rId13"/>
    <p:sldId id="26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8389-36E3-4D54-AF75-85FC03904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2020.01</a:t>
            </a:r>
            <a:r>
              <a:rPr lang="ko-KR" altLang="en-US" dirty="0"/>
              <a:t>월 </a:t>
            </a:r>
            <a:r>
              <a:rPr lang="en-US" altLang="ko-KR" dirty="0"/>
              <a:t>3~4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ko-KR" altLang="en-US" dirty="0"/>
              <a:t>연구결과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1583D-115D-439D-B66D-038974C54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24537"/>
          </a:xfrm>
        </p:spPr>
        <p:txBody>
          <a:bodyPr>
            <a:normAutofit/>
          </a:bodyPr>
          <a:lstStyle/>
          <a:p>
            <a:r>
              <a:rPr lang="en-US" altLang="ko-KR"/>
              <a:t>21611616</a:t>
            </a:r>
          </a:p>
          <a:p>
            <a:r>
              <a:rPr lang="ko-KR" altLang="en-US" dirty="0"/>
              <a:t>박민재</a:t>
            </a:r>
          </a:p>
        </p:txBody>
      </p:sp>
    </p:spTree>
    <p:extLst>
      <p:ext uri="{BB962C8B-B14F-4D97-AF65-F5344CB8AC3E}">
        <p14:creationId xmlns:p14="http://schemas.microsoft.com/office/powerpoint/2010/main" val="1339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2E21F9-85ED-430B-9FDF-1708BAE8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파이썬 프로그래밍 진행 현황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7F238A-6794-40DC-B7D0-D2DCF309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</a:rPr>
              <a:t>실행 화면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10761E5-6155-48A3-9BC6-67D95BF2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904054"/>
            <a:ext cx="6267743" cy="275124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05212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BF7F9-3D89-45E2-A9F7-C01B6397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5698"/>
            <a:ext cx="11256073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파이썬 알고리즘 공부 사이트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9F0500-378F-4254-9CBD-BB7CF02E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768760-560D-4597-976A-34385F9A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36" y="2046514"/>
            <a:ext cx="10232328" cy="45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84F89-D64B-401B-826B-47DFF592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파이썬 알고리즘 공부 사이트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2FDA7-CB38-4FB2-825E-167FE294F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715" y="1883263"/>
            <a:ext cx="9568028" cy="4708636"/>
          </a:xfrm>
        </p:spPr>
      </p:pic>
    </p:spTree>
    <p:extLst>
      <p:ext uri="{BB962C8B-B14F-4D97-AF65-F5344CB8AC3E}">
        <p14:creationId xmlns:p14="http://schemas.microsoft.com/office/powerpoint/2010/main" val="123691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F6D6-F00C-40DF-8F78-2B14B8E7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파이썬 알고리즘 공부 사이트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01FA8D-3F9B-45F9-94C8-481E42C91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693" y="1765301"/>
            <a:ext cx="9866614" cy="4815114"/>
          </a:xfrm>
        </p:spPr>
      </p:pic>
    </p:spTree>
    <p:extLst>
      <p:ext uri="{BB962C8B-B14F-4D97-AF65-F5344CB8AC3E}">
        <p14:creationId xmlns:p14="http://schemas.microsoft.com/office/powerpoint/2010/main" val="312949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7E2CD-AA01-4E89-AE0C-87956D3D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앞으로의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4A843-9E47-4805-9EB8-A8040583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r>
              <a:rPr lang="ko-KR" altLang="en-US" sz="2400" dirty="0"/>
              <a:t>파이썬 새로운 프로그램 만들기</a:t>
            </a:r>
            <a:r>
              <a:rPr lang="en-US" altLang="ko-KR" sz="2400" dirty="0"/>
              <a:t>(</a:t>
            </a:r>
            <a:r>
              <a:rPr lang="ko-KR" altLang="en-US" sz="2400" dirty="0"/>
              <a:t>구상하고 계획 세우기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Image processing </a:t>
            </a:r>
            <a:r>
              <a:rPr lang="ko-KR" altLang="en-US" sz="2400" dirty="0"/>
              <a:t>강의 다 듣기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50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C9C4-B588-4BD9-8E89-376C6742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D6FBA-F901-4179-8A36-B870D780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파이썬 프로그래밍 진행 현황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파이썬 알고리즘 공부 사이트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앞으로의 일정</a:t>
            </a:r>
          </a:p>
        </p:txBody>
      </p:sp>
    </p:spTree>
    <p:extLst>
      <p:ext uri="{BB962C8B-B14F-4D97-AF65-F5344CB8AC3E}">
        <p14:creationId xmlns:p14="http://schemas.microsoft.com/office/powerpoint/2010/main" val="2092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78AD1-6719-47BD-BBB2-ED4054A7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CDC2F-E35C-4711-9407-9F03924F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15" y="2086237"/>
            <a:ext cx="3736959" cy="1252581"/>
          </a:xfrm>
        </p:spPr>
        <p:txBody>
          <a:bodyPr/>
          <a:lstStyle/>
          <a:p>
            <a:r>
              <a:rPr lang="ko-KR" altLang="en-US" dirty="0"/>
              <a:t>프로그램명 </a:t>
            </a:r>
            <a:r>
              <a:rPr lang="en-US" altLang="ko-KR" dirty="0"/>
              <a:t>: </a:t>
            </a:r>
            <a:r>
              <a:rPr lang="en-US" altLang="ko-KR" dirty="0" err="1"/>
              <a:t>wordtest</a:t>
            </a:r>
            <a:r>
              <a:rPr lang="en-US" altLang="ko-KR" dirty="0"/>
              <a:t> v2.0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DB3168-F6E4-4FE4-9664-A0D3EC2A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662" y="2086237"/>
            <a:ext cx="8023438" cy="45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9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C66436-32BF-4723-A14E-70EFAA10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파이썬 프로그래밍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EF947-4184-42AE-A779-0E938DC5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</a:rPr>
              <a:t>영어 단어 테스트 프로그램 </a:t>
            </a:r>
            <a:r>
              <a:rPr lang="en-US" altLang="ko-KR" sz="1600" dirty="0">
                <a:solidFill>
                  <a:srgbClr val="FFFFFF"/>
                </a:solidFill>
              </a:rPr>
              <a:t>Ver.2</a:t>
            </a:r>
          </a:p>
          <a:p>
            <a:r>
              <a:rPr lang="ko-KR" altLang="en-US" sz="1600" dirty="0">
                <a:solidFill>
                  <a:srgbClr val="FFFFFF"/>
                </a:solidFill>
              </a:rPr>
              <a:t>기존의 기능은 살리고  메모장을 이용하여 이전의 단어들을 </a:t>
            </a:r>
            <a:r>
              <a:rPr lang="ko-KR" altLang="en-US" sz="1600" dirty="0" err="1">
                <a:solidFill>
                  <a:srgbClr val="FFFFFF"/>
                </a:solidFill>
              </a:rPr>
              <a:t>저장해놓고</a:t>
            </a:r>
            <a:r>
              <a:rPr lang="ko-KR" altLang="en-US" sz="1600" dirty="0">
                <a:solidFill>
                  <a:srgbClr val="FFFFFF"/>
                </a:solidFill>
              </a:rPr>
              <a:t> 나중에 </a:t>
            </a:r>
            <a:r>
              <a:rPr lang="ko-KR" altLang="en-US" sz="1600" dirty="0" err="1">
                <a:solidFill>
                  <a:srgbClr val="FFFFFF"/>
                </a:solidFill>
              </a:rPr>
              <a:t>시험칠</a:t>
            </a:r>
            <a:r>
              <a:rPr lang="ko-KR" altLang="en-US" sz="1600" dirty="0">
                <a:solidFill>
                  <a:srgbClr val="FFFFFF"/>
                </a:solidFill>
              </a:rPr>
              <a:t> 수 있게 </a:t>
            </a:r>
            <a:r>
              <a:rPr lang="ko-KR" altLang="en-US" sz="1600" dirty="0" err="1">
                <a:solidFill>
                  <a:srgbClr val="FFFFFF"/>
                </a:solidFill>
              </a:rPr>
              <a:t>만듬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</a:endParaRPr>
          </a:p>
          <a:p>
            <a:r>
              <a:rPr lang="ko-KR" altLang="en-US" sz="1600" dirty="0">
                <a:solidFill>
                  <a:srgbClr val="FFFFFF"/>
                </a:solidFill>
              </a:rPr>
              <a:t>파일 입출력을 통한 관리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</a:endParaRPr>
          </a:p>
          <a:p>
            <a:endParaRPr lang="en-US" altLang="ko-KR" sz="1600" dirty="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C13550-03AE-4115-A647-E8553D88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32" y="699706"/>
            <a:ext cx="6115904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6BEDF2-A715-4CCA-8CB9-73BE0020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파이썬 프로그래밍</a:t>
            </a:r>
            <a:br>
              <a:rPr lang="en-US" altLang="ko-KR" sz="3200" dirty="0">
                <a:solidFill>
                  <a:srgbClr val="FFFFFF"/>
                </a:solidFill>
              </a:rPr>
            </a:br>
            <a:r>
              <a:rPr lang="ko-KR" altLang="en-US" sz="3200" dirty="0">
                <a:solidFill>
                  <a:srgbClr val="FFFFFF"/>
                </a:solidFill>
              </a:rPr>
              <a:t>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280D9-11F8-4C22-8FFA-AECC63A2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</a:rPr>
              <a:t>각각의 텍스트 파일로 관리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</a:endParaRPr>
          </a:p>
          <a:p>
            <a:r>
              <a:rPr lang="ko-KR" altLang="en-US" sz="1600" dirty="0">
                <a:solidFill>
                  <a:srgbClr val="FFFFFF"/>
                </a:solidFill>
              </a:rPr>
              <a:t>또한  </a:t>
            </a:r>
            <a:r>
              <a:rPr lang="en-US" altLang="ko-KR" sz="1600" dirty="0">
                <a:solidFill>
                  <a:srgbClr val="FFFFFF"/>
                </a:solidFill>
              </a:rPr>
              <a:t>main </a:t>
            </a:r>
            <a:r>
              <a:rPr lang="ko-KR" altLang="en-US" sz="1600" dirty="0">
                <a:solidFill>
                  <a:srgbClr val="FFFFFF"/>
                </a:solidFill>
              </a:rPr>
              <a:t>함수의 사용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     -&gt; </a:t>
            </a:r>
            <a:r>
              <a:rPr lang="ko-KR" altLang="en-US" sz="1600" dirty="0">
                <a:solidFill>
                  <a:srgbClr val="FFFFFF"/>
                </a:solidFill>
              </a:rPr>
              <a:t>가독성</a:t>
            </a:r>
            <a:r>
              <a:rPr lang="en-US" altLang="ko-KR" sz="1600" dirty="0">
                <a:solidFill>
                  <a:srgbClr val="FFFFFF"/>
                </a:solidFill>
              </a:rPr>
              <a:t> </a:t>
            </a:r>
            <a:r>
              <a:rPr lang="ko-KR" altLang="en-US" sz="1600" dirty="0">
                <a:solidFill>
                  <a:srgbClr val="FFFFFF"/>
                </a:solidFill>
              </a:rPr>
              <a:t>뛰어남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다른 프로그램에   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     </a:t>
            </a:r>
            <a:r>
              <a:rPr lang="ko-KR" altLang="en-US" sz="1600" dirty="0">
                <a:solidFill>
                  <a:srgbClr val="FFFFFF"/>
                </a:solidFill>
              </a:rPr>
              <a:t>서 </a:t>
            </a:r>
            <a:r>
              <a:rPr lang="en-US" altLang="ko-KR" sz="1600" dirty="0">
                <a:solidFill>
                  <a:srgbClr val="FFFFFF"/>
                </a:solidFill>
              </a:rPr>
              <a:t>import</a:t>
            </a:r>
            <a:r>
              <a:rPr lang="ko-KR" altLang="en-US" sz="1600" dirty="0" err="1">
                <a:solidFill>
                  <a:srgbClr val="FFFFFF"/>
                </a:solidFill>
              </a:rPr>
              <a:t>했을시</a:t>
            </a:r>
            <a:r>
              <a:rPr lang="ko-KR" altLang="en-US" sz="1600" dirty="0">
                <a:solidFill>
                  <a:srgbClr val="FFFFFF"/>
                </a:solidFill>
              </a:rPr>
              <a:t>  원하는 때에만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     </a:t>
            </a:r>
            <a:r>
              <a:rPr lang="ko-KR" altLang="en-US" sz="1600" dirty="0">
                <a:solidFill>
                  <a:srgbClr val="FFFFFF"/>
                </a:solidFill>
              </a:rPr>
              <a:t>호출 할 수 있음</a:t>
            </a:r>
          </a:p>
          <a:p>
            <a:endParaRPr lang="en-US" altLang="ko-KR" sz="1600" dirty="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B746D2-4417-4805-916F-47259E68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7" y="195943"/>
            <a:ext cx="3390186" cy="65359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83261B-D540-485F-8CDE-701E792E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554" y="2429831"/>
            <a:ext cx="3186539" cy="19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1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78AD1-6719-47BD-BBB2-ED4054A7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CDC2F-E35C-4711-9407-9F03924F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6237"/>
            <a:ext cx="3954624" cy="1252581"/>
          </a:xfrm>
        </p:spPr>
        <p:txBody>
          <a:bodyPr/>
          <a:lstStyle/>
          <a:p>
            <a:r>
              <a:rPr lang="ko-KR" altLang="en-US" dirty="0"/>
              <a:t>프로그램명 </a:t>
            </a:r>
            <a:r>
              <a:rPr lang="en-US" altLang="ko-KR" dirty="0"/>
              <a:t>:management v2.0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001A13-7206-4524-80BD-9F034C4F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23" y="2149564"/>
            <a:ext cx="7924187" cy="44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EE6EC1-8AAF-48F8-988A-E48317C4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파이썬 프로그래밍</a:t>
            </a:r>
            <a:br>
              <a:rPr lang="en-US" altLang="ko-KR" sz="3200" dirty="0">
                <a:solidFill>
                  <a:srgbClr val="FFFFFF"/>
                </a:solidFill>
              </a:rPr>
            </a:br>
            <a:r>
              <a:rPr lang="ko-KR" altLang="en-US" sz="3200" dirty="0">
                <a:solidFill>
                  <a:srgbClr val="FFFFFF"/>
                </a:solidFill>
              </a:rPr>
              <a:t>진행 현황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52BF274-C663-4332-BBE8-E59CADC1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</a:rPr>
              <a:t>파일로 관리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C3B345-1D7F-4F40-A6EF-A7EBAE06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08" y="120320"/>
            <a:ext cx="4083789" cy="67376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4521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72F747-1684-435E-8EFD-2045BBF8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파이썬 프로그래밍 진행 현황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7CD75C-DF66-4B46-B4E0-FD4B8E2A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</a:rPr>
              <a:t>오늘 일정 확인 가능</a:t>
            </a:r>
            <a:endParaRPr lang="en-US" altLang="ko-KR" sz="1600" dirty="0">
              <a:solidFill>
                <a:srgbClr val="FFFFFF"/>
              </a:solidFill>
            </a:endParaRPr>
          </a:p>
          <a:p>
            <a:r>
              <a:rPr lang="ko-KR" altLang="en-US" sz="1600" dirty="0">
                <a:solidFill>
                  <a:srgbClr val="FFFFFF"/>
                </a:solidFill>
              </a:rPr>
              <a:t>취소된 일정 삭제 가능</a:t>
            </a:r>
            <a:endParaRPr lang="en-US" altLang="ko-KR" sz="1600" dirty="0">
              <a:solidFill>
                <a:srgbClr val="FFFFFF"/>
              </a:solidFill>
            </a:endParaRPr>
          </a:p>
          <a:p>
            <a:r>
              <a:rPr lang="ko-KR" altLang="en-US" sz="1600" dirty="0">
                <a:solidFill>
                  <a:srgbClr val="FFFFFF"/>
                </a:solidFill>
              </a:rPr>
              <a:t>일정 추가 가능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C8D06E-D929-4DE4-856D-A4A6DD998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63" y="0"/>
            <a:ext cx="4143983" cy="6858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48945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EEB50C-F955-4CDE-B4E4-691E983F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파이썬 프로그래밍 진행 현황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0B8A3F-5D6D-496F-9E39-D04CE0B4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</a:rPr>
              <a:t>메뉴와 </a:t>
            </a:r>
            <a:r>
              <a:rPr lang="ko-KR" altLang="en-US" sz="1600" dirty="0" err="1">
                <a:solidFill>
                  <a:srgbClr val="FFFFFF"/>
                </a:solidFill>
              </a:rPr>
              <a:t>메인함수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F62090F-1B84-484B-9910-89D132FF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229603"/>
            <a:ext cx="6267743" cy="41001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85223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157</Words>
  <Application>Microsoft Office PowerPoint</Application>
  <PresentationFormat>와이드스크린</PresentationFormat>
  <Paragraphs>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명언</vt:lpstr>
      <vt:lpstr>2020.01월 3~4주차 연구결과 보고</vt:lpstr>
      <vt:lpstr>INDEX</vt:lpstr>
      <vt:lpstr>프로그램 개요</vt:lpstr>
      <vt:lpstr>파이썬 프로그래밍 진행 현황</vt:lpstr>
      <vt:lpstr>파이썬 프로그래밍 진행 현황</vt:lpstr>
      <vt:lpstr>프로그램 개요</vt:lpstr>
      <vt:lpstr>파이썬 프로그래밍 진행 현황</vt:lpstr>
      <vt:lpstr>파이썬 프로그래밍 진행 현황</vt:lpstr>
      <vt:lpstr>파이썬 프로그래밍 진행 현황</vt:lpstr>
      <vt:lpstr>파이썬 프로그래밍 진행 현황</vt:lpstr>
      <vt:lpstr>파이썬 알고리즘 공부 사이트</vt:lpstr>
      <vt:lpstr>파이썬 알고리즘 공부 사이트</vt:lpstr>
      <vt:lpstr>파이썬 알고리즘 공부 사이트</vt:lpstr>
      <vt:lpstr>앞으로의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2020.01월 3~4주차 연구결과 보고</dc:title>
  <dc:creator>박민재</dc:creator>
  <cp:lastModifiedBy>박민재</cp:lastModifiedBy>
  <cp:revision>4</cp:revision>
  <dcterms:created xsi:type="dcterms:W3CDTF">2020-02-03T04:07:19Z</dcterms:created>
  <dcterms:modified xsi:type="dcterms:W3CDTF">2020-02-06T03:36:24Z</dcterms:modified>
</cp:coreProperties>
</file>