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76" r:id="rId18"/>
    <p:sldId id="277" r:id="rId19"/>
    <p:sldId id="279" r:id="rId20"/>
    <p:sldId id="26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8389-36E3-4D54-AF75-85FC03904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2020.02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ko-KR" altLang="en-US" dirty="0"/>
              <a:t>연구결과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1583D-115D-439D-B66D-038974C5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4537"/>
          </a:xfrm>
        </p:spPr>
        <p:txBody>
          <a:bodyPr>
            <a:normAutofit/>
          </a:bodyPr>
          <a:lstStyle/>
          <a:p>
            <a:r>
              <a:rPr lang="en-US" altLang="ko-KR"/>
              <a:t>21611616</a:t>
            </a:r>
          </a:p>
          <a:p>
            <a:r>
              <a:rPr lang="ko-KR" altLang="en-US" dirty="0"/>
              <a:t>박민재</a:t>
            </a:r>
          </a:p>
        </p:txBody>
      </p:sp>
    </p:spTree>
    <p:extLst>
      <p:ext uri="{BB962C8B-B14F-4D97-AF65-F5344CB8AC3E}">
        <p14:creationId xmlns:p14="http://schemas.microsoft.com/office/powerpoint/2010/main" val="133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AB7F1-FDDF-4FD3-A03C-C67BB641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인덱스 고정 레이아웃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E9C1418F-07A9-4A6F-836F-6FE55C62B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3368" y="1979904"/>
            <a:ext cx="3308692" cy="4878096"/>
          </a:xfrm>
        </p:spPr>
      </p:pic>
      <p:pic>
        <p:nvPicPr>
          <p:cNvPr id="10" name="cant_move_layout">
            <a:hlinkClick r:id="" action="ppaction://media"/>
            <a:extLst>
              <a:ext uri="{FF2B5EF4-FFF2-40B4-BE49-F238E27FC236}">
                <a16:creationId xmlns:a16="http://schemas.microsoft.com/office/drawing/2014/main" id="{C4D19776-485B-4376-A03B-F80F935D8F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32042" y="1979904"/>
            <a:ext cx="4495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26FB4-A9A3-434E-B74C-11D4DC1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인덱스 이동 레이아웃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C913B6E-3B0B-4581-B991-D0FF50AA2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888673"/>
            <a:ext cx="6096000" cy="4982612"/>
          </a:xfrm>
        </p:spPr>
      </p:pic>
      <p:pic>
        <p:nvPicPr>
          <p:cNvPr id="6" name="moving_layout">
            <a:hlinkClick r:id="" action="ppaction://media"/>
            <a:extLst>
              <a:ext uri="{FF2B5EF4-FFF2-40B4-BE49-F238E27FC236}">
                <a16:creationId xmlns:a16="http://schemas.microsoft.com/office/drawing/2014/main" id="{016A9670-7D84-464E-9BB6-0C8007C433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43738" y="2105512"/>
            <a:ext cx="4495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7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D13D1-BB4B-487D-8CAD-E1A958C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계산기 모양 만들기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437B65C-EC6A-4A92-949B-854776E00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629" y="1917700"/>
            <a:ext cx="4843683" cy="494030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0158189-16E2-4400-A556-7F8AF422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025" y="3429000"/>
            <a:ext cx="325800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1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C18D5-94D1-441D-A755-360E2AF2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Event sender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7F2555D-D849-45F2-9D32-EF4585443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884329"/>
            <a:ext cx="5462784" cy="496616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33FECA2-41FD-4A42-BC37-559C0C37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41" y="3429000"/>
            <a:ext cx="280074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2DA71-D4D0-4A32-895E-82BE722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Event Example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C8D02D2-E5AF-4B05-BCBE-3214D10D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94" y="1904301"/>
            <a:ext cx="5103117" cy="4941518"/>
          </a:xfrm>
        </p:spPr>
      </p:pic>
      <p:pic>
        <p:nvPicPr>
          <p:cNvPr id="7" name="그림 6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4F4D4449-1822-4BF9-8C2F-7E9A8172C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999" y="3429000"/>
            <a:ext cx="241016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9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13127-CBF1-4F77-89FD-6FCA7054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X,Y tracker</a:t>
            </a:r>
            <a:endParaRPr lang="ko-KR" altLang="en-US" dirty="0"/>
          </a:p>
        </p:txBody>
      </p:sp>
      <p:pic>
        <p:nvPicPr>
          <p:cNvPr id="4" name="xy_tracker">
            <a:hlinkClick r:id="" action="ppaction://media"/>
            <a:extLst>
              <a:ext uri="{FF2B5EF4-FFF2-40B4-BE49-F238E27FC236}">
                <a16:creationId xmlns:a16="http://schemas.microsoft.com/office/drawing/2014/main" id="{39678231-95F9-4AE4-9C25-39A9E223326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33962" y="2319337"/>
            <a:ext cx="3797300" cy="3636963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D442D7-62F6-47DD-A71B-1C622AF1F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835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6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CAD92-7E36-4AEE-93F4-37E0B75F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Text GUI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9C81D65-A8F2-4087-B418-80B73628F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96" y="1902683"/>
            <a:ext cx="4105656" cy="4955317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F63F2D6-64A8-43DE-AC31-A479A249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310" y="2643124"/>
            <a:ext cx="336279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802CF-3BBF-44E9-B508-AEFDE840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Dialog Example1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9D9A8E4-9DA5-4D28-A4AA-F524107D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80" y="1948180"/>
            <a:ext cx="7551128" cy="490982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453AE37-4BAF-4C8D-93AC-D56F67C2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805" y="3312325"/>
            <a:ext cx="311511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7751B-15BF-4D25-85C2-006F8E7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Dialog Example2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A36BAF3-C733-426F-B8BE-84C60A60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35078"/>
            <a:ext cx="5775253" cy="5022922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B7E2209-01E9-4491-9A07-17A44E97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23" y="2715768"/>
            <a:ext cx="5262930" cy="28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933AB-82B1-4BCD-ACE5-E39F5D49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Dialog Example3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09C7577-F72B-4569-ABA4-B615BA58F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85998" cy="685800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F49CE99-83C0-4651-BFBD-5CC71851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72" y="2400811"/>
            <a:ext cx="724953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0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C9C4-B588-4BD9-8E89-376C6742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D6FBA-F901-4179-8A36-B870D780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GUI</a:t>
            </a:r>
            <a:r>
              <a:rPr lang="ko-KR" altLang="en-US" sz="2400" dirty="0"/>
              <a:t>만들기 </a:t>
            </a:r>
            <a:r>
              <a:rPr lang="en-US" altLang="ko-KR" sz="2400" dirty="0"/>
              <a:t>– PyQt5</a:t>
            </a:r>
          </a:p>
          <a:p>
            <a:endParaRPr lang="en-US" altLang="ko-KR" sz="2400" dirty="0"/>
          </a:p>
          <a:p>
            <a:r>
              <a:rPr lang="ko-KR" altLang="en-US" sz="2400" dirty="0"/>
              <a:t>앞으로의 일정</a:t>
            </a:r>
          </a:p>
        </p:txBody>
      </p:sp>
    </p:spTree>
    <p:extLst>
      <p:ext uri="{BB962C8B-B14F-4D97-AF65-F5344CB8AC3E}">
        <p14:creationId xmlns:p14="http://schemas.microsoft.com/office/powerpoint/2010/main" val="20922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1651-7B54-4E47-8685-4A65B632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만들기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55BD6-0CAA-456D-8B22-81C355BD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코드의 사용법 숙지 </a:t>
            </a:r>
            <a:r>
              <a:rPr lang="en-US" altLang="ko-KR" dirty="0"/>
              <a:t>-&gt; </a:t>
            </a:r>
            <a:r>
              <a:rPr lang="ko-KR" altLang="en-US" dirty="0"/>
              <a:t>실습을 통한 학습</a:t>
            </a:r>
            <a:endParaRPr lang="en-US" altLang="ko-KR" dirty="0"/>
          </a:p>
          <a:p>
            <a:r>
              <a:rPr lang="ko-KR" altLang="en-US" dirty="0"/>
              <a:t>코드가 돌아가는 원리 </a:t>
            </a:r>
            <a:r>
              <a:rPr lang="en-US" altLang="ko-KR" dirty="0"/>
              <a:t>: </a:t>
            </a:r>
            <a:r>
              <a:rPr lang="ko-KR" altLang="en-US" dirty="0" err="1"/>
              <a:t>알지못함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실습을 통한 구조 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기본적인 틀만 외우기</a:t>
            </a:r>
            <a:r>
              <a:rPr lang="en-US" altLang="ko-KR" dirty="0"/>
              <a:t>, </a:t>
            </a:r>
            <a:r>
              <a:rPr lang="ko-KR" altLang="en-US" dirty="0"/>
              <a:t>나머지는 그때그때 찾아보면서 만들기 가능</a:t>
            </a:r>
            <a:endParaRPr lang="en-US" altLang="ko-KR" dirty="0"/>
          </a:p>
          <a:p>
            <a:r>
              <a:rPr lang="ko-KR" altLang="en-US" dirty="0"/>
              <a:t>기본적인 틀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FF00"/>
                </a:solidFill>
              </a:rPr>
              <a:t>class </a:t>
            </a:r>
            <a:r>
              <a:rPr lang="ko-KR" altLang="en-US" dirty="0">
                <a:solidFill>
                  <a:srgbClr val="FFFF00"/>
                </a:solidFill>
              </a:rPr>
              <a:t>상속받기</a:t>
            </a:r>
            <a:r>
              <a:rPr lang="en-US" altLang="ko-KR" dirty="0">
                <a:solidFill>
                  <a:srgbClr val="FFFF00"/>
                </a:solidFill>
              </a:rPr>
              <a:t>, main</a:t>
            </a:r>
            <a:r>
              <a:rPr lang="ko-KR" altLang="en-US" dirty="0">
                <a:solidFill>
                  <a:srgbClr val="FFFF00"/>
                </a:solidFill>
              </a:rPr>
              <a:t>함수 만들기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en-US" altLang="ko-KR" dirty="0" err="1">
                <a:solidFill>
                  <a:srgbClr val="FFFF00"/>
                </a:solidFill>
              </a:rPr>
              <a:t>initUI</a:t>
            </a:r>
            <a:r>
              <a:rPr lang="en-US" altLang="ko-KR" dirty="0">
                <a:solidFill>
                  <a:srgbClr val="FFFF00"/>
                </a:solidFill>
              </a:rPr>
              <a:t>(</a:t>
            </a:r>
            <a:r>
              <a:rPr lang="ko-KR" altLang="en-US" dirty="0">
                <a:solidFill>
                  <a:srgbClr val="FFFF00"/>
                </a:solidFill>
              </a:rPr>
              <a:t>내용은 찾아보면서 짜기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88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E2CD-AA01-4E89-AE0C-87956D3D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앞으로의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4A843-9E47-4805-9EB8-A8040583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r>
              <a:rPr lang="en-US" altLang="ko-KR" sz="2400" dirty="0"/>
              <a:t>GUI</a:t>
            </a:r>
            <a:r>
              <a:rPr lang="ko-KR" altLang="en-US" sz="2400" dirty="0"/>
              <a:t>실습하면서 이벤트공부</a:t>
            </a:r>
            <a:r>
              <a:rPr lang="en-US" altLang="ko-KR" sz="2400" dirty="0"/>
              <a:t>, </a:t>
            </a:r>
            <a:r>
              <a:rPr lang="ko-KR" altLang="en-US" sz="2400" dirty="0"/>
              <a:t>이전에 만든 프로그램과 </a:t>
            </a:r>
            <a:r>
              <a:rPr lang="ko-KR" altLang="en-US" sz="2400" dirty="0" err="1"/>
              <a:t>연동시킬수</a:t>
            </a:r>
            <a:r>
              <a:rPr lang="ko-KR" altLang="en-US" sz="2400" dirty="0"/>
              <a:t> 있는지 확인하기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1750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6776B-2AE2-4E39-A3C3-7A7C3996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B3673B-BB1F-4882-BFDC-8964DA19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048" y="1833880"/>
            <a:ext cx="7693904" cy="5024120"/>
          </a:xfrm>
        </p:spPr>
      </p:pic>
    </p:spTree>
    <p:extLst>
      <p:ext uri="{BB962C8B-B14F-4D97-AF65-F5344CB8AC3E}">
        <p14:creationId xmlns:p14="http://schemas.microsoft.com/office/powerpoint/2010/main" val="6034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563C-7306-48CD-ACEC-246D6FB0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기본 </a:t>
            </a:r>
            <a:r>
              <a:rPr lang="ko-KR" altLang="en-US" dirty="0" err="1"/>
              <a:t>창만들기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349242E4-4E1E-4DB7-8150-28D52922B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3644" y="2449178"/>
            <a:ext cx="2741154" cy="3632200"/>
          </a:xfrm>
        </p:spPr>
      </p:pic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74E6BED-B2B7-4818-B161-4BB63430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95" y="2449178"/>
            <a:ext cx="624594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346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77A0-1363-4594-8261-300D6A3B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버튼 액션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8BFA0E9-D62F-4B7F-A308-6C2F962C0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923" y="2455069"/>
            <a:ext cx="3440671" cy="3632200"/>
          </a:xfrm>
        </p:spPr>
      </p:pic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F71F0F5-A750-4B40-ACC1-B3A47E98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" y="1904450"/>
            <a:ext cx="6040133" cy="49535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6166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8CE-896E-4659-BE5A-A4995671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상단 </a:t>
            </a:r>
            <a:r>
              <a:rPr lang="ko-KR" altLang="en-US" dirty="0" err="1"/>
              <a:t>메뉴바</a:t>
            </a:r>
            <a:endParaRPr lang="ko-KR" altLang="en-US" dirty="0"/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1DC0344D-6CD0-42DD-A394-C6ED72201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537" y="1894788"/>
            <a:ext cx="5487382" cy="4963212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890949-9965-404E-B62F-E4DC2EE9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6" y="2156382"/>
            <a:ext cx="6202345" cy="44400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8482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211C-18CC-4A3C-98C1-CDA8178D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상단 </a:t>
            </a:r>
            <a:r>
              <a:rPr lang="ko-KR" altLang="en-US" dirty="0" err="1"/>
              <a:t>메뉴바</a:t>
            </a:r>
            <a:endParaRPr lang="ko-KR" altLang="en-US" dirty="0"/>
          </a:p>
        </p:txBody>
      </p:sp>
      <p:pic>
        <p:nvPicPr>
          <p:cNvPr id="4" name="GUI3">
            <a:hlinkClick r:id="" action="ppaction://media"/>
            <a:extLst>
              <a:ext uri="{FF2B5EF4-FFF2-40B4-BE49-F238E27FC236}">
                <a16:creationId xmlns:a16="http://schemas.microsoft.com/office/drawing/2014/main" id="{5203A3A1-B577-43F4-A36F-56D5E61BE67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2680" y="1970612"/>
            <a:ext cx="4626639" cy="4431284"/>
          </a:xfrm>
        </p:spPr>
      </p:pic>
    </p:spTree>
    <p:extLst>
      <p:ext uri="{BB962C8B-B14F-4D97-AF65-F5344CB8AC3E}">
        <p14:creationId xmlns:p14="http://schemas.microsoft.com/office/powerpoint/2010/main" val="2740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849D1-87D0-457E-94F5-E6F7534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ESC </a:t>
            </a:r>
            <a:r>
              <a:rPr lang="ko-KR" altLang="en-US" dirty="0"/>
              <a:t>누르면 </a:t>
            </a:r>
            <a:r>
              <a:rPr lang="ko-KR" altLang="en-US" dirty="0" err="1"/>
              <a:t>창닫기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18C5F83-982F-4CA9-B6CD-4B17F1E8B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03" y="1891817"/>
            <a:ext cx="6959410" cy="4706946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C9A869A-B74F-46E0-9964-DC6CF002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60" y="3216555"/>
            <a:ext cx="241016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D5114-B57C-429F-84E0-9E4DF746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창 내부 누르면 </a:t>
            </a:r>
            <a:r>
              <a:rPr lang="ko-KR" altLang="en-US" dirty="0" err="1"/>
              <a:t>창닫기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0D196B5-E537-47D6-A90D-CD4F6694A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5" y="1932215"/>
            <a:ext cx="5822741" cy="4925785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0F8B5F7-033F-4FC6-8A1F-A7977B04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001" y="3287818"/>
            <a:ext cx="280074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114</Words>
  <Application>Microsoft Office PowerPoint</Application>
  <PresentationFormat>와이드스크린</PresentationFormat>
  <Paragraphs>33</Paragraphs>
  <Slides>21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명언</vt:lpstr>
      <vt:lpstr>2020.02월 2주차 연구결과 보고</vt:lpstr>
      <vt:lpstr>INDEX</vt:lpstr>
      <vt:lpstr>개요도</vt:lpstr>
      <vt:lpstr>기본 창만들기</vt:lpstr>
      <vt:lpstr>버튼 액션</vt:lpstr>
      <vt:lpstr>상단 메뉴바</vt:lpstr>
      <vt:lpstr>상단 메뉴바</vt:lpstr>
      <vt:lpstr>ESC 누르면 창닫기</vt:lpstr>
      <vt:lpstr>창 내부 누르면 창닫기</vt:lpstr>
      <vt:lpstr>인덱스 고정 레이아웃</vt:lpstr>
      <vt:lpstr>인덱스 이동 레이아웃</vt:lpstr>
      <vt:lpstr>계산기 모양 만들기</vt:lpstr>
      <vt:lpstr>Event sender</vt:lpstr>
      <vt:lpstr>Event Example</vt:lpstr>
      <vt:lpstr>X,Y tracker</vt:lpstr>
      <vt:lpstr>Text GUI</vt:lpstr>
      <vt:lpstr>Dialog Example1</vt:lpstr>
      <vt:lpstr>Dialog Example2</vt:lpstr>
      <vt:lpstr>Dialog Example3</vt:lpstr>
      <vt:lpstr>GUI만들기 정리</vt:lpstr>
      <vt:lpstr>앞으로의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2020.02월 2주차 연구결과 보고</dc:title>
  <dc:creator>박민재</dc:creator>
  <cp:lastModifiedBy>박민재</cp:lastModifiedBy>
  <cp:revision>5</cp:revision>
  <dcterms:created xsi:type="dcterms:W3CDTF">2020-02-11T03:24:50Z</dcterms:created>
  <dcterms:modified xsi:type="dcterms:W3CDTF">2020-02-11T05:46:01Z</dcterms:modified>
</cp:coreProperties>
</file>