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1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A8389-36E3-4D54-AF75-85FC03904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2020.02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ko-KR" altLang="en-US" dirty="0"/>
              <a:t>연구결과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31583D-115D-439D-B66D-038974C54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24537"/>
          </a:xfrm>
        </p:spPr>
        <p:txBody>
          <a:bodyPr>
            <a:normAutofit/>
          </a:bodyPr>
          <a:lstStyle/>
          <a:p>
            <a:r>
              <a:rPr lang="en-US" altLang="ko-KR"/>
              <a:t>21611616</a:t>
            </a:r>
          </a:p>
          <a:p>
            <a:r>
              <a:rPr lang="ko-KR" altLang="en-US" dirty="0"/>
              <a:t>박민재</a:t>
            </a:r>
          </a:p>
        </p:txBody>
      </p:sp>
    </p:spTree>
    <p:extLst>
      <p:ext uri="{BB962C8B-B14F-4D97-AF65-F5344CB8AC3E}">
        <p14:creationId xmlns:p14="http://schemas.microsoft.com/office/powerpoint/2010/main" val="13395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23B48-7DCB-43D7-B120-DB3C26E6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GUI</a:t>
            </a:r>
            <a:r>
              <a:rPr lang="ko-KR" altLang="en-US" dirty="0"/>
              <a:t>만들기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5F47F2-448D-4FF3-8593-52642F068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7190"/>
            <a:ext cx="4761186" cy="495205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992C92-D5A9-45C1-8AE3-E8DC7FB58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86" y="1907189"/>
            <a:ext cx="3563007" cy="49598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BA66A8-5E1E-49DB-90D9-99F8DB389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054" y="3245533"/>
            <a:ext cx="2676899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8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23B48-7DCB-43D7-B120-DB3C26E6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GUI</a:t>
            </a:r>
            <a:r>
              <a:rPr lang="ko-KR" altLang="en-US" dirty="0"/>
              <a:t>만들기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6EEF54-CA09-4BE4-8F72-91D89C8C3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434" y="0"/>
            <a:ext cx="4263596" cy="68580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2FBC58-3ED4-4A3C-BFF6-39E7D8DDB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93" y="2568080"/>
            <a:ext cx="3783466" cy="356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23B48-7DCB-43D7-B120-DB3C26E6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GUI</a:t>
            </a:r>
            <a:r>
              <a:rPr lang="ko-KR" altLang="en-US" dirty="0"/>
              <a:t>만들기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65D25F-8181-400D-9824-D1D815F85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08938" cy="681992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D9B164-C180-4A2F-BAA1-AE07F285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22" y="2458549"/>
            <a:ext cx="6444850" cy="305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0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23B48-7DCB-43D7-B120-DB3C26E6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GUI</a:t>
            </a:r>
            <a:r>
              <a:rPr lang="ko-KR" altLang="en-US" dirty="0"/>
              <a:t>만들기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A3A4DC-4A95-4625-92A0-4BCE8DAD7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7190"/>
            <a:ext cx="4950372" cy="493406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F01C2D-ADE4-4A87-BF4A-9FD630E0F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973" y="3206343"/>
            <a:ext cx="3242828" cy="226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6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23B48-7DCB-43D7-B120-DB3C26E6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GUI</a:t>
            </a:r>
            <a:r>
              <a:rPr lang="ko-KR" altLang="en-US" dirty="0"/>
              <a:t>만들기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F856B96-4D7F-45FE-8627-FC40CC039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931" y="0"/>
            <a:ext cx="3720662" cy="687700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787AA1-7117-4F22-835E-A4C6B0111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919" y="2932716"/>
            <a:ext cx="3191320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48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122DF-5D1D-4B55-8DEC-B34B3E40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앞으로의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BDD09-7786-4330-A4E1-5D19BD8DE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텐서플로우</a:t>
            </a:r>
            <a:r>
              <a:rPr lang="ko-KR" altLang="en-US" sz="2000" dirty="0"/>
              <a:t> 환경 구축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코로나 바이러스 조심하기</a:t>
            </a:r>
          </a:p>
        </p:txBody>
      </p:sp>
    </p:spTree>
    <p:extLst>
      <p:ext uri="{BB962C8B-B14F-4D97-AF65-F5344CB8AC3E}">
        <p14:creationId xmlns:p14="http://schemas.microsoft.com/office/powerpoint/2010/main" val="109704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4C9C4-B588-4BD9-8E89-376C6742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D6FBA-F901-4179-8A36-B870D780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Class </a:t>
            </a:r>
            <a:r>
              <a:rPr lang="ko-KR" altLang="en-US" sz="2400" dirty="0"/>
              <a:t>개념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텐서플로우</a:t>
            </a:r>
            <a:r>
              <a:rPr lang="ko-KR" altLang="en-US" sz="2400" dirty="0"/>
              <a:t> 진행상황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GUI</a:t>
            </a:r>
            <a:r>
              <a:rPr lang="ko-KR" altLang="en-US" sz="2400" dirty="0"/>
              <a:t>만들기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앞으로의 일정</a:t>
            </a:r>
          </a:p>
        </p:txBody>
      </p:sp>
    </p:spTree>
    <p:extLst>
      <p:ext uri="{BB962C8B-B14F-4D97-AF65-F5344CB8AC3E}">
        <p14:creationId xmlns:p14="http://schemas.microsoft.com/office/powerpoint/2010/main" val="20922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6D7F4-DC87-44D0-8285-8503F270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개념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E61B6E2-1D96-4498-BE73-1D1E04B08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348" y="1930507"/>
            <a:ext cx="7377302" cy="4817379"/>
          </a:xfrm>
        </p:spPr>
      </p:pic>
    </p:spTree>
    <p:extLst>
      <p:ext uri="{BB962C8B-B14F-4D97-AF65-F5344CB8AC3E}">
        <p14:creationId xmlns:p14="http://schemas.microsoft.com/office/powerpoint/2010/main" val="235441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092C0-452A-46BC-81B6-28654C4C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개념</a:t>
            </a:r>
          </a:p>
        </p:txBody>
      </p:sp>
      <p:pic>
        <p:nvPicPr>
          <p:cNvPr id="5" name="내용 개체 틀 4" descr="스크린샷, 모니터이(가) 표시된 사진&#10;&#10;자동 생성된 설명">
            <a:extLst>
              <a:ext uri="{FF2B5EF4-FFF2-40B4-BE49-F238E27FC236}">
                <a16:creationId xmlns:a16="http://schemas.microsoft.com/office/drawing/2014/main" id="{E17FA5D8-C327-4603-BB61-5460D7184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568" y="2081024"/>
            <a:ext cx="11407624" cy="4434557"/>
          </a:xfrm>
        </p:spPr>
      </p:pic>
    </p:spTree>
    <p:extLst>
      <p:ext uri="{BB962C8B-B14F-4D97-AF65-F5344CB8AC3E}">
        <p14:creationId xmlns:p14="http://schemas.microsoft.com/office/powerpoint/2010/main" val="185488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0E3D-0277-4418-B67A-A00C40F1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0530CD-C896-49E7-9E15-355C9C70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Self : </a:t>
            </a:r>
            <a:r>
              <a:rPr lang="ko-KR" altLang="en-US" dirty="0"/>
              <a:t>상당히 매력적인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ko-KR" altLang="en-US" dirty="0"/>
              <a:t>내에서 객체지정 가능 </a:t>
            </a:r>
            <a:r>
              <a:rPr lang="en-US" altLang="ko-KR" dirty="0"/>
              <a:t>-&gt; </a:t>
            </a:r>
            <a:r>
              <a:rPr lang="ko-KR" altLang="en-US" dirty="0" err="1"/>
              <a:t>함수만들때</a:t>
            </a:r>
            <a:r>
              <a:rPr lang="ko-KR" altLang="en-US" dirty="0"/>
              <a:t> 편함</a:t>
            </a:r>
            <a:endParaRPr lang="en-US" altLang="ko-KR" dirty="0"/>
          </a:p>
          <a:p>
            <a:r>
              <a:rPr lang="ko-KR" altLang="en-US" dirty="0"/>
              <a:t>생성자 </a:t>
            </a:r>
            <a:r>
              <a:rPr lang="ko-KR" altLang="en-US" dirty="0" err="1"/>
              <a:t>만들때도</a:t>
            </a:r>
            <a:r>
              <a:rPr lang="ko-KR" altLang="en-US" dirty="0"/>
              <a:t> 사용함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294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ADA5-8EB4-4104-8062-39D04E1E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BCA3D-AFD0-4393-9D54-632483316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생성자 </a:t>
            </a:r>
            <a:r>
              <a:rPr lang="en-US" altLang="ko-KR" dirty="0"/>
              <a:t>: </a:t>
            </a:r>
            <a:r>
              <a:rPr lang="ko-KR" altLang="en-US" dirty="0"/>
              <a:t>클래스 객체 생성시 </a:t>
            </a:r>
            <a:r>
              <a:rPr lang="ko-KR" altLang="en-US" dirty="0" err="1"/>
              <a:t>가장먼저</a:t>
            </a:r>
            <a:r>
              <a:rPr lang="ko-KR" altLang="en-US" dirty="0"/>
              <a:t> 실행되는 함수</a:t>
            </a:r>
            <a:r>
              <a:rPr lang="en-US" altLang="ko-KR" dirty="0"/>
              <a:t>(</a:t>
            </a:r>
            <a:r>
              <a:rPr lang="ko-KR" altLang="en-US" dirty="0"/>
              <a:t>태어나면 이름 붙여주는것과 같은 의미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상속 </a:t>
            </a:r>
            <a:r>
              <a:rPr lang="en-US" altLang="ko-KR" dirty="0"/>
              <a:t>: </a:t>
            </a:r>
            <a:r>
              <a:rPr lang="ko-KR" altLang="en-US" dirty="0"/>
              <a:t>부모 클래스로부터 물려받음 </a:t>
            </a:r>
            <a:r>
              <a:rPr lang="en-US" altLang="ko-KR" dirty="0"/>
              <a:t>-&gt; </a:t>
            </a:r>
            <a:r>
              <a:rPr lang="ko-KR" altLang="en-US" dirty="0"/>
              <a:t>부모 클래스에 </a:t>
            </a:r>
            <a:r>
              <a:rPr lang="ko-KR" altLang="en-US" dirty="0" err="1"/>
              <a:t>있는것들</a:t>
            </a:r>
            <a:r>
              <a:rPr lang="ko-KR" altLang="en-US" dirty="0"/>
              <a:t> 사용가능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부모클래스에 있는 함수를 재정의하는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Super() : </a:t>
            </a:r>
            <a:r>
              <a:rPr lang="ko-KR" altLang="en-US" dirty="0"/>
              <a:t>다중상속시 편리한 기능</a:t>
            </a:r>
            <a:r>
              <a:rPr lang="en-US" altLang="ko-KR" dirty="0"/>
              <a:t>. </a:t>
            </a:r>
            <a:r>
              <a:rPr lang="ko-KR" altLang="en-US" dirty="0"/>
              <a:t>자동으로 부모클래스를 찾아서 사용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              </a:t>
            </a:r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ko-KR" altLang="en-US" dirty="0" err="1"/>
              <a:t>안하면</a:t>
            </a:r>
            <a:r>
              <a:rPr lang="ko-KR" altLang="en-US" dirty="0"/>
              <a:t> 함수 사용 불가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GUI</a:t>
            </a:r>
            <a:r>
              <a:rPr lang="ko-KR" altLang="en-US" dirty="0"/>
              <a:t>에서 </a:t>
            </a:r>
            <a:r>
              <a:rPr lang="en-US" altLang="ko-KR" dirty="0"/>
              <a:t>super()</a:t>
            </a:r>
            <a:r>
              <a:rPr lang="ko-KR" altLang="en-US" dirty="0"/>
              <a:t>가 있는 이유 </a:t>
            </a:r>
            <a:r>
              <a:rPr lang="en-US" altLang="ko-KR" dirty="0"/>
              <a:t>-&gt; </a:t>
            </a:r>
            <a:r>
              <a:rPr lang="ko-KR" altLang="en-US" dirty="0"/>
              <a:t>원래의 틀을 유지하면서</a:t>
            </a:r>
            <a:r>
              <a:rPr lang="en-US" altLang="ko-KR" dirty="0"/>
              <a:t>, </a:t>
            </a:r>
            <a:r>
              <a:rPr lang="ko-KR" altLang="en-US" dirty="0"/>
              <a:t>상속받는 클래스를 다양화 시키기 위해</a:t>
            </a:r>
            <a:r>
              <a:rPr lang="en-US" altLang="ko-KR" dirty="0"/>
              <a:t>(</a:t>
            </a:r>
            <a:r>
              <a:rPr lang="ko-KR" altLang="en-US" dirty="0"/>
              <a:t>다중상속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672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813B0-E812-4FDE-A04F-AAC343EB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텐서플로우</a:t>
            </a:r>
            <a:r>
              <a:rPr lang="ko-KR" altLang="en-US" dirty="0"/>
              <a:t> 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3071C-ED3B-4D8E-97F0-A53CECE1C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GPU </a:t>
            </a:r>
            <a:r>
              <a:rPr lang="ko-KR" altLang="en-US" dirty="0"/>
              <a:t>환경을 구축하는 이유 </a:t>
            </a:r>
            <a:r>
              <a:rPr lang="en-US" altLang="ko-KR" dirty="0"/>
              <a:t>:</a:t>
            </a:r>
            <a:r>
              <a:rPr lang="ko-KR" altLang="en-US" dirty="0"/>
              <a:t> 병렬처리를 원활히 사용하기 위해</a:t>
            </a:r>
            <a:r>
              <a:rPr lang="en-US" altLang="ko-KR" dirty="0"/>
              <a:t>, </a:t>
            </a:r>
            <a:r>
              <a:rPr lang="ko-KR" altLang="en-US" dirty="0"/>
              <a:t>병렬처리로 인한 연산속도 증가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GPU </a:t>
            </a:r>
            <a:r>
              <a:rPr lang="ko-KR" altLang="en-US" dirty="0"/>
              <a:t>환경을 구축하기 위해</a:t>
            </a:r>
            <a:r>
              <a:rPr lang="en-US" altLang="ko-KR" dirty="0"/>
              <a:t>(</a:t>
            </a:r>
            <a:r>
              <a:rPr lang="ko-KR" altLang="en-US" dirty="0"/>
              <a:t>엔비디아 </a:t>
            </a:r>
            <a:r>
              <a:rPr lang="en-US" altLang="ko-KR" dirty="0"/>
              <a:t>– </a:t>
            </a:r>
            <a:r>
              <a:rPr lang="ko-KR" altLang="en-US" dirty="0" err="1"/>
              <a:t>쿠다</a:t>
            </a:r>
            <a:r>
              <a:rPr lang="en-US" altLang="ko-KR" dirty="0"/>
              <a:t>, AMD – </a:t>
            </a:r>
            <a:r>
              <a:rPr lang="en-US" altLang="ko-KR" dirty="0" err="1"/>
              <a:t>Opencl</a:t>
            </a:r>
            <a:r>
              <a:rPr lang="en-US" altLang="ko-KR" dirty="0"/>
              <a:t>)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데스크탑환경</a:t>
            </a:r>
            <a:r>
              <a:rPr lang="ko-KR" altLang="en-US" dirty="0"/>
              <a:t> </a:t>
            </a:r>
            <a:r>
              <a:rPr lang="en-US" altLang="ko-KR" dirty="0"/>
              <a:t>: AMD RX570 -&gt; </a:t>
            </a:r>
            <a:r>
              <a:rPr lang="en-US" altLang="ko-KR" dirty="0" err="1"/>
              <a:t>Opencl</a:t>
            </a:r>
            <a:r>
              <a:rPr lang="en-US" altLang="ko-KR" dirty="0"/>
              <a:t> </a:t>
            </a:r>
            <a:r>
              <a:rPr lang="ko-KR" altLang="en-US" dirty="0"/>
              <a:t>사용결정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아직 감을 </a:t>
            </a:r>
            <a:r>
              <a:rPr lang="ko-KR" altLang="en-US" dirty="0" err="1"/>
              <a:t>못잡고</a:t>
            </a:r>
            <a:r>
              <a:rPr lang="ko-KR" altLang="en-US" dirty="0"/>
              <a:t> 있는 상황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198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23B48-7DCB-43D7-B120-DB3C26E6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GUI</a:t>
            </a:r>
            <a:r>
              <a:rPr lang="ko-KR" altLang="en-US" dirty="0"/>
              <a:t>만들기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3D4C28-5172-4C0B-845F-C17DDA420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4840014" cy="686236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807930-7E71-474A-9A3F-73ACD2252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768" y="2646604"/>
            <a:ext cx="2381582" cy="1752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A076DB-3144-40C6-BDB0-5EA89CB17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875" y="2679946"/>
            <a:ext cx="240063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7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23B48-7DCB-43D7-B120-DB3C26E6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GUI</a:t>
            </a:r>
            <a:r>
              <a:rPr lang="ko-KR" altLang="en-US" dirty="0"/>
              <a:t>만들기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940B02-A86B-42A7-A74A-612E2F8D8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17638"/>
            <a:ext cx="3495312" cy="544036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0DBAF4-1E77-436D-9BDE-1434F528B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11" y="1417638"/>
            <a:ext cx="5075525" cy="54403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4F688B-A799-46E1-B9F0-69E01BBA8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836" y="1417638"/>
            <a:ext cx="2257740" cy="8859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925700-A8D6-4C91-BCE0-461413E48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869" y="3429000"/>
            <a:ext cx="2695951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10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175</Words>
  <Application>Microsoft Office PowerPoint</Application>
  <PresentationFormat>와이드스크린</PresentationFormat>
  <Paragraphs>48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명언</vt:lpstr>
      <vt:lpstr>2020.02월 3주차 연구결과 보고</vt:lpstr>
      <vt:lpstr>INDEX</vt:lpstr>
      <vt:lpstr>Class 개념</vt:lpstr>
      <vt:lpstr>Class 개념</vt:lpstr>
      <vt:lpstr>Class 개념</vt:lpstr>
      <vt:lpstr>Class 개념</vt:lpstr>
      <vt:lpstr>텐서플로우 진행상황</vt:lpstr>
      <vt:lpstr>GUI만들기</vt:lpstr>
      <vt:lpstr>GUI만들기</vt:lpstr>
      <vt:lpstr>GUI만들기</vt:lpstr>
      <vt:lpstr>GUI만들기</vt:lpstr>
      <vt:lpstr>GUI만들기</vt:lpstr>
      <vt:lpstr>GUI만들기</vt:lpstr>
      <vt:lpstr>GUI만들기</vt:lpstr>
      <vt:lpstr>앞으로의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2020.02월 2주차 연구결과 보고</dc:title>
  <dc:creator>박민재</dc:creator>
  <cp:lastModifiedBy>박민재</cp:lastModifiedBy>
  <cp:revision>26</cp:revision>
  <dcterms:created xsi:type="dcterms:W3CDTF">2020-02-11T03:24:50Z</dcterms:created>
  <dcterms:modified xsi:type="dcterms:W3CDTF">2020-02-20T03:16:14Z</dcterms:modified>
</cp:coreProperties>
</file>