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5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1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1501-621B-48E0-9F54-4203CF90305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2752" y="823105"/>
            <a:ext cx="9706495" cy="2387600"/>
          </a:xfrm>
        </p:spPr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mnist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75025" y="4582939"/>
            <a:ext cx="1166553" cy="1655762"/>
          </a:xfrm>
        </p:spPr>
        <p:txBody>
          <a:bodyPr/>
          <a:lstStyle/>
          <a:p>
            <a:pPr algn="r"/>
            <a:r>
              <a:rPr lang="ko-KR" altLang="en-US" dirty="0" smtClean="0"/>
              <a:t>박민재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임주혁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2062758"/>
            <a:ext cx="11082051" cy="372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300" dirty="0" smtClean="0"/>
              <a:t>한국인 안면 인식 </a:t>
            </a:r>
            <a:r>
              <a:rPr lang="ko-KR" altLang="en-US" sz="2300" dirty="0" err="1" smtClean="0"/>
              <a:t>데이터셋을</a:t>
            </a:r>
            <a:r>
              <a:rPr lang="ko-KR" altLang="en-US" sz="2300" dirty="0" smtClean="0"/>
              <a:t> 이용한 학습</a:t>
            </a:r>
            <a:endParaRPr lang="en-US" altLang="ko-KR" sz="2500" dirty="0"/>
          </a:p>
          <a:p>
            <a:pPr marL="457200" indent="-457200">
              <a:buAutoNum type="arabicPeriod"/>
            </a:pPr>
            <a:r>
              <a:rPr lang="ko-KR" altLang="en-US" sz="2500" dirty="0" err="1" smtClean="0"/>
              <a:t>데이터셋</a:t>
            </a:r>
            <a:r>
              <a:rPr lang="ko-KR" altLang="en-US" sz="2500" dirty="0" smtClean="0"/>
              <a:t> 불러오기</a:t>
            </a:r>
          </a:p>
          <a:p>
            <a:pPr marL="457200" indent="-457200">
              <a:buAutoNum type="arabicPeriod" startAt="2"/>
            </a:pPr>
            <a:r>
              <a:rPr lang="en-US" altLang="ko-KR" sz="2300" dirty="0" err="1" smtClean="0"/>
              <a:t>Hyperparameter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예측 후 변경해가면서 적절한 값 찾기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 err="1" smtClean="0"/>
              <a:t>Numpy</a:t>
            </a:r>
            <a:r>
              <a:rPr lang="ko-KR" altLang="en-US" sz="2300" dirty="0"/>
              <a:t> </a:t>
            </a:r>
            <a:r>
              <a:rPr lang="en-US" altLang="ko-KR" sz="2300" dirty="0" smtClean="0"/>
              <a:t>Data</a:t>
            </a:r>
            <a:r>
              <a:rPr lang="ko-KR" altLang="en-US" sz="2300" dirty="0" smtClean="0"/>
              <a:t>를 사용한 훈련 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진행 과정을 공부하기 위해서</a:t>
            </a:r>
            <a:r>
              <a:rPr lang="en-US" altLang="ko-KR" sz="23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73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Neural Network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FNN &amp; CNN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Mnist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9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Neural Network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920" y="2111434"/>
            <a:ext cx="5974080" cy="3192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7" y="2111434"/>
            <a:ext cx="4987636" cy="319208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465619" y="3570317"/>
            <a:ext cx="889461" cy="27432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Neural Network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8" y="1803862"/>
            <a:ext cx="5902038" cy="349134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309359" y="2518756"/>
            <a:ext cx="5328459" cy="400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dirty="0" smtClean="0"/>
              <a:t>NN</a:t>
            </a:r>
            <a:r>
              <a:rPr lang="ko-KR" altLang="en-US" sz="2500" dirty="0" smtClean="0"/>
              <a:t>을 구성하기 위해 필요한 요소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en-US" altLang="ko-KR" sz="2500" dirty="0" smtClean="0"/>
              <a:t>Inputs (</a:t>
            </a:r>
            <a:r>
              <a:rPr lang="ko-KR" altLang="en-US" sz="2500" dirty="0" smtClean="0"/>
              <a:t>입력</a:t>
            </a:r>
            <a:r>
              <a:rPr lang="en-US" altLang="ko-KR" sz="25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500" dirty="0" smtClean="0"/>
              <a:t>Weights (</a:t>
            </a:r>
            <a:r>
              <a:rPr lang="ko-KR" altLang="en-US" sz="2500" dirty="0" smtClean="0"/>
              <a:t>가중치</a:t>
            </a:r>
            <a:r>
              <a:rPr lang="en-US" altLang="ko-KR" sz="2500" dirty="0" smtClean="0"/>
              <a:t>)</a:t>
            </a:r>
          </a:p>
          <a:p>
            <a:pPr marL="0" indent="0">
              <a:buNone/>
            </a:pPr>
            <a:r>
              <a:rPr lang="en-US" altLang="ko-KR" sz="2500" dirty="0" smtClean="0"/>
              <a:t>3.  Activation function (</a:t>
            </a:r>
            <a:r>
              <a:rPr lang="ko-KR" altLang="en-US" sz="2500" dirty="0" smtClean="0"/>
              <a:t>활성 함수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547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FNN(Fully connected Neural Network)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9747"/>
            <a:ext cx="5379720" cy="3192086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217920" y="2261062"/>
            <a:ext cx="5769032" cy="372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dirty="0" smtClean="0"/>
              <a:t>모든 </a:t>
            </a:r>
            <a:r>
              <a:rPr lang="en-US" altLang="ko-KR" sz="2500" dirty="0" smtClean="0"/>
              <a:t>input</a:t>
            </a:r>
            <a:r>
              <a:rPr lang="ko-KR" altLang="en-US" sz="2500" dirty="0" smtClean="0"/>
              <a:t>들을 고려하는 것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ko-KR" altLang="en-US" sz="2500" dirty="0" smtClean="0"/>
              <a:t>즉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이미지를 처리할 때 이미지의 모든 </a:t>
            </a:r>
            <a:r>
              <a:rPr lang="en-US" altLang="ko-KR" sz="2500" dirty="0" smtClean="0"/>
              <a:t>pixel </a:t>
            </a:r>
            <a:r>
              <a:rPr lang="ko-KR" altLang="en-US" sz="2500" dirty="0" smtClean="0"/>
              <a:t>하나하나를 </a:t>
            </a:r>
            <a:r>
              <a:rPr lang="en-US" altLang="ko-KR" sz="2500" dirty="0" smtClean="0"/>
              <a:t>input</a:t>
            </a:r>
            <a:r>
              <a:rPr lang="ko-KR" altLang="en-US" sz="2500" dirty="0" smtClean="0"/>
              <a:t>으로 본다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400" dirty="0" smtClean="0"/>
              <a:t>Input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차원 벡터로 처리하기때문에 이미지의 특성을 잃어버릴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많은 양의 연산이 필요하다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2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CNN(Convolution Neural Network)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838940" y="2062758"/>
            <a:ext cx="5790565" cy="372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300" dirty="0" smtClean="0"/>
              <a:t>FNN</a:t>
            </a:r>
            <a:r>
              <a:rPr lang="ko-KR" altLang="en-US" sz="2300" dirty="0" smtClean="0"/>
              <a:t>의 단점을 보완하기 위해서</a:t>
            </a:r>
            <a:r>
              <a:rPr lang="en-US" altLang="ko-KR" sz="2300" dirty="0"/>
              <a:t> </a:t>
            </a:r>
            <a:r>
              <a:rPr lang="en-US" altLang="ko-KR" sz="2300" dirty="0" smtClean="0"/>
              <a:t>CNN </a:t>
            </a:r>
            <a:r>
              <a:rPr lang="ko-KR" altLang="en-US" sz="2300" dirty="0" smtClean="0"/>
              <a:t>사용</a:t>
            </a:r>
            <a:endParaRPr lang="en-US" altLang="ko-KR" sz="23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smtClean="0"/>
              <a:t>CNN : Convolution </a:t>
            </a:r>
            <a:r>
              <a:rPr lang="ko-KR" altLang="en-US" sz="2500" dirty="0" smtClean="0"/>
              <a:t>을 통해 이미지의 </a:t>
            </a:r>
            <a:r>
              <a:rPr lang="ko-KR" altLang="en-US" sz="2500" dirty="0" smtClean="0"/>
              <a:t>특징을 </a:t>
            </a:r>
            <a:r>
              <a:rPr lang="ko-KR" altLang="en-US" sz="2500" dirty="0" smtClean="0"/>
              <a:t>추출해내고</a:t>
            </a:r>
            <a:r>
              <a:rPr lang="en-US" altLang="ko-KR" sz="2500" dirty="0" smtClean="0"/>
              <a:t>, pooling</a:t>
            </a:r>
            <a:r>
              <a:rPr lang="ko-KR" altLang="en-US" sz="2500" dirty="0" smtClean="0"/>
              <a:t>으로 계산하기 쉽게 크기를 조절하는 것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 smtClean="0"/>
              <a:t>이미지 내의 인접한 픽셀들을 이용해서 특징을 추출했기 때문에 이미지의 특성을 잃지 않고 처리 가능하다</a:t>
            </a:r>
            <a:r>
              <a:rPr lang="en-US" altLang="ko-KR" sz="25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2337077"/>
            <a:ext cx="4744427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mnist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2062758"/>
            <a:ext cx="11082051" cy="372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300" dirty="0" smtClean="0"/>
              <a:t>아래와 같이 손으로 쓰여진 이미지로 구성된 간단한 컴퓨터 비전 </a:t>
            </a:r>
            <a:r>
              <a:rPr lang="ko-KR" altLang="en-US" sz="2300" dirty="0" err="1" smtClean="0"/>
              <a:t>데이터셋</a:t>
            </a:r>
            <a:endParaRPr lang="en-US" altLang="ko-KR" sz="25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3395777"/>
            <a:ext cx="3495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mnist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10" y="429456"/>
            <a:ext cx="5849376" cy="61476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96559" y="2941507"/>
            <a:ext cx="4891490" cy="3525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96559" y="3897370"/>
            <a:ext cx="3999124" cy="2023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" y="2378436"/>
            <a:ext cx="6048640" cy="176390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96559" y="3695060"/>
            <a:ext cx="3999124" cy="2023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74384" y="6385381"/>
            <a:ext cx="4970443" cy="2247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74384" y="5605485"/>
            <a:ext cx="2844189" cy="4249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737359" y="3958159"/>
            <a:ext cx="266007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39718" y="2984470"/>
            <a:ext cx="266007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245033" y="3382078"/>
            <a:ext cx="266007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12029" y="2984772"/>
            <a:ext cx="266007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57269" y="3631362"/>
            <a:ext cx="266007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56454" y="3912691"/>
            <a:ext cx="266007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24" y="0"/>
            <a:ext cx="416437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23" y="0"/>
            <a:ext cx="40285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999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185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Tensorflow를 이용한 mnist</vt:lpstr>
      <vt:lpstr>목 차</vt:lpstr>
      <vt:lpstr>1. Neural Network</vt:lpstr>
      <vt:lpstr>1. Neural Network</vt:lpstr>
      <vt:lpstr>2. FNN(Fully connected Neural Network)</vt:lpstr>
      <vt:lpstr>2. CNN(Convolution Neural Network)</vt:lpstr>
      <vt:lpstr>3. mnist</vt:lpstr>
      <vt:lpstr>3. mnist</vt:lpstr>
      <vt:lpstr>PowerPoint 프레젠테이션</vt:lpstr>
      <vt:lpstr>4.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Tensorflow를 이용한 mnist</dc:title>
  <dc:creator>IT</dc:creator>
  <cp:lastModifiedBy>IT</cp:lastModifiedBy>
  <cp:revision>10</cp:revision>
  <dcterms:created xsi:type="dcterms:W3CDTF">2020-06-02T03:53:26Z</dcterms:created>
  <dcterms:modified xsi:type="dcterms:W3CDTF">2020-06-03T04:31:15Z</dcterms:modified>
</cp:coreProperties>
</file>